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ink/ink1.xml" ContentType="application/inkml+xml"/>
  <Override PartName="/ppt/ink/ink2.xml" ContentType="application/inkml+xml"/>
  <Override PartName="/ppt/notesSlides/notesSlide12.xml" ContentType="application/vnd.openxmlformats-officedocument.presentationml.notesSlide+xml"/>
  <Override PartName="/ppt/ink/ink3.xml" ContentType="application/inkml+xml"/>
  <Override PartName="/ppt/notesSlides/notesSlide13.xml" ContentType="application/vnd.openxmlformats-officedocument.presentationml.notesSlide+xml"/>
  <Override PartName="/ppt/ink/ink4.xml" ContentType="application/inkml+xml"/>
  <Override PartName="/ppt/ink/ink5.xml" ContentType="application/inkml+xml"/>
  <Override PartName="/ppt/ink/ink6.xml" ContentType="application/inkml+xml"/>
  <Override PartName="/ppt/ink/ink7.xml" ContentType="application/inkml+xml"/>
  <Override PartName="/ppt/notesSlides/notesSlide14.xml" ContentType="application/vnd.openxmlformats-officedocument.presentationml.notesSlide+xml"/>
  <Override PartName="/ppt/ink/ink8.xml" ContentType="application/inkml+xml"/>
  <Override PartName="/ppt/ink/ink9.xml" ContentType="application/inkml+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p:sldMasterIdLst>
    <p:sldMasterId id="2147483853" r:id="rId4"/>
    <p:sldMasterId id="2147483920" r:id="rId5"/>
  </p:sldMasterIdLst>
  <p:notesMasterIdLst>
    <p:notesMasterId r:id="rId87"/>
  </p:notesMasterIdLst>
  <p:handoutMasterIdLst>
    <p:handoutMasterId r:id="rId88"/>
  </p:handoutMasterIdLst>
  <p:sldIdLst>
    <p:sldId id="571" r:id="rId6"/>
    <p:sldId id="259" r:id="rId7"/>
    <p:sldId id="375" r:id="rId8"/>
    <p:sldId id="553" r:id="rId9"/>
    <p:sldId id="517" r:id="rId10"/>
    <p:sldId id="326" r:id="rId11"/>
    <p:sldId id="372" r:id="rId12"/>
    <p:sldId id="554" r:id="rId13"/>
    <p:sldId id="518" r:id="rId14"/>
    <p:sldId id="479" r:id="rId15"/>
    <p:sldId id="480" r:id="rId16"/>
    <p:sldId id="482" r:id="rId17"/>
    <p:sldId id="483" r:id="rId18"/>
    <p:sldId id="484" r:id="rId19"/>
    <p:sldId id="486" r:id="rId20"/>
    <p:sldId id="474" r:id="rId21"/>
    <p:sldId id="487" r:id="rId22"/>
    <p:sldId id="489" r:id="rId23"/>
    <p:sldId id="491" r:id="rId24"/>
    <p:sldId id="492" r:id="rId25"/>
    <p:sldId id="495" r:id="rId26"/>
    <p:sldId id="496" r:id="rId27"/>
    <p:sldId id="497" r:id="rId28"/>
    <p:sldId id="498" r:id="rId29"/>
    <p:sldId id="499" r:id="rId30"/>
    <p:sldId id="500" r:id="rId31"/>
    <p:sldId id="501" r:id="rId32"/>
    <p:sldId id="519" r:id="rId33"/>
    <p:sldId id="466" r:id="rId34"/>
    <p:sldId id="465" r:id="rId35"/>
    <p:sldId id="467" r:id="rId36"/>
    <p:sldId id="468" r:id="rId37"/>
    <p:sldId id="462" r:id="rId38"/>
    <p:sldId id="469" r:id="rId39"/>
    <p:sldId id="470" r:id="rId40"/>
    <p:sldId id="471" r:id="rId41"/>
    <p:sldId id="521" r:id="rId42"/>
    <p:sldId id="508" r:id="rId43"/>
    <p:sldId id="509" r:id="rId44"/>
    <p:sldId id="520" r:id="rId45"/>
    <p:sldId id="511" r:id="rId46"/>
    <p:sldId id="512" r:id="rId47"/>
    <p:sldId id="515" r:id="rId48"/>
    <p:sldId id="559" r:id="rId49"/>
    <p:sldId id="522" r:id="rId50"/>
    <p:sldId id="566" r:id="rId51"/>
    <p:sldId id="562" r:id="rId52"/>
    <p:sldId id="564" r:id="rId53"/>
    <p:sldId id="565" r:id="rId54"/>
    <p:sldId id="505" r:id="rId55"/>
    <p:sldId id="568" r:id="rId56"/>
    <p:sldId id="574" r:id="rId57"/>
    <p:sldId id="567" r:id="rId58"/>
    <p:sldId id="531" r:id="rId59"/>
    <p:sldId id="527" r:id="rId60"/>
    <p:sldId id="569" r:id="rId61"/>
    <p:sldId id="570" r:id="rId62"/>
    <p:sldId id="555" r:id="rId63"/>
    <p:sldId id="533" r:id="rId64"/>
    <p:sldId id="573" r:id="rId65"/>
    <p:sldId id="556" r:id="rId66"/>
    <p:sldId id="575" r:id="rId67"/>
    <p:sldId id="534" r:id="rId68"/>
    <p:sldId id="577" r:id="rId69"/>
    <p:sldId id="557" r:id="rId70"/>
    <p:sldId id="535" r:id="rId71"/>
    <p:sldId id="537" r:id="rId72"/>
    <p:sldId id="540" r:id="rId73"/>
    <p:sldId id="541" r:id="rId74"/>
    <p:sldId id="542" r:id="rId75"/>
    <p:sldId id="543" r:id="rId76"/>
    <p:sldId id="546" r:id="rId77"/>
    <p:sldId id="547" r:id="rId78"/>
    <p:sldId id="558" r:id="rId79"/>
    <p:sldId id="578" r:id="rId80"/>
    <p:sldId id="572" r:id="rId81"/>
    <p:sldId id="550" r:id="rId82"/>
    <p:sldId id="579" r:id="rId83"/>
    <p:sldId id="551" r:id="rId84"/>
    <p:sldId id="370" r:id="rId85"/>
    <p:sldId id="523" r:id="rId86"/>
  </p:sldIdLst>
  <p:sldSz cx="12192000" cy="6858000"/>
  <p:notesSz cx="6858000" cy="9144000"/>
  <p:embeddedFontLst>
    <p:embeddedFont>
      <p:font typeface="Berlin Sans FB" panose="020E0602020502020306" pitchFamily="34" charset="77"/>
      <p:regular r:id="rId89"/>
      <p:bold r:id="rId90"/>
    </p:embeddedFont>
    <p:embeddedFont>
      <p:font typeface="Consolas" panose="020B0609020204030204" pitchFamily="49" charset="0"/>
      <p:regular r:id="rId91"/>
      <p:bold r:id="rId92"/>
      <p:italic r:id="rId93"/>
      <p:boldItalic r:id="rId94"/>
    </p:embeddedFont>
    <p:embeddedFont>
      <p:font typeface="Core Sans M 35 Light" panose="020F0303030302020204" pitchFamily="34" charset="0"/>
      <p:regular r:id="rId95"/>
      <p:italic r:id="rId96"/>
    </p:embeddedFont>
    <p:embeddedFont>
      <p:font typeface="Core Sans M 45" panose="020B0604020202020204" pitchFamily="34" charset="0"/>
      <p:regular r:id="rId97"/>
      <p:italic r:id="rId98"/>
    </p:embeddedFont>
    <p:embeddedFont>
      <p:font typeface="Core Sans M 55 Medium" panose="020F0603030302020204" pitchFamily="34" charset="0"/>
      <p:regular r:id="rId99"/>
      <p:italic r:id="rId100"/>
    </p:embeddedFont>
    <p:embeddedFont>
      <p:font typeface="Helvetica" pitchFamily="2" charset="0"/>
      <p:regular r:id="rId101"/>
      <p:bold r:id="rId102"/>
      <p:italic r:id="rId103"/>
      <p:boldItalic r:id="rId104"/>
    </p:embeddedFont>
    <p:embeddedFont>
      <p:font typeface="Open Sans" panose="020B0606030504020204" pitchFamily="34" charset="0"/>
      <p:regular r:id="rId105"/>
      <p:bold r:id="rId106"/>
      <p:italic r:id="rId107"/>
      <p:boldItalic r:id="rId108"/>
    </p:embeddedFont>
    <p:embeddedFont>
      <p:font typeface="Source Code Pro" panose="020B0509030403020204" pitchFamily="49" charset="0"/>
      <p:regular r:id="rId109"/>
      <p:bold r:id="rId110"/>
      <p:italic r:id="rId111"/>
      <p:boldItalic r:id="rId11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7BF23A94-C60F-6346-B688-A4ED3A1CCD41}">
          <p14:sldIdLst>
            <p14:sldId id="571"/>
            <p14:sldId id="259"/>
          </p14:sldIdLst>
        </p14:section>
        <p14:section name="GENERIC" id="{94672D2D-9338-2A4E-B0E3-BC59139AC70D}">
          <p14:sldIdLst>
            <p14:sldId id="375"/>
            <p14:sldId id="553"/>
            <p14:sldId id="517"/>
            <p14:sldId id="326"/>
            <p14:sldId id="372"/>
            <p14:sldId id="554"/>
          </p14:sldIdLst>
        </p14:section>
        <p14:section name="React Compiler" id="{97E37208-EFF1-43E2-AF8B-53438352F66C}">
          <p14:sldIdLst>
            <p14:sldId id="518"/>
            <p14:sldId id="479"/>
            <p14:sldId id="480"/>
            <p14:sldId id="482"/>
            <p14:sldId id="483"/>
            <p14:sldId id="484"/>
            <p14:sldId id="486"/>
            <p14:sldId id="474"/>
            <p14:sldId id="487"/>
            <p14:sldId id="489"/>
            <p14:sldId id="491"/>
            <p14:sldId id="492"/>
            <p14:sldId id="495"/>
            <p14:sldId id="496"/>
            <p14:sldId id="497"/>
            <p14:sldId id="498"/>
            <p14:sldId id="499"/>
            <p14:sldId id="500"/>
            <p14:sldId id="501"/>
          </p14:sldIdLst>
        </p14:section>
        <p14:section name="Ref as a Prop" id="{3695A58D-F186-4343-9F82-E2CE07ABDC15}">
          <p14:sldIdLst>
            <p14:sldId id="519"/>
            <p14:sldId id="466"/>
            <p14:sldId id="465"/>
            <p14:sldId id="467"/>
            <p14:sldId id="468"/>
            <p14:sldId id="462"/>
            <p14:sldId id="469"/>
            <p14:sldId id="470"/>
            <p14:sldId id="471"/>
          </p14:sldIdLst>
        </p14:section>
        <p14:section name="Context as a provider" id="{C20A2883-416E-4EE9-8E51-738AB495DD55}">
          <p14:sldIdLst>
            <p14:sldId id="521"/>
            <p14:sldId id="508"/>
            <p14:sldId id="509"/>
          </p14:sldIdLst>
        </p14:section>
        <p14:section name="Use" id="{B3E504B2-EEA7-4C5A-8BA0-3E4C00501562}">
          <p14:sldIdLst>
            <p14:sldId id="520"/>
            <p14:sldId id="511"/>
            <p14:sldId id="512"/>
            <p14:sldId id="515"/>
            <p14:sldId id="559"/>
          </p14:sldIdLst>
        </p14:section>
        <p14:section name="Actions" id="{3AF2E6B9-06AA-4AD5-BE14-AC51E32304EE}">
          <p14:sldIdLst>
            <p14:sldId id="522"/>
            <p14:sldId id="566"/>
            <p14:sldId id="562"/>
            <p14:sldId id="564"/>
            <p14:sldId id="565"/>
            <p14:sldId id="505"/>
            <p14:sldId id="568"/>
            <p14:sldId id="574"/>
            <p14:sldId id="567"/>
            <p14:sldId id="531"/>
            <p14:sldId id="527"/>
            <p14:sldId id="569"/>
            <p14:sldId id="570"/>
            <p14:sldId id="555"/>
            <p14:sldId id="533"/>
            <p14:sldId id="573"/>
            <p14:sldId id="556"/>
            <p14:sldId id="575"/>
            <p14:sldId id="534"/>
            <p14:sldId id="577"/>
            <p14:sldId id="557"/>
            <p14:sldId id="535"/>
            <p14:sldId id="537"/>
            <p14:sldId id="540"/>
            <p14:sldId id="541"/>
          </p14:sldIdLst>
        </p14:section>
        <p14:section name="Other Features" id="{183BC099-71C0-4C2B-9A3C-017BB882593A}">
          <p14:sldIdLst>
            <p14:sldId id="542"/>
            <p14:sldId id="543"/>
            <p14:sldId id="546"/>
            <p14:sldId id="547"/>
            <p14:sldId id="558"/>
            <p14:sldId id="578"/>
            <p14:sldId id="572"/>
            <p14:sldId id="550"/>
            <p14:sldId id="579"/>
            <p14:sldId id="551"/>
            <p14:sldId id="370"/>
          </p14:sldIdLst>
        </p14:section>
        <p14:section name="Hidden" id="{D52D0A86-D3F5-445C-B25C-1C97882AE065}">
          <p14:sldIdLst>
            <p14:sldId id="523"/>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A5267"/>
    <a:srgbClr val="82AAFF"/>
    <a:srgbClr val="0077B5"/>
    <a:srgbClr val="DC1E35"/>
    <a:srgbClr val="F8F8F8"/>
    <a:srgbClr val="C792EA"/>
    <a:srgbClr val="BB5DE5"/>
    <a:srgbClr val="3B5998"/>
    <a:srgbClr val="34526B"/>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Средний стиль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510" autoAdjust="0"/>
    <p:restoredTop sz="78917" autoAdjust="0"/>
  </p:normalViewPr>
  <p:slideViewPr>
    <p:cSldViewPr snapToGrid="0">
      <p:cViewPr varScale="1">
        <p:scale>
          <a:sx n="50" d="100"/>
          <a:sy n="50" d="100"/>
        </p:scale>
        <p:origin x="1224" y="28"/>
      </p:cViewPr>
      <p:guideLst>
        <p:guide orient="horz" pos="2160"/>
        <p:guide pos="3840"/>
      </p:guideLst>
    </p:cSldViewPr>
  </p:slideViewPr>
  <p:notesTextViewPr>
    <p:cViewPr>
      <p:scale>
        <a:sx n="3" d="2"/>
        <a:sy n="3" d="2"/>
      </p:scale>
      <p:origin x="0" y="-36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slide" Target="slides/slide79.xml"/><Relationship Id="rId89" Type="http://schemas.openxmlformats.org/officeDocument/2006/relationships/font" Target="fonts/font1.fntdata"/><Relationship Id="rId112" Type="http://schemas.openxmlformats.org/officeDocument/2006/relationships/font" Target="fonts/font24.fntdata"/><Relationship Id="rId16" Type="http://schemas.openxmlformats.org/officeDocument/2006/relationships/slide" Target="slides/slide11.xml"/><Relationship Id="rId107" Type="http://schemas.openxmlformats.org/officeDocument/2006/relationships/font" Target="fonts/font19.fntdata"/><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102" Type="http://schemas.openxmlformats.org/officeDocument/2006/relationships/font" Target="fonts/font14.fntdata"/><Relationship Id="rId5" Type="http://schemas.openxmlformats.org/officeDocument/2006/relationships/slideMaster" Target="slideMasters/slideMaster2.xml"/><Relationship Id="rId90" Type="http://schemas.openxmlformats.org/officeDocument/2006/relationships/font" Target="fonts/font2.fntdata"/><Relationship Id="rId95" Type="http://schemas.openxmlformats.org/officeDocument/2006/relationships/font" Target="fonts/font7.fntdata"/><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113" Type="http://schemas.openxmlformats.org/officeDocument/2006/relationships/presProps" Target="presProps.xml"/><Relationship Id="rId80" Type="http://schemas.openxmlformats.org/officeDocument/2006/relationships/slide" Target="slides/slide75.xml"/><Relationship Id="rId85" Type="http://schemas.openxmlformats.org/officeDocument/2006/relationships/slide" Target="slides/slide80.xml"/><Relationship Id="rId12" Type="http://schemas.openxmlformats.org/officeDocument/2006/relationships/slide" Target="slides/slide7.xml"/><Relationship Id="rId17" Type="http://schemas.openxmlformats.org/officeDocument/2006/relationships/slide" Target="slides/slide12.xml"/><Relationship Id="rId33" Type="http://schemas.openxmlformats.org/officeDocument/2006/relationships/slide" Target="slides/slide28.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font" Target="fonts/font15.fntdata"/><Relationship Id="rId108" Type="http://schemas.openxmlformats.org/officeDocument/2006/relationships/font" Target="fonts/font20.fntdata"/><Relationship Id="rId54" Type="http://schemas.openxmlformats.org/officeDocument/2006/relationships/slide" Target="slides/slide49.xml"/><Relationship Id="rId70" Type="http://schemas.openxmlformats.org/officeDocument/2006/relationships/slide" Target="slides/slide65.xml"/><Relationship Id="rId75" Type="http://schemas.openxmlformats.org/officeDocument/2006/relationships/slide" Target="slides/slide70.xml"/><Relationship Id="rId91" Type="http://schemas.openxmlformats.org/officeDocument/2006/relationships/font" Target="fonts/font3.fntdata"/><Relationship Id="rId96" Type="http://schemas.openxmlformats.org/officeDocument/2006/relationships/font" Target="fonts/font8.fntdata"/><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6" Type="http://schemas.openxmlformats.org/officeDocument/2006/relationships/font" Target="fonts/font18.fntdata"/><Relationship Id="rId114" Type="http://schemas.openxmlformats.org/officeDocument/2006/relationships/viewProps" Target="viewProps.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slide" Target="slides/slide81.xml"/><Relationship Id="rId94" Type="http://schemas.openxmlformats.org/officeDocument/2006/relationships/font" Target="fonts/font6.fntdata"/><Relationship Id="rId99" Type="http://schemas.openxmlformats.org/officeDocument/2006/relationships/font" Target="fonts/font11.fntdata"/><Relationship Id="rId101" Type="http://schemas.openxmlformats.org/officeDocument/2006/relationships/font" Target="fonts/font13.fntdata"/><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font" Target="fonts/font21.fntdata"/><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font" Target="fonts/font9.fntdata"/><Relationship Id="rId104" Type="http://schemas.openxmlformats.org/officeDocument/2006/relationships/font" Target="fonts/font16.fntdata"/><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font" Target="fonts/font4.fntdata"/><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notesMaster" Target="notesMasters/notesMaster1.xml"/><Relationship Id="rId110" Type="http://schemas.openxmlformats.org/officeDocument/2006/relationships/font" Target="fonts/font22.fntdata"/><Relationship Id="rId115" Type="http://schemas.openxmlformats.org/officeDocument/2006/relationships/theme" Target="theme/theme1.xml"/><Relationship Id="rId61" Type="http://schemas.openxmlformats.org/officeDocument/2006/relationships/slide" Target="slides/slide56.xml"/><Relationship Id="rId82" Type="http://schemas.openxmlformats.org/officeDocument/2006/relationships/slide" Target="slides/slide77.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font" Target="fonts/font12.fntdata"/><Relationship Id="rId105" Type="http://schemas.openxmlformats.org/officeDocument/2006/relationships/font" Target="fonts/font17.fntdata"/><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font" Target="fonts/font5.fntdata"/><Relationship Id="rId98" Type="http://schemas.openxmlformats.org/officeDocument/2006/relationships/font" Target="fonts/font10.fntdata"/><Relationship Id="rId3" Type="http://schemas.openxmlformats.org/officeDocument/2006/relationships/customXml" Target="../customXml/item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116" Type="http://schemas.openxmlformats.org/officeDocument/2006/relationships/tableStyles" Target="tableStyles.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88" Type="http://schemas.openxmlformats.org/officeDocument/2006/relationships/handoutMaster" Target="handoutMasters/handoutMaster1.xml"/><Relationship Id="rId111" Type="http://schemas.openxmlformats.org/officeDocument/2006/relationships/font" Target="fonts/font23.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0CD3A4D-677D-174E-AFA5-3431BA88DEB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a:extLst>
              <a:ext uri="{FF2B5EF4-FFF2-40B4-BE49-F238E27FC236}">
                <a16:creationId xmlns:a16="http://schemas.microsoft.com/office/drawing/2014/main" id="{E5B030D8-7E5D-1544-BFF1-A3E7710B136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A8F438C-A82D-C84C-8B6E-6B13B0A3E3A8}" type="datetimeFigureOut">
              <a:rPr lang="en-CA" smtClean="0"/>
              <a:t>2024-09-24</a:t>
            </a:fld>
            <a:endParaRPr lang="en-CA"/>
          </a:p>
        </p:txBody>
      </p:sp>
      <p:sp>
        <p:nvSpPr>
          <p:cNvPr id="4" name="Footer Placeholder 3">
            <a:extLst>
              <a:ext uri="{FF2B5EF4-FFF2-40B4-BE49-F238E27FC236}">
                <a16:creationId xmlns:a16="http://schemas.microsoft.com/office/drawing/2014/main" id="{1EE70BCD-427A-B54F-8DDE-9A94ECB1658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5" name="Slide Number Placeholder 4">
            <a:extLst>
              <a:ext uri="{FF2B5EF4-FFF2-40B4-BE49-F238E27FC236}">
                <a16:creationId xmlns:a16="http://schemas.microsoft.com/office/drawing/2014/main" id="{18538E15-8CE4-A546-9E96-2A0A9EA361C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CE18BCB-62B6-E54C-9C9C-87FC0D3E7C9F}" type="slidenum">
              <a:rPr lang="en-CA" smtClean="0"/>
              <a:t>‹#›</a:t>
            </a:fld>
            <a:endParaRPr lang="en-CA"/>
          </a:p>
        </p:txBody>
      </p:sp>
    </p:spTree>
    <p:extLst>
      <p:ext uri="{BB962C8B-B14F-4D97-AF65-F5344CB8AC3E}">
        <p14:creationId xmlns:p14="http://schemas.microsoft.com/office/powerpoint/2010/main" val="2986850356"/>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3T22:31:20.862"/>
    </inkml:context>
    <inkml:brush xml:id="br0">
      <inkml:brushProperty name="width" value="0.1" units="cm"/>
      <inkml:brushProperty name="height" value="0.1" units="cm"/>
    </inkml:brush>
  </inkml:definitions>
  <inkml:trace contextRef="#ctx0" brushRef="#br0">132 1 24575,'-3'1'0,"1"-1"0,-1 1 0,1 0 0,-1 1 0,1-1 0,0 0 0,-1 1 0,1-1 0,0 1 0,0 0 0,0-1 0,0 1 0,0 0 0,0 1 0,1-1 0,-1 0 0,1 0 0,-2 3 0,-22 46 0,9 19 0,13-54 0,-1 1 0,0-1 0,-10 26 0,9-29 0,0 1 0,1 0 0,1 0 0,0 0 0,1 0 0,0 18 0,4 92 0,0-47 0,-1-65 6,1 0 0,0-1 0,0 1 1,1 0-1,1-1 0,0 1 0,0-1 0,1 0 0,8 12 0,14 36-1432,-22-43-5400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3T22:31:22.241"/>
    </inkml:context>
    <inkml:brush xml:id="br0">
      <inkml:brushProperty name="width" value="0.1" units="cm"/>
      <inkml:brushProperty name="height" value="0.1" units="cm"/>
    </inkml:brush>
  </inkml:definitions>
  <inkml:trace contextRef="#ctx0" brushRef="#br0">1 123 24575,'9'2'0,"1"0"0,-1 1 0,1 0 0,-1 1 0,0-1 0,0 2 0,-1-1 0,1 1 0,-1 1 0,0 0 0,13 11 0,23 15 0,-42-31 0,1 1 0,1 1 0,0-1 0,0 0 0,0 0 0,0 0 0,0-1 0,0 1 0,6 0 0,-9-2 0,0-1 0,0 1 0,0 0 0,0-1 0,0 1 0,1-1 0,-1 1 0,0-1 0,0 1 0,0-1 0,0 0 0,0 0 0,0 1 0,-1-1 0,1 0 0,0 0 0,0 0 0,-1 0 0,1 0 0,0 0 0,-1 0 0,1 0 0,-1 0 0,1 0 0,-1 0 0,0-1 0,1 1 0,-1 0 0,0 0 0,0 0 0,0-1 0,0 1 0,0 0 0,0-3 0,1-11-105,1 0 0,1-1 0,1 1 0,0 0 0,1 0 0,0 1 0,1-1 0,1 1 0,0 0 0,1 1 0,0 0 0,12-14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0T15:41:58.505"/>
    </inkml:context>
    <inkml:brush xml:id="br0">
      <inkml:brushProperty name="width" value="0.05" units="cm"/>
      <inkml:brushProperty name="height" value="0.05" units="cm"/>
      <inkml:brushProperty name="color" value="#E71224"/>
    </inkml:brush>
  </inkml:definitions>
  <inkml:trace contextRef="#ctx0" brushRef="#br0">1 85 24575,'8'0'0,"0"-1"0,1-1 0,-1 1 0,0-1 0,8-4 0,32-6 0,-15 9 0,78-13 0,-84 12 0,0 0 0,47 2 0,-47 2 0,0-2 0,45-6 0,-4-3 0,-1 4 0,1 3 0,103 7 0,-41-1 0,662-2-1365,-769 0-5461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03T23:14:41.13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1,'1702'0,"-1680"0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03T23:15:11.97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54,'484'0,"-464"-1,-1-1,33-7,34-4,51 14,57-2,-109-12,-55 8,58-4,8 8,163 4,-177 17,-63-17</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03T23:22:49.05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79,'80'-2,"121"-16,-126 10,0 5,80 5,-28 1,-97-5,55-9,-55 6,53-3,1086 9,-1140-3,57-10,-57 7,56-3,550 9,-617 0,1 1,35 8,-34-5,0-2,26 2,4-4,-29-1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03T23:22:52.77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1 131,'816'0,"-777"-2,54-9,-53 4,52 0,-55 5,1-2,62-15,-62 10,0 2,55-3,5-2,-71 7,50-3,-34 8,-1-2,52-10,-31 4,1 3,122 6,-67 1,1558-2,-1658 1,0 1,34 8,33 3,-19-8,0 3,73 19,-134-26,34 5,1-2,72-1,-71-4,1 2,59 10,-40-3,1-3,124-5,-67-3,768 3,-873 0,0-2,0 1,-1-2,1 0,-1 0,0-2,26-11,-24 9</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03T23:19:01.40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1 127,'4'-1,"1"0,-1-1,1 1,-1-1,0 0,0 0,0-1,7-4,9-5,-3 6,1 0,0 1,0 1,31-3,-6 1,9 0,0 2,101 6,-88 0,71-5,-59-10,-52 8,49-3,412 7,-233 2,-238-2,-1 0,1-1,18-6,19-2,-32 8</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03T23:22:57.34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52,'1932'0,"-1902"1,55 11,-55-7,53 3,53 5,-92-7,56 1,2516-8,-2585-1,57-9,21-3,-12 2,-70 7,52-3,-54 8,-1-1,1-2,39-8,-35 6,1 1,1 1,44 2,-44 2,-1-2,1-1,42-8,-44 5,1 1,-1 2,49 2,-52 0,-4 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Дата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984415E-141B-4325-9217-925D926A00AD}" type="datetimeFigureOut">
              <a:rPr lang="en-US" smtClean="0"/>
              <a:t>9/24/24</a:t>
            </a:fld>
            <a:endParaRPr lang="en-US"/>
          </a:p>
        </p:txBody>
      </p:sp>
      <p:sp>
        <p:nvSpPr>
          <p:cNvPr id="4" name="Образ слайда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Заметки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endParaRPr lang="en-US"/>
          </a:p>
        </p:txBody>
      </p:sp>
      <p:sp>
        <p:nvSpPr>
          <p:cNvPr id="6" name="Нижний колонтитул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Номер слайда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6CD0A21-BBCA-455C-BC1F-1FF4132F101B}" type="slidenum">
              <a:rPr lang="en-US" smtClean="0"/>
              <a:t>‹#›</a:t>
            </a:fld>
            <a:endParaRPr lang="en-US"/>
          </a:p>
        </p:txBody>
      </p:sp>
    </p:spTree>
    <p:extLst>
      <p:ext uri="{BB962C8B-B14F-4D97-AF65-F5344CB8AC3E}">
        <p14:creationId xmlns:p14="http://schemas.microsoft.com/office/powerpoint/2010/main" val="34276960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react.dev/reference/rules"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react.dev/reference/react/Suspense" TargetMode="External"/><Relationship Id="rId2" Type="http://schemas.openxmlformats.org/officeDocument/2006/relationships/slide" Target="../slides/slide41.xml"/><Relationship Id="rId1" Type="http://schemas.openxmlformats.org/officeDocument/2006/relationships/notesMaster" Target="../notesMasters/notesMaster1.xml"/><Relationship Id="rId4" Type="http://schemas.openxmlformats.org/officeDocument/2006/relationships/hyperlink" Target="https://react.dev/reference/react/Component#catching-rendering-errors-with-an-error-boundary" TargetMode="Externa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react.dev/reference/react/useState#setstate" TargetMode="External"/><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s://react.dev/reference/react/useTransition#starttransition" TargetMode="External"/><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react.dev/reference/rules"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the </a:t>
            </a:r>
            <a:r>
              <a:rPr lang="en-US" b="1" dirty="0"/>
              <a:t>Sponsors</a:t>
            </a:r>
            <a:r>
              <a:rPr lang="en-US" dirty="0"/>
              <a:t>, </a:t>
            </a:r>
            <a:r>
              <a:rPr lang="en-US" b="1" dirty="0"/>
              <a:t>Organizers</a:t>
            </a:r>
            <a:r>
              <a:rPr lang="en-US" dirty="0"/>
              <a:t>, </a:t>
            </a:r>
            <a:r>
              <a:rPr lang="en-US" b="1" dirty="0"/>
              <a:t>Volunteers</a:t>
            </a:r>
            <a:r>
              <a:rPr lang="en-US" dirty="0"/>
              <a:t>, and the </a:t>
            </a:r>
            <a:r>
              <a:rPr lang="en-US" b="1" dirty="0"/>
              <a:t>Attendees</a:t>
            </a:r>
          </a:p>
        </p:txBody>
      </p:sp>
      <p:sp>
        <p:nvSpPr>
          <p:cNvPr id="4" name="Slide Number Placeholder 3"/>
          <p:cNvSpPr>
            <a:spLocks noGrp="1"/>
          </p:cNvSpPr>
          <p:nvPr>
            <p:ph type="sldNum" sz="quarter" idx="5"/>
          </p:nvPr>
        </p:nvSpPr>
        <p:spPr/>
        <p:txBody>
          <a:bodyPr/>
          <a:lstStyle/>
          <a:p>
            <a:fld id="{D6CD0A21-BBCA-455C-BC1F-1FF4132F101B}" type="slidenum">
              <a:rPr lang="en-US" smtClean="0"/>
              <a:t>1</a:t>
            </a:fld>
            <a:endParaRPr lang="en-US"/>
          </a:p>
        </p:txBody>
      </p:sp>
    </p:spTree>
    <p:extLst>
      <p:ext uri="{BB962C8B-B14F-4D97-AF65-F5344CB8AC3E}">
        <p14:creationId xmlns:p14="http://schemas.microsoft.com/office/powerpoint/2010/main" val="5135916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6CD0A21-BBCA-455C-BC1F-1FF4132F101B}" type="slidenum">
              <a:rPr lang="en-US" smtClean="0"/>
              <a:t>13</a:t>
            </a:fld>
            <a:endParaRPr lang="en-US"/>
          </a:p>
        </p:txBody>
      </p:sp>
    </p:spTree>
    <p:extLst>
      <p:ext uri="{BB962C8B-B14F-4D97-AF65-F5344CB8AC3E}">
        <p14:creationId xmlns:p14="http://schemas.microsoft.com/office/powerpoint/2010/main" val="12120383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6CD0A21-BBCA-455C-BC1F-1FF4132F101B}" type="slidenum">
              <a:rPr lang="en-US" smtClean="0"/>
              <a:t>14</a:t>
            </a:fld>
            <a:endParaRPr lang="en-US"/>
          </a:p>
        </p:txBody>
      </p:sp>
    </p:spTree>
    <p:extLst>
      <p:ext uri="{BB962C8B-B14F-4D97-AF65-F5344CB8AC3E}">
        <p14:creationId xmlns:p14="http://schemas.microsoft.com/office/powerpoint/2010/main" val="5429091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6CD0A21-BBCA-455C-BC1F-1FF4132F101B}" type="slidenum">
              <a:rPr lang="en-US" smtClean="0"/>
              <a:t>15</a:t>
            </a:fld>
            <a:endParaRPr lang="en-US"/>
          </a:p>
        </p:txBody>
      </p:sp>
    </p:spTree>
    <p:extLst>
      <p:ext uri="{BB962C8B-B14F-4D97-AF65-F5344CB8AC3E}">
        <p14:creationId xmlns:p14="http://schemas.microsoft.com/office/powerpoint/2010/main" val="816461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23272F"/>
                </a:solidFill>
                <a:effectLst/>
                <a:latin typeface="Optimistic Text"/>
              </a:rPr>
              <a:t>React Compiler only </a:t>
            </a:r>
            <a:r>
              <a:rPr lang="en-US" b="0" i="0" dirty="0" err="1">
                <a:solidFill>
                  <a:srgbClr val="23272F"/>
                </a:solidFill>
                <a:effectLst/>
                <a:latin typeface="Optimistic Text"/>
              </a:rPr>
              <a:t>memoizes</a:t>
            </a:r>
            <a:r>
              <a:rPr lang="en-US" b="0" i="0" dirty="0">
                <a:solidFill>
                  <a:srgbClr val="23272F"/>
                </a:solidFill>
                <a:effectLst/>
                <a:latin typeface="Optimistic Text"/>
              </a:rPr>
              <a:t> React components and hooks, not every function</a:t>
            </a:r>
          </a:p>
          <a:p>
            <a:endParaRPr lang="en-US" dirty="0"/>
          </a:p>
        </p:txBody>
      </p:sp>
      <p:sp>
        <p:nvSpPr>
          <p:cNvPr id="4" name="Slide Number Placeholder 3"/>
          <p:cNvSpPr>
            <a:spLocks noGrp="1"/>
          </p:cNvSpPr>
          <p:nvPr>
            <p:ph type="sldNum" sz="quarter" idx="5"/>
          </p:nvPr>
        </p:nvSpPr>
        <p:spPr/>
        <p:txBody>
          <a:bodyPr/>
          <a:lstStyle/>
          <a:p>
            <a:fld id="{D6CD0A21-BBCA-455C-BC1F-1FF4132F101B}" type="slidenum">
              <a:rPr lang="en-US" smtClean="0"/>
              <a:t>19</a:t>
            </a:fld>
            <a:endParaRPr lang="en-US"/>
          </a:p>
        </p:txBody>
      </p:sp>
    </p:spTree>
    <p:extLst>
      <p:ext uri="{BB962C8B-B14F-4D97-AF65-F5344CB8AC3E}">
        <p14:creationId xmlns:p14="http://schemas.microsoft.com/office/powerpoint/2010/main" val="15737803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F6F7F9"/>
                </a:solidFill>
                <a:effectLst/>
                <a:latin typeface="Optimistic Text"/>
              </a:rPr>
              <a:t>Note: React compiler only optimizes components and hooks and not all functions. If a component gives you a warning that it doesn’t abide by the rules of react, it will skip it and just convert it normally.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err="1"/>
              <a:t>OrderDetails</a:t>
            </a:r>
            <a:r>
              <a:rPr lang="en-US" dirty="0"/>
              <a:t> is not part of the dependency check on the compiled </a:t>
            </a:r>
            <a:r>
              <a:rPr lang="en-US" dirty="0" err="1"/>
              <a:t>javascript</a:t>
            </a:r>
            <a:r>
              <a:rPr lang="en-US" dirty="0"/>
              <a:t> file (Right side of the code) because it will not cause a re-render of the component. Product Id and Referrer are Child properties that are used in the </a:t>
            </a:r>
            <a:r>
              <a:rPr lang="en-US" dirty="0" err="1"/>
              <a:t>handleSubmit</a:t>
            </a:r>
            <a:r>
              <a:rPr lang="en-US" dirty="0"/>
              <a:t> function, that if changed will cause a re-render on the </a:t>
            </a:r>
            <a:r>
              <a:rPr lang="en-US" dirty="0" err="1"/>
              <a:t>ProductPage</a:t>
            </a:r>
            <a:r>
              <a:rPr lang="en-US" dirty="0"/>
              <a:t> component.</a:t>
            </a:r>
            <a:br>
              <a:rPr lang="en-US" dirty="0"/>
            </a:br>
            <a:br>
              <a:rPr lang="en-US" dirty="0"/>
            </a:br>
            <a:r>
              <a:rPr lang="en-US" dirty="0"/>
              <a:t>In-depth video: https://www.youtube.com/watch?v=PYHBHK37xlE</a:t>
            </a:r>
          </a:p>
        </p:txBody>
      </p:sp>
      <p:sp>
        <p:nvSpPr>
          <p:cNvPr id="4" name="Slide Number Placeholder 3"/>
          <p:cNvSpPr>
            <a:spLocks noGrp="1"/>
          </p:cNvSpPr>
          <p:nvPr>
            <p:ph type="sldNum" sz="quarter" idx="5"/>
          </p:nvPr>
        </p:nvSpPr>
        <p:spPr/>
        <p:txBody>
          <a:bodyPr/>
          <a:lstStyle/>
          <a:p>
            <a:fld id="{D6CD0A21-BBCA-455C-BC1F-1FF4132F101B}" type="slidenum">
              <a:rPr lang="en-US" smtClean="0"/>
              <a:t>24</a:t>
            </a:fld>
            <a:endParaRPr lang="en-US"/>
          </a:p>
        </p:txBody>
      </p:sp>
    </p:spTree>
    <p:extLst>
      <p:ext uri="{BB962C8B-B14F-4D97-AF65-F5344CB8AC3E}">
        <p14:creationId xmlns:p14="http://schemas.microsoft.com/office/powerpoint/2010/main" val="35908452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3272F"/>
                </a:solidFill>
                <a:effectLst/>
                <a:latin typeface="Optimistic Text"/>
              </a:rPr>
              <a:t>the compiler is still experimental while it has been used in production at companies like Meta, rolling out the compiler to production for your app will depend on the health of your codebase and how well you’ve followed the </a:t>
            </a:r>
            <a:r>
              <a:rPr lang="en-US" b="0" i="0" dirty="0">
                <a:effectLst/>
                <a:latin typeface="Optimistic Text"/>
                <a:hlinkClick r:id="rId3"/>
              </a:rPr>
              <a:t>Rules of React</a:t>
            </a:r>
            <a:r>
              <a:rPr lang="en-US" b="0" i="0" dirty="0">
                <a:solidFill>
                  <a:srgbClr val="23272F"/>
                </a:solidFill>
                <a:effectLst/>
                <a:latin typeface="Optimistic Text"/>
              </a:rPr>
              <a:t>.</a:t>
            </a:r>
          </a:p>
          <a:p>
            <a:endParaRPr lang="en-US" b="0" i="0" dirty="0">
              <a:solidFill>
                <a:srgbClr val="23272F"/>
              </a:solidFill>
              <a:effectLst/>
              <a:latin typeface="Optimistic Text"/>
            </a:endParaRPr>
          </a:p>
          <a:p>
            <a:r>
              <a:rPr lang="en-US" b="0" i="0" dirty="0">
                <a:solidFill>
                  <a:srgbClr val="23272F"/>
                </a:solidFill>
                <a:effectLst/>
                <a:latin typeface="Optimistic Text"/>
              </a:rPr>
              <a:t>No need to rush</a:t>
            </a:r>
            <a:endParaRPr lang="en-US" dirty="0"/>
          </a:p>
        </p:txBody>
      </p:sp>
      <p:sp>
        <p:nvSpPr>
          <p:cNvPr id="4" name="Slide Number Placeholder 3"/>
          <p:cNvSpPr>
            <a:spLocks noGrp="1"/>
          </p:cNvSpPr>
          <p:nvPr>
            <p:ph type="sldNum" sz="quarter" idx="5"/>
          </p:nvPr>
        </p:nvSpPr>
        <p:spPr/>
        <p:txBody>
          <a:bodyPr/>
          <a:lstStyle/>
          <a:p>
            <a:fld id="{D6CD0A21-BBCA-455C-BC1F-1FF4132F101B}" type="slidenum">
              <a:rPr lang="en-US" smtClean="0"/>
              <a:t>25</a:t>
            </a:fld>
            <a:endParaRPr lang="en-US"/>
          </a:p>
        </p:txBody>
      </p:sp>
    </p:spTree>
    <p:extLst>
      <p:ext uri="{BB962C8B-B14F-4D97-AF65-F5344CB8AC3E}">
        <p14:creationId xmlns:p14="http://schemas.microsoft.com/office/powerpoint/2010/main" val="2965759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23272F"/>
                </a:solidFill>
                <a:effectLst/>
                <a:latin typeface="Optimistic Text"/>
              </a:rPr>
              <a:t>Prior to installing the compiler, you can first check to see if your codebase is compatible:</a:t>
            </a:r>
            <a:br>
              <a:rPr lang="en-US" b="0" i="0" dirty="0">
                <a:solidFill>
                  <a:srgbClr val="F6F7F9"/>
                </a:solidFill>
                <a:effectLst/>
                <a:latin typeface="Optimistic Text"/>
              </a:rPr>
            </a:br>
            <a:r>
              <a:rPr lang="en-US" b="0" i="0" dirty="0">
                <a:solidFill>
                  <a:srgbClr val="F6F7F9"/>
                </a:solidFill>
                <a:effectLst/>
                <a:latin typeface="Optimistic Text"/>
              </a:rPr>
              <a:t>1 - Check how many components can be successfully optimized: higher is better, Check for incompatible library usage: known libraries that are incompatible with the compiler</a:t>
            </a:r>
          </a:p>
          <a:p>
            <a:pPr marL="0" marR="0" lvl="0" indent="0" algn="l" defTabSz="914400" rtl="0" eaLnBrk="1" fontAlgn="auto" latinLnBrk="0" hangingPunct="1">
              <a:lnSpc>
                <a:spcPct val="100000"/>
              </a:lnSpc>
              <a:spcBef>
                <a:spcPts val="0"/>
              </a:spcBef>
              <a:spcAft>
                <a:spcPts val="0"/>
              </a:spcAft>
              <a:buClrTx/>
              <a:buSzTx/>
              <a:buFontTx/>
              <a:buNone/>
              <a:tabLst/>
              <a:defRPr/>
            </a:pPr>
            <a:br>
              <a:rPr lang="en-US" b="0" i="0" dirty="0">
                <a:solidFill>
                  <a:srgbClr val="F6F7F9"/>
                </a:solidFill>
                <a:effectLst/>
                <a:latin typeface="Optimistic Text"/>
              </a:rPr>
            </a:br>
            <a:r>
              <a:rPr lang="en-US" b="0" i="0" dirty="0">
                <a:solidFill>
                  <a:srgbClr val="F6F7F9"/>
                </a:solidFill>
                <a:effectLst/>
                <a:latin typeface="Optimistic Text"/>
              </a:rPr>
              <a:t>2 - The </a:t>
            </a:r>
            <a:r>
              <a:rPr lang="en-US" b="0" i="0" dirty="0" err="1">
                <a:solidFill>
                  <a:srgbClr val="F6F7F9"/>
                </a:solidFill>
                <a:effectLst/>
                <a:latin typeface="Optimistic Text"/>
              </a:rPr>
              <a:t>eslint</a:t>
            </a:r>
            <a:r>
              <a:rPr lang="en-US" b="0" i="0" dirty="0">
                <a:solidFill>
                  <a:srgbClr val="F6F7F9"/>
                </a:solidFill>
                <a:effectLst/>
                <a:latin typeface="Optimistic Text"/>
              </a:rPr>
              <a:t> plugin can be used </a:t>
            </a:r>
            <a:r>
              <a:rPr lang="en-US" b="1" i="0" dirty="0">
                <a:solidFill>
                  <a:srgbClr val="F6F7F9"/>
                </a:solidFill>
                <a:effectLst/>
                <a:latin typeface="Optimistic Text"/>
              </a:rPr>
              <a:t>independently</a:t>
            </a:r>
            <a:r>
              <a:rPr lang="en-US" b="0" i="0" dirty="0">
                <a:solidFill>
                  <a:srgbClr val="F6F7F9"/>
                </a:solidFill>
                <a:effectLst/>
                <a:latin typeface="Optimistic Text"/>
              </a:rPr>
              <a:t> of the compiler, meaning you can use the </a:t>
            </a:r>
            <a:r>
              <a:rPr lang="en-US" b="0" i="0" dirty="0" err="1">
                <a:solidFill>
                  <a:srgbClr val="F6F7F9"/>
                </a:solidFill>
                <a:effectLst/>
                <a:latin typeface="Optimistic Text"/>
              </a:rPr>
              <a:t>eslint</a:t>
            </a:r>
            <a:r>
              <a:rPr lang="en-US" b="0" i="0" dirty="0">
                <a:solidFill>
                  <a:srgbClr val="F6F7F9"/>
                </a:solidFill>
                <a:effectLst/>
                <a:latin typeface="Optimistic Text"/>
              </a:rPr>
              <a:t> plugin even if you don’t use the compiler.</a:t>
            </a:r>
            <a:endParaRPr lang="en-US" dirty="0"/>
          </a:p>
        </p:txBody>
      </p:sp>
      <p:sp>
        <p:nvSpPr>
          <p:cNvPr id="4" name="Slide Number Placeholder 3"/>
          <p:cNvSpPr>
            <a:spLocks noGrp="1"/>
          </p:cNvSpPr>
          <p:nvPr>
            <p:ph type="sldNum" sz="quarter" idx="5"/>
          </p:nvPr>
        </p:nvSpPr>
        <p:spPr/>
        <p:txBody>
          <a:bodyPr/>
          <a:lstStyle/>
          <a:p>
            <a:fld id="{D6CD0A21-BBCA-455C-BC1F-1FF4132F101B}" type="slidenum">
              <a:rPr lang="en-US" smtClean="0"/>
              <a:t>26</a:t>
            </a:fld>
            <a:endParaRPr lang="en-US"/>
          </a:p>
        </p:txBody>
      </p:sp>
    </p:spTree>
    <p:extLst>
      <p:ext uri="{BB962C8B-B14F-4D97-AF65-F5344CB8AC3E}">
        <p14:creationId xmlns:p14="http://schemas.microsoft.com/office/powerpoint/2010/main" val="40707331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F6F7F9"/>
                </a:solidFill>
                <a:effectLst/>
                <a:latin typeface="Optimistic Text"/>
              </a:rPr>
              <a:t>Set specific folders or filenames to be React Compiler ready. </a:t>
            </a:r>
          </a:p>
        </p:txBody>
      </p:sp>
      <p:sp>
        <p:nvSpPr>
          <p:cNvPr id="4" name="Slide Number Placeholder 3"/>
          <p:cNvSpPr>
            <a:spLocks noGrp="1"/>
          </p:cNvSpPr>
          <p:nvPr>
            <p:ph type="sldNum" sz="quarter" idx="5"/>
          </p:nvPr>
        </p:nvSpPr>
        <p:spPr/>
        <p:txBody>
          <a:bodyPr/>
          <a:lstStyle/>
          <a:p>
            <a:fld id="{D6CD0A21-BBCA-455C-BC1F-1FF4132F101B}" type="slidenum">
              <a:rPr lang="en-US" smtClean="0"/>
              <a:t>27</a:t>
            </a:fld>
            <a:endParaRPr lang="en-US"/>
          </a:p>
        </p:txBody>
      </p:sp>
    </p:spTree>
    <p:extLst>
      <p:ext uri="{BB962C8B-B14F-4D97-AF65-F5344CB8AC3E}">
        <p14:creationId xmlns:p14="http://schemas.microsoft.com/office/powerpoint/2010/main" val="29356133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ForwardRef lets your component expose a DOM node to parent component with ‘ref’</a:t>
            </a:r>
          </a:p>
        </p:txBody>
      </p:sp>
      <p:sp>
        <p:nvSpPr>
          <p:cNvPr id="4" name="Slide Number Placeholder 3"/>
          <p:cNvSpPr>
            <a:spLocks noGrp="1"/>
          </p:cNvSpPr>
          <p:nvPr>
            <p:ph type="sldNum" sz="quarter" idx="5"/>
          </p:nvPr>
        </p:nvSpPr>
        <p:spPr/>
        <p:txBody>
          <a:bodyPr/>
          <a:lstStyle/>
          <a:p>
            <a:fld id="{D6CD0A21-BBCA-455C-BC1F-1FF4132F101B}" type="slidenum">
              <a:rPr lang="en-US" smtClean="0"/>
              <a:t>29</a:t>
            </a:fld>
            <a:endParaRPr lang="en-US"/>
          </a:p>
        </p:txBody>
      </p:sp>
    </p:spTree>
    <p:extLst>
      <p:ext uri="{BB962C8B-B14F-4D97-AF65-F5344CB8AC3E}">
        <p14:creationId xmlns:p14="http://schemas.microsoft.com/office/powerpoint/2010/main" val="24195910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ForwardRef lets your component expose a DOM node to parent component with ‘ref’</a:t>
            </a:r>
          </a:p>
        </p:txBody>
      </p:sp>
      <p:sp>
        <p:nvSpPr>
          <p:cNvPr id="4" name="Slide Number Placeholder 3"/>
          <p:cNvSpPr>
            <a:spLocks noGrp="1"/>
          </p:cNvSpPr>
          <p:nvPr>
            <p:ph type="sldNum" sz="quarter" idx="5"/>
          </p:nvPr>
        </p:nvSpPr>
        <p:spPr/>
        <p:txBody>
          <a:bodyPr/>
          <a:lstStyle/>
          <a:p>
            <a:fld id="{D6CD0A21-BBCA-455C-BC1F-1FF4132F101B}" type="slidenum">
              <a:rPr lang="en-US" smtClean="0"/>
              <a:t>30</a:t>
            </a:fld>
            <a:endParaRPr lang="en-US"/>
          </a:p>
        </p:txBody>
      </p:sp>
    </p:spTree>
    <p:extLst>
      <p:ext uri="{BB962C8B-B14F-4D97-AF65-F5344CB8AC3E}">
        <p14:creationId xmlns:p14="http://schemas.microsoft.com/office/powerpoint/2010/main" val="24404004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6CD0A21-BBCA-455C-BC1F-1FF4132F101B}" type="slidenum">
              <a:rPr lang="en-US" smtClean="0"/>
              <a:t>2</a:t>
            </a:fld>
            <a:endParaRPr lang="en-US"/>
          </a:p>
        </p:txBody>
      </p:sp>
    </p:spTree>
    <p:extLst>
      <p:ext uri="{BB962C8B-B14F-4D97-AF65-F5344CB8AC3E}">
        <p14:creationId xmlns:p14="http://schemas.microsoft.com/office/powerpoint/2010/main" val="25307688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dirty="0" err="1">
                <a:solidFill>
                  <a:srgbClr val="5F6368"/>
                </a:solidFill>
                <a:effectLst/>
                <a:latin typeface="Arial" panose="020B0604020202020204" pitchFamily="34" charset="0"/>
              </a:rPr>
              <a:t>useRef</a:t>
            </a:r>
            <a:r>
              <a:rPr lang="en-US" b="0" i="0" dirty="0">
                <a:solidFill>
                  <a:srgbClr val="4D5156"/>
                </a:solidFill>
                <a:effectLst/>
                <a:latin typeface="Arial" panose="020B0604020202020204" pitchFamily="34" charset="0"/>
              </a:rPr>
              <a:t>(</a:t>
            </a:r>
            <a:r>
              <a:rPr lang="en-US" b="0" i="0" dirty="0" err="1">
                <a:solidFill>
                  <a:srgbClr val="4D5156"/>
                </a:solidFill>
                <a:effectLst/>
                <a:latin typeface="Arial" panose="020B0604020202020204" pitchFamily="34" charset="0"/>
              </a:rPr>
              <a:t>initialValue</a:t>
            </a:r>
            <a:r>
              <a:rPr lang="en-US" b="0" i="0" dirty="0">
                <a:solidFill>
                  <a:srgbClr val="4D5156"/>
                </a:solidFill>
                <a:effectLst/>
                <a:latin typeface="Arial" panose="020B0604020202020204" pitchFamily="34" charset="0"/>
              </a:rPr>
              <a:t>)</a:t>
            </a:r>
            <a:endParaRPr lang="en-US" dirty="0"/>
          </a:p>
        </p:txBody>
      </p:sp>
      <p:sp>
        <p:nvSpPr>
          <p:cNvPr id="4" name="Slide Number Placeholder 3"/>
          <p:cNvSpPr>
            <a:spLocks noGrp="1"/>
          </p:cNvSpPr>
          <p:nvPr>
            <p:ph type="sldNum" sz="quarter" idx="5"/>
          </p:nvPr>
        </p:nvSpPr>
        <p:spPr/>
        <p:txBody>
          <a:bodyPr/>
          <a:lstStyle/>
          <a:p>
            <a:fld id="{D6CD0A21-BBCA-455C-BC1F-1FF4132F101B}" type="slidenum">
              <a:rPr lang="en-US" smtClean="0"/>
              <a:t>31</a:t>
            </a:fld>
            <a:endParaRPr lang="en-US"/>
          </a:p>
        </p:txBody>
      </p:sp>
    </p:spTree>
    <p:extLst>
      <p:ext uri="{BB962C8B-B14F-4D97-AF65-F5344CB8AC3E}">
        <p14:creationId xmlns:p14="http://schemas.microsoft.com/office/powerpoint/2010/main" val="364585606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6CD0A21-BBCA-455C-BC1F-1FF4132F101B}" type="slidenum">
              <a:rPr lang="en-US" smtClean="0"/>
              <a:t>32</a:t>
            </a:fld>
            <a:endParaRPr lang="en-US"/>
          </a:p>
        </p:txBody>
      </p:sp>
    </p:spTree>
    <p:extLst>
      <p:ext uri="{BB962C8B-B14F-4D97-AF65-F5344CB8AC3E}">
        <p14:creationId xmlns:p14="http://schemas.microsoft.com/office/powerpoint/2010/main" val="19470339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6CD0A21-BBCA-455C-BC1F-1FF4132F101B}" type="slidenum">
              <a:rPr lang="en-US" smtClean="0"/>
              <a:t>33</a:t>
            </a:fld>
            <a:endParaRPr lang="en-US"/>
          </a:p>
        </p:txBody>
      </p:sp>
    </p:spTree>
    <p:extLst>
      <p:ext uri="{BB962C8B-B14F-4D97-AF65-F5344CB8AC3E}">
        <p14:creationId xmlns:p14="http://schemas.microsoft.com/office/powerpoint/2010/main" val="11235855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ForwardRef lets your component expose a DOM node to parent component with ‘ref’</a:t>
            </a:r>
          </a:p>
        </p:txBody>
      </p:sp>
      <p:sp>
        <p:nvSpPr>
          <p:cNvPr id="4" name="Slide Number Placeholder 3"/>
          <p:cNvSpPr>
            <a:spLocks noGrp="1"/>
          </p:cNvSpPr>
          <p:nvPr>
            <p:ph type="sldNum" sz="quarter" idx="5"/>
          </p:nvPr>
        </p:nvSpPr>
        <p:spPr/>
        <p:txBody>
          <a:bodyPr/>
          <a:lstStyle/>
          <a:p>
            <a:fld id="{D6CD0A21-BBCA-455C-BC1F-1FF4132F101B}" type="slidenum">
              <a:rPr lang="en-US" smtClean="0"/>
              <a:t>34</a:t>
            </a:fld>
            <a:endParaRPr lang="en-US"/>
          </a:p>
        </p:txBody>
      </p:sp>
    </p:spTree>
    <p:extLst>
      <p:ext uri="{BB962C8B-B14F-4D97-AF65-F5344CB8AC3E}">
        <p14:creationId xmlns:p14="http://schemas.microsoft.com/office/powerpoint/2010/main" val="101200469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ForwardRef lets your component expose a DOM node to parent component with ‘ref’</a:t>
            </a:r>
          </a:p>
        </p:txBody>
      </p:sp>
      <p:sp>
        <p:nvSpPr>
          <p:cNvPr id="4" name="Slide Number Placeholder 3"/>
          <p:cNvSpPr>
            <a:spLocks noGrp="1"/>
          </p:cNvSpPr>
          <p:nvPr>
            <p:ph type="sldNum" sz="quarter" idx="5"/>
          </p:nvPr>
        </p:nvSpPr>
        <p:spPr/>
        <p:txBody>
          <a:bodyPr/>
          <a:lstStyle/>
          <a:p>
            <a:fld id="{D6CD0A21-BBCA-455C-BC1F-1FF4132F101B}" type="slidenum">
              <a:rPr lang="en-US" smtClean="0"/>
              <a:t>35</a:t>
            </a:fld>
            <a:endParaRPr lang="en-US"/>
          </a:p>
        </p:txBody>
      </p:sp>
    </p:spTree>
    <p:extLst>
      <p:ext uri="{BB962C8B-B14F-4D97-AF65-F5344CB8AC3E}">
        <p14:creationId xmlns:p14="http://schemas.microsoft.com/office/powerpoint/2010/main" val="424578815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ForwardRef lets your component expose a DOM node to parent component with ‘ref’</a:t>
            </a:r>
          </a:p>
        </p:txBody>
      </p:sp>
      <p:sp>
        <p:nvSpPr>
          <p:cNvPr id="4" name="Slide Number Placeholder 3"/>
          <p:cNvSpPr>
            <a:spLocks noGrp="1"/>
          </p:cNvSpPr>
          <p:nvPr>
            <p:ph type="sldNum" sz="quarter" idx="5"/>
          </p:nvPr>
        </p:nvSpPr>
        <p:spPr/>
        <p:txBody>
          <a:bodyPr/>
          <a:lstStyle/>
          <a:p>
            <a:fld id="{D6CD0A21-BBCA-455C-BC1F-1FF4132F101B}" type="slidenum">
              <a:rPr lang="en-US" smtClean="0"/>
              <a:t>36</a:t>
            </a:fld>
            <a:endParaRPr lang="en-US"/>
          </a:p>
        </p:txBody>
      </p:sp>
    </p:spTree>
    <p:extLst>
      <p:ext uri="{BB962C8B-B14F-4D97-AF65-F5344CB8AC3E}">
        <p14:creationId xmlns:p14="http://schemas.microsoft.com/office/powerpoint/2010/main" val="94921464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3272F"/>
                </a:solidFill>
                <a:effectLst/>
                <a:latin typeface="Optimistic Text"/>
              </a:rPr>
              <a:t>When called with a Promise, the </a:t>
            </a:r>
            <a:r>
              <a:rPr lang="en-US" dirty="0"/>
              <a:t>use</a:t>
            </a:r>
            <a:r>
              <a:rPr lang="en-US" b="0" i="0" dirty="0">
                <a:solidFill>
                  <a:srgbClr val="23272F"/>
                </a:solidFill>
                <a:effectLst/>
                <a:latin typeface="Optimistic Text"/>
              </a:rPr>
              <a:t> API integrates with </a:t>
            </a:r>
            <a:r>
              <a:rPr lang="en-US" b="0" i="0" dirty="0">
                <a:effectLst/>
                <a:latin typeface="Optimistic Text"/>
                <a:hlinkClick r:id="rId3"/>
              </a:rPr>
              <a:t>Suspense</a:t>
            </a:r>
            <a:r>
              <a:rPr lang="en-US" b="0" i="0" dirty="0">
                <a:solidFill>
                  <a:srgbClr val="23272F"/>
                </a:solidFill>
                <a:effectLst/>
                <a:latin typeface="Optimistic Text"/>
              </a:rPr>
              <a:t> and </a:t>
            </a:r>
            <a:r>
              <a:rPr lang="en-US" b="0" i="0" dirty="0">
                <a:effectLst/>
                <a:latin typeface="Optimistic Text"/>
                <a:hlinkClick r:id="rId4"/>
              </a:rPr>
              <a:t>error boundaries</a:t>
            </a:r>
            <a:r>
              <a:rPr lang="en-US" b="0" i="0" dirty="0">
                <a:solidFill>
                  <a:srgbClr val="23272F"/>
                </a:solidFill>
                <a:effectLst/>
                <a:latin typeface="Optimistic Text"/>
              </a:rPr>
              <a:t>. The component calling </a:t>
            </a:r>
            <a:r>
              <a:rPr lang="en-US" dirty="0"/>
              <a:t>use</a:t>
            </a:r>
            <a:r>
              <a:rPr lang="en-US" b="0" i="0" dirty="0">
                <a:solidFill>
                  <a:srgbClr val="23272F"/>
                </a:solidFill>
                <a:effectLst/>
                <a:latin typeface="Optimistic Text"/>
              </a:rPr>
              <a:t> </a:t>
            </a:r>
            <a:r>
              <a:rPr lang="en-US" b="0" i="1" dirty="0">
                <a:solidFill>
                  <a:srgbClr val="23272F"/>
                </a:solidFill>
                <a:effectLst/>
                <a:latin typeface="Optimistic Text"/>
              </a:rPr>
              <a:t>suspends</a:t>
            </a:r>
            <a:r>
              <a:rPr lang="en-US" b="0" i="0" dirty="0">
                <a:solidFill>
                  <a:srgbClr val="23272F"/>
                </a:solidFill>
                <a:effectLst/>
                <a:latin typeface="Optimistic Text"/>
              </a:rPr>
              <a:t> while the Promise passed to </a:t>
            </a:r>
            <a:r>
              <a:rPr lang="en-US" dirty="0"/>
              <a:t>use</a:t>
            </a:r>
            <a:r>
              <a:rPr lang="en-US" b="0" i="0" dirty="0">
                <a:solidFill>
                  <a:srgbClr val="23272F"/>
                </a:solidFill>
                <a:effectLst/>
                <a:latin typeface="Optimistic Text"/>
              </a:rPr>
              <a:t> is pending</a:t>
            </a:r>
            <a:br>
              <a:rPr lang="en-US" b="0" i="0" dirty="0">
                <a:solidFill>
                  <a:srgbClr val="23272F"/>
                </a:solidFill>
                <a:effectLst/>
                <a:latin typeface="Optimistic Text"/>
              </a:rPr>
            </a:br>
            <a:br>
              <a:rPr lang="en-US" b="0" i="0" dirty="0">
                <a:solidFill>
                  <a:srgbClr val="23272F"/>
                </a:solidFill>
                <a:effectLst/>
                <a:latin typeface="Optimistic Text"/>
              </a:rPr>
            </a:br>
            <a:r>
              <a:rPr lang="en-US" b="0" i="0" dirty="0">
                <a:solidFill>
                  <a:srgbClr val="23272F"/>
                </a:solidFill>
                <a:effectLst/>
                <a:latin typeface="Optimistic Text"/>
              </a:rPr>
              <a:t>use(Context) can be called inside conditionals like if statements and loops</a:t>
            </a:r>
            <a:br>
              <a:rPr lang="en-US" b="0" i="0" dirty="0">
                <a:solidFill>
                  <a:srgbClr val="23272F"/>
                </a:solidFill>
                <a:effectLst/>
                <a:latin typeface="Optimistic Text"/>
              </a:rPr>
            </a:br>
            <a:br>
              <a:rPr lang="en-US" b="0" i="0" dirty="0">
                <a:solidFill>
                  <a:srgbClr val="23272F"/>
                </a:solidFill>
                <a:effectLst/>
                <a:latin typeface="Optimistic Text"/>
              </a:rPr>
            </a:br>
            <a:r>
              <a:rPr lang="en-US" b="0" i="0" dirty="0">
                <a:solidFill>
                  <a:srgbClr val="23272F"/>
                </a:solidFill>
                <a:effectLst/>
                <a:latin typeface="Optimistic Text"/>
              </a:rPr>
              <a:t>use needs to be called inside a Component or hook. (not a function)</a:t>
            </a:r>
            <a:endParaRPr lang="en-US" dirty="0"/>
          </a:p>
        </p:txBody>
      </p:sp>
      <p:sp>
        <p:nvSpPr>
          <p:cNvPr id="4" name="Slide Number Placeholder 3"/>
          <p:cNvSpPr>
            <a:spLocks noGrp="1"/>
          </p:cNvSpPr>
          <p:nvPr>
            <p:ph type="sldNum" sz="quarter" idx="5"/>
          </p:nvPr>
        </p:nvSpPr>
        <p:spPr/>
        <p:txBody>
          <a:bodyPr/>
          <a:lstStyle/>
          <a:p>
            <a:fld id="{D6CD0A21-BBCA-455C-BC1F-1FF4132F101B}" type="slidenum">
              <a:rPr lang="en-US" smtClean="0"/>
              <a:t>41</a:t>
            </a:fld>
            <a:endParaRPr lang="en-US"/>
          </a:p>
        </p:txBody>
      </p:sp>
    </p:spTree>
    <p:extLst>
      <p:ext uri="{BB962C8B-B14F-4D97-AF65-F5344CB8AC3E}">
        <p14:creationId xmlns:p14="http://schemas.microsoft.com/office/powerpoint/2010/main" val="246035888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6CD0A21-BBCA-455C-BC1F-1FF4132F101B}" type="slidenum">
              <a:rPr lang="en-US" smtClean="0"/>
              <a:t>44</a:t>
            </a:fld>
            <a:endParaRPr lang="en-US"/>
          </a:p>
        </p:txBody>
      </p:sp>
    </p:spTree>
    <p:extLst>
      <p:ext uri="{BB962C8B-B14F-4D97-AF65-F5344CB8AC3E}">
        <p14:creationId xmlns:p14="http://schemas.microsoft.com/office/powerpoint/2010/main" val="25351252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Form action is a basic html functionality that’s already existing. </a:t>
            </a:r>
            <a:br>
              <a:rPr lang="en-US" dirty="0"/>
            </a:br>
            <a:br>
              <a:rPr lang="en-US" dirty="0"/>
            </a:br>
            <a:r>
              <a:rPr lang="en-US" dirty="0"/>
              <a:t>Remix started a resurgence of action-based APIs in JS frameworks (such as React Router) which the React team took inspiration from</a:t>
            </a:r>
          </a:p>
          <a:p>
            <a:endParaRPr lang="en-US" dirty="0"/>
          </a:p>
          <a:p>
            <a:endParaRPr lang="en-US" dirty="0"/>
          </a:p>
        </p:txBody>
      </p:sp>
      <p:sp>
        <p:nvSpPr>
          <p:cNvPr id="4" name="Slide Number Placeholder 3"/>
          <p:cNvSpPr>
            <a:spLocks noGrp="1"/>
          </p:cNvSpPr>
          <p:nvPr>
            <p:ph type="sldNum" sz="quarter" idx="5"/>
          </p:nvPr>
        </p:nvSpPr>
        <p:spPr/>
        <p:txBody>
          <a:bodyPr/>
          <a:lstStyle/>
          <a:p>
            <a:fld id="{D6CD0A21-BBCA-455C-BC1F-1FF4132F101B}" type="slidenum">
              <a:rPr lang="en-US" smtClean="0"/>
              <a:t>45</a:t>
            </a:fld>
            <a:endParaRPr lang="en-US"/>
          </a:p>
        </p:txBody>
      </p:sp>
    </p:spTree>
    <p:extLst>
      <p:ext uri="{BB962C8B-B14F-4D97-AF65-F5344CB8AC3E}">
        <p14:creationId xmlns:p14="http://schemas.microsoft.com/office/powerpoint/2010/main" val="327685942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23272F"/>
                </a:solidFill>
                <a:effectLst/>
                <a:latin typeface="Optimistic Text"/>
              </a:rPr>
              <a:t>A common use case in React apps is to perform a data mutation and then update state in response. For example, when a user submits a form to change their name, you will make an API request, and then handle the response. In the past, you would need to handle pending states, errors, optimistic updates, and sequential requests manually.</a:t>
            </a:r>
            <a:endParaRPr lang="en-US" dirty="0"/>
          </a:p>
          <a:p>
            <a:endParaRPr lang="en-US" dirty="0"/>
          </a:p>
        </p:txBody>
      </p:sp>
      <p:sp>
        <p:nvSpPr>
          <p:cNvPr id="4" name="Slide Number Placeholder 3"/>
          <p:cNvSpPr>
            <a:spLocks noGrp="1"/>
          </p:cNvSpPr>
          <p:nvPr>
            <p:ph type="sldNum" sz="quarter" idx="5"/>
          </p:nvPr>
        </p:nvSpPr>
        <p:spPr/>
        <p:txBody>
          <a:bodyPr/>
          <a:lstStyle/>
          <a:p>
            <a:fld id="{D6CD0A21-BBCA-455C-BC1F-1FF4132F101B}" type="slidenum">
              <a:rPr lang="en-US" smtClean="0"/>
              <a:t>46</a:t>
            </a:fld>
            <a:endParaRPr lang="en-US"/>
          </a:p>
        </p:txBody>
      </p:sp>
    </p:spTree>
    <p:extLst>
      <p:ext uri="{BB962C8B-B14F-4D97-AF65-F5344CB8AC3E}">
        <p14:creationId xmlns:p14="http://schemas.microsoft.com/office/powerpoint/2010/main" val="42151010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6CD0A21-BBCA-455C-BC1F-1FF4132F101B}" type="slidenum">
              <a:rPr lang="en-US" smtClean="0"/>
              <a:t>3</a:t>
            </a:fld>
            <a:endParaRPr lang="en-US"/>
          </a:p>
        </p:txBody>
      </p:sp>
    </p:spTree>
    <p:extLst>
      <p:ext uri="{BB962C8B-B14F-4D97-AF65-F5344CB8AC3E}">
        <p14:creationId xmlns:p14="http://schemas.microsoft.com/office/powerpoint/2010/main" val="37411573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6CD0A21-BBCA-455C-BC1F-1FF4132F101B}" type="slidenum">
              <a:rPr lang="en-US" smtClean="0"/>
              <a:t>48</a:t>
            </a:fld>
            <a:endParaRPr lang="en-US"/>
          </a:p>
        </p:txBody>
      </p:sp>
    </p:spTree>
    <p:extLst>
      <p:ext uri="{BB962C8B-B14F-4D97-AF65-F5344CB8AC3E}">
        <p14:creationId xmlns:p14="http://schemas.microsoft.com/office/powerpoint/2010/main" val="152862909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6CD0A21-BBCA-455C-BC1F-1FF4132F101B}" type="slidenum">
              <a:rPr lang="en-US" smtClean="0"/>
              <a:t>49</a:t>
            </a:fld>
            <a:endParaRPr lang="en-US"/>
          </a:p>
        </p:txBody>
      </p:sp>
    </p:spTree>
    <p:extLst>
      <p:ext uri="{BB962C8B-B14F-4D97-AF65-F5344CB8AC3E}">
        <p14:creationId xmlns:p14="http://schemas.microsoft.com/office/powerpoint/2010/main" val="325684617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3272F"/>
                </a:solidFill>
                <a:effectLst/>
                <a:latin typeface="Optimistic Text"/>
              </a:rPr>
              <a:t>In React 19, they’re adding support for using async functions in transitions to handle pending states, errors, forms, and optimistic updates automatically.</a:t>
            </a:r>
            <a:endParaRPr lang="en-US" dirty="0"/>
          </a:p>
        </p:txBody>
      </p:sp>
      <p:sp>
        <p:nvSpPr>
          <p:cNvPr id="4" name="Slide Number Placeholder 3"/>
          <p:cNvSpPr>
            <a:spLocks noGrp="1"/>
          </p:cNvSpPr>
          <p:nvPr>
            <p:ph type="sldNum" sz="quarter" idx="5"/>
          </p:nvPr>
        </p:nvSpPr>
        <p:spPr/>
        <p:txBody>
          <a:bodyPr/>
          <a:lstStyle/>
          <a:p>
            <a:fld id="{D6CD0A21-BBCA-455C-BC1F-1FF4132F101B}" type="slidenum">
              <a:rPr lang="en-US" smtClean="0"/>
              <a:t>50</a:t>
            </a:fld>
            <a:endParaRPr lang="en-US"/>
          </a:p>
        </p:txBody>
      </p:sp>
    </p:spTree>
    <p:extLst>
      <p:ext uri="{BB962C8B-B14F-4D97-AF65-F5344CB8AC3E}">
        <p14:creationId xmlns:p14="http://schemas.microsoft.com/office/powerpoint/2010/main" val="201329352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err="1">
                <a:solidFill>
                  <a:srgbClr val="23272F"/>
                </a:solidFill>
                <a:effectLst/>
                <a:latin typeface="Optimistic Text"/>
              </a:rPr>
              <a:t>StartTransition</a:t>
            </a:r>
            <a:r>
              <a:rPr lang="en-US" b="0" i="0" dirty="0">
                <a:solidFill>
                  <a:srgbClr val="23272F"/>
                </a:solidFill>
                <a:effectLst/>
                <a:latin typeface="Optimistic Text"/>
              </a:rPr>
              <a:t> - A function that updates some state by calling one or more </a:t>
            </a:r>
            <a:r>
              <a:rPr lang="en-US" b="0" i="0" dirty="0">
                <a:effectLst/>
                <a:latin typeface="Optimistic Text"/>
                <a:hlinkClick r:id="rId3"/>
              </a:rPr>
              <a:t>set functions</a:t>
            </a:r>
            <a:br>
              <a:rPr lang="en-US" b="0" i="0" dirty="0">
                <a:solidFill>
                  <a:srgbClr val="23272F"/>
                </a:solidFill>
                <a:effectLst/>
                <a:latin typeface="Optimistic Text"/>
              </a:rPr>
            </a:br>
            <a:r>
              <a:rPr lang="en-US" b="0" i="0" dirty="0">
                <a:solidFill>
                  <a:srgbClr val="23272F"/>
                </a:solidFill>
                <a:effectLst/>
                <a:latin typeface="Optimistic Text"/>
              </a:rPr>
              <a:t>- A state update marked as a Transition will be interrupted by other state updates (e.g. </a:t>
            </a:r>
            <a:r>
              <a:rPr lang="en-US" b="0" i="0" dirty="0" err="1">
                <a:solidFill>
                  <a:srgbClr val="23272F"/>
                </a:solidFill>
                <a:effectLst/>
                <a:latin typeface="Optimistic Text"/>
              </a:rPr>
              <a:t>inputChange</a:t>
            </a:r>
            <a:r>
              <a:rPr lang="en-US" b="0" i="0" dirty="0">
                <a:solidFill>
                  <a:srgbClr val="23272F"/>
                </a:solidFill>
                <a:effectLst/>
                <a:latin typeface="Optimistic Text"/>
              </a:rPr>
              <a:t> that calls another set state update. The transition will restart after the state update finishes)</a:t>
            </a:r>
            <a:br>
              <a:rPr lang="en-US" b="0" i="0" dirty="0">
                <a:solidFill>
                  <a:srgbClr val="23272F"/>
                </a:solidFill>
                <a:effectLst/>
                <a:latin typeface="Optimistic Text"/>
              </a:rPr>
            </a:br>
            <a:br>
              <a:rPr lang="en-US" b="0" i="0" dirty="0">
                <a:solidFill>
                  <a:srgbClr val="23272F"/>
                </a:solidFill>
                <a:effectLst/>
                <a:latin typeface="Optimistic Text"/>
              </a:rPr>
            </a:br>
            <a:r>
              <a:rPr lang="en-US" b="0" i="0" dirty="0">
                <a:solidFill>
                  <a:srgbClr val="23272F"/>
                </a:solidFill>
                <a:effectLst/>
                <a:latin typeface="Optimistic Text"/>
              </a:rPr>
              <a:t>Transitions let you keep the user interface updates responsive even on slow devices.</a:t>
            </a:r>
          </a:p>
          <a:p>
            <a:pPr algn="l"/>
            <a:r>
              <a:rPr lang="en-US" b="0" i="0" dirty="0">
                <a:solidFill>
                  <a:srgbClr val="23272F"/>
                </a:solidFill>
                <a:effectLst/>
                <a:latin typeface="Optimistic Text"/>
              </a:rPr>
              <a:t>With a Transition, your UI stays responsive in the middle of a re-render. </a:t>
            </a:r>
            <a:br>
              <a:rPr lang="en-US" b="0" i="0" dirty="0">
                <a:solidFill>
                  <a:srgbClr val="23272F"/>
                </a:solidFill>
                <a:effectLst/>
                <a:latin typeface="Optimistic Text"/>
              </a:rPr>
            </a:br>
            <a:r>
              <a:rPr lang="en-US" b="0" i="0" dirty="0">
                <a:solidFill>
                  <a:srgbClr val="23272F"/>
                </a:solidFill>
                <a:effectLst/>
                <a:latin typeface="Optimistic Text"/>
              </a:rPr>
              <a:t>- if the user clicks ‘Next’ but then change their mind and click ‘Back’ to the previous step, they can do that without waiting for the first re-render to finish.</a:t>
            </a:r>
          </a:p>
          <a:p>
            <a:endParaRPr lang="en-US" dirty="0"/>
          </a:p>
        </p:txBody>
      </p:sp>
      <p:sp>
        <p:nvSpPr>
          <p:cNvPr id="4" name="Slide Number Placeholder 3"/>
          <p:cNvSpPr>
            <a:spLocks noGrp="1"/>
          </p:cNvSpPr>
          <p:nvPr>
            <p:ph type="sldNum" sz="quarter" idx="5"/>
          </p:nvPr>
        </p:nvSpPr>
        <p:spPr/>
        <p:txBody>
          <a:bodyPr/>
          <a:lstStyle/>
          <a:p>
            <a:fld id="{D6CD0A21-BBCA-455C-BC1F-1FF4132F101B}" type="slidenum">
              <a:rPr lang="en-US" smtClean="0"/>
              <a:t>51</a:t>
            </a:fld>
            <a:endParaRPr lang="en-US"/>
          </a:p>
        </p:txBody>
      </p:sp>
    </p:spTree>
    <p:extLst>
      <p:ext uri="{BB962C8B-B14F-4D97-AF65-F5344CB8AC3E}">
        <p14:creationId xmlns:p14="http://schemas.microsoft.com/office/powerpoint/2010/main" val="107045909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23272F"/>
                </a:solidFill>
                <a:effectLst/>
                <a:latin typeface="Optimistic Display"/>
              </a:rPr>
              <a:t>a React Hook that lets you update the state without blocking the UI.</a:t>
            </a:r>
            <a:endParaRPr lang="en-US" dirty="0"/>
          </a:p>
          <a:p>
            <a:br>
              <a:rPr lang="en-US" dirty="0"/>
            </a:br>
            <a:r>
              <a:rPr lang="en-US" dirty="0"/>
              <a:t>returns</a:t>
            </a:r>
            <a:br>
              <a:rPr lang="en-US" dirty="0"/>
            </a:br>
            <a:r>
              <a:rPr lang="en-US" dirty="0"/>
              <a:t> 1.  </a:t>
            </a:r>
            <a:r>
              <a:rPr lang="en-US" dirty="0" err="1"/>
              <a:t>isPending</a:t>
            </a:r>
            <a:r>
              <a:rPr lang="en-US" b="0" i="0" dirty="0">
                <a:solidFill>
                  <a:srgbClr val="23272F"/>
                </a:solidFill>
                <a:effectLst/>
                <a:latin typeface="Optimistic Text"/>
              </a:rPr>
              <a:t> flag that tells you whether there is a pending Transition.</a:t>
            </a:r>
          </a:p>
          <a:p>
            <a:r>
              <a:rPr lang="en-US" b="0" i="0" dirty="0">
                <a:solidFill>
                  <a:srgbClr val="23272F"/>
                </a:solidFill>
                <a:effectLst/>
                <a:latin typeface="Optimistic Text"/>
              </a:rPr>
              <a:t> 2. </a:t>
            </a:r>
            <a:r>
              <a:rPr lang="en-US" b="0" i="0" dirty="0" err="1">
                <a:solidFill>
                  <a:srgbClr val="23272F"/>
                </a:solidFill>
                <a:effectLst/>
                <a:latin typeface="Optimistic Text"/>
              </a:rPr>
              <a:t>startTransition</a:t>
            </a:r>
            <a:r>
              <a:rPr lang="en-US" b="0" i="0" dirty="0">
                <a:solidFill>
                  <a:srgbClr val="23272F"/>
                </a:solidFill>
                <a:effectLst/>
                <a:latin typeface="Optimistic Text"/>
              </a:rPr>
              <a:t> </a:t>
            </a:r>
            <a:r>
              <a:rPr lang="en-US" b="0" i="0" dirty="0">
                <a:effectLst/>
                <a:latin typeface="Optimistic Text"/>
                <a:hlinkClick r:id="rId3"/>
              </a:rPr>
              <a:t>function</a:t>
            </a:r>
            <a:r>
              <a:rPr lang="en-US" b="0" i="0" dirty="0">
                <a:solidFill>
                  <a:srgbClr val="23272F"/>
                </a:solidFill>
                <a:effectLst/>
                <a:latin typeface="Optimistic Text"/>
              </a:rPr>
              <a:t> that lets you update the component states as a Transition </a:t>
            </a:r>
            <a:endParaRPr lang="en-US" dirty="0"/>
          </a:p>
        </p:txBody>
      </p:sp>
      <p:sp>
        <p:nvSpPr>
          <p:cNvPr id="4" name="Slide Number Placeholder 3"/>
          <p:cNvSpPr>
            <a:spLocks noGrp="1"/>
          </p:cNvSpPr>
          <p:nvPr>
            <p:ph type="sldNum" sz="quarter" idx="5"/>
          </p:nvPr>
        </p:nvSpPr>
        <p:spPr/>
        <p:txBody>
          <a:bodyPr/>
          <a:lstStyle/>
          <a:p>
            <a:fld id="{D6CD0A21-BBCA-455C-BC1F-1FF4132F101B}" type="slidenum">
              <a:rPr lang="en-US" smtClean="0"/>
              <a:t>53</a:t>
            </a:fld>
            <a:endParaRPr lang="en-US"/>
          </a:p>
        </p:txBody>
      </p:sp>
    </p:spTree>
    <p:extLst>
      <p:ext uri="{BB962C8B-B14F-4D97-AF65-F5344CB8AC3E}">
        <p14:creationId xmlns:p14="http://schemas.microsoft.com/office/powerpoint/2010/main" val="182484862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3272F"/>
                </a:solidFill>
                <a:effectLst/>
                <a:latin typeface="Optimistic Text"/>
              </a:rPr>
              <a:t>- </a:t>
            </a:r>
            <a:r>
              <a:rPr lang="en-US" dirty="0"/>
              <a:t>Action accepts</a:t>
            </a:r>
            <a:r>
              <a:rPr lang="en-US" b="0" i="0" dirty="0">
                <a:solidFill>
                  <a:srgbClr val="23272F"/>
                </a:solidFill>
                <a:effectLst/>
                <a:latin typeface="Optimistic Text"/>
              </a:rPr>
              <a:t> a function that will handle the form submission. </a:t>
            </a:r>
          </a:p>
          <a:p>
            <a:pPr marL="171450" indent="-171450">
              <a:buFontTx/>
              <a:buChar char="-"/>
            </a:pPr>
            <a:r>
              <a:rPr lang="en-US" b="0" i="0" dirty="0" err="1">
                <a:solidFill>
                  <a:srgbClr val="23272F"/>
                </a:solidFill>
                <a:effectLst/>
                <a:latin typeface="Optimistic Text"/>
              </a:rPr>
              <a:t>FormData</a:t>
            </a:r>
            <a:r>
              <a:rPr lang="en-US" b="0" i="0" dirty="0">
                <a:solidFill>
                  <a:srgbClr val="23272F"/>
                </a:solidFill>
                <a:effectLst/>
                <a:latin typeface="Optimistic Text"/>
              </a:rPr>
              <a:t> will be passed to the function so you can access the data submitted by the form which is different from the traditional HTML action that only accepts a URL. (pass form data as </a:t>
            </a:r>
            <a:r>
              <a:rPr lang="en-US" b="0" i="0" dirty="0" err="1">
                <a:solidFill>
                  <a:srgbClr val="23272F"/>
                </a:solidFill>
                <a:effectLst/>
                <a:latin typeface="Optimistic Text"/>
              </a:rPr>
              <a:t>url</a:t>
            </a:r>
            <a:r>
              <a:rPr lang="en-US" b="0" i="0" dirty="0">
                <a:solidFill>
                  <a:srgbClr val="23272F"/>
                </a:solidFill>
                <a:effectLst/>
                <a:latin typeface="Optimistic Text"/>
              </a:rPr>
              <a:t> parameters)</a:t>
            </a:r>
          </a:p>
          <a:p>
            <a:pPr marL="0" indent="0">
              <a:buFontTx/>
              <a:buNone/>
            </a:pPr>
            <a:endParaRPr lang="en-US" dirty="0"/>
          </a:p>
        </p:txBody>
      </p:sp>
      <p:sp>
        <p:nvSpPr>
          <p:cNvPr id="4" name="Slide Number Placeholder 3"/>
          <p:cNvSpPr>
            <a:spLocks noGrp="1"/>
          </p:cNvSpPr>
          <p:nvPr>
            <p:ph type="sldNum" sz="quarter" idx="5"/>
          </p:nvPr>
        </p:nvSpPr>
        <p:spPr/>
        <p:txBody>
          <a:bodyPr/>
          <a:lstStyle/>
          <a:p>
            <a:fld id="{D6CD0A21-BBCA-455C-BC1F-1FF4132F101B}" type="slidenum">
              <a:rPr lang="en-US" smtClean="0"/>
              <a:t>56</a:t>
            </a:fld>
            <a:endParaRPr lang="en-US"/>
          </a:p>
        </p:txBody>
      </p:sp>
    </p:spTree>
    <p:extLst>
      <p:ext uri="{BB962C8B-B14F-4D97-AF65-F5344CB8AC3E}">
        <p14:creationId xmlns:p14="http://schemas.microsoft.com/office/powerpoint/2010/main" val="251454467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b="0" i="0" dirty="0">
                <a:solidFill>
                  <a:srgbClr val="23272F"/>
                </a:solidFill>
                <a:effectLst/>
                <a:latin typeface="Optimistic Text"/>
              </a:rPr>
              <a:t>Can handle multiple submission actions. (via button </a:t>
            </a:r>
            <a:r>
              <a:rPr lang="en-US" b="0" i="0" dirty="0" err="1">
                <a:solidFill>
                  <a:srgbClr val="23272F"/>
                </a:solidFill>
                <a:effectLst/>
                <a:latin typeface="Optimistic Text"/>
              </a:rPr>
              <a:t>formAction</a:t>
            </a:r>
            <a:r>
              <a:rPr lang="en-US" b="0" i="0" dirty="0">
                <a:solidFill>
                  <a:srgbClr val="23272F"/>
                </a:solidFill>
                <a:effectLst/>
                <a:latin typeface="Optimistic Text"/>
              </a:rPr>
              <a:t>, form action)</a:t>
            </a:r>
          </a:p>
          <a:p>
            <a:pPr marL="171450" indent="-171450">
              <a:buFontTx/>
              <a:buChar char="-"/>
            </a:pPr>
            <a:r>
              <a:rPr lang="en-US" b="0" i="0" dirty="0">
                <a:solidFill>
                  <a:srgbClr val="23272F"/>
                </a:solidFill>
                <a:effectLst/>
                <a:latin typeface="Optimistic Text"/>
              </a:rPr>
              <a:t>Each button inside a form can be associated with a distinct action or behavior by setting the </a:t>
            </a:r>
            <a:r>
              <a:rPr lang="en-US" dirty="0" err="1"/>
              <a:t>formAction</a:t>
            </a:r>
            <a:r>
              <a:rPr lang="en-US" b="0" i="0" dirty="0">
                <a:solidFill>
                  <a:srgbClr val="23272F"/>
                </a:solidFill>
                <a:effectLst/>
                <a:latin typeface="Optimistic Text"/>
              </a:rPr>
              <a:t> prop.</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b="0" i="0" dirty="0">
                <a:solidFill>
                  <a:srgbClr val="23272F"/>
                </a:solidFill>
                <a:effectLst/>
                <a:latin typeface="Optimistic Text"/>
              </a:rPr>
              <a:t>Actions and </a:t>
            </a:r>
            <a:r>
              <a:rPr lang="en-US" b="0" i="0" dirty="0" err="1">
                <a:solidFill>
                  <a:srgbClr val="23272F"/>
                </a:solidFill>
                <a:effectLst/>
                <a:latin typeface="Optimistic Text"/>
              </a:rPr>
              <a:t>FormActions</a:t>
            </a:r>
            <a:r>
              <a:rPr lang="en-US" b="0" i="0" dirty="0">
                <a:solidFill>
                  <a:srgbClr val="23272F"/>
                </a:solidFill>
                <a:effectLst/>
                <a:latin typeface="Optimistic Text"/>
              </a:rPr>
              <a:t> are only POST methods</a:t>
            </a:r>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D6CD0A21-BBCA-455C-BC1F-1FF4132F101B}" type="slidenum">
              <a:rPr lang="en-US" smtClean="0"/>
              <a:t>57</a:t>
            </a:fld>
            <a:endParaRPr lang="en-US"/>
          </a:p>
        </p:txBody>
      </p:sp>
    </p:spTree>
    <p:extLst>
      <p:ext uri="{BB962C8B-B14F-4D97-AF65-F5344CB8AC3E}">
        <p14:creationId xmlns:p14="http://schemas.microsoft.com/office/powerpoint/2010/main" val="209102773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3272F"/>
                </a:solidFill>
                <a:effectLst/>
                <a:latin typeface="Optimistic Text"/>
              </a:rPr>
              <a:t>It’s common to write components that need access to information about the </a:t>
            </a:r>
            <a:r>
              <a:rPr lang="en-US" dirty="0"/>
              <a:t>&lt;form&gt;</a:t>
            </a:r>
            <a:r>
              <a:rPr lang="en-US" b="0" i="0" dirty="0">
                <a:solidFill>
                  <a:srgbClr val="23272F"/>
                </a:solidFill>
                <a:effectLst/>
                <a:latin typeface="Optimistic Text"/>
              </a:rPr>
              <a:t> they’re in, without drilling props down to the component usually via Context. (e.g. A separate submission page).</a:t>
            </a:r>
            <a:endParaRPr lang="en-US" dirty="0"/>
          </a:p>
        </p:txBody>
      </p:sp>
      <p:sp>
        <p:nvSpPr>
          <p:cNvPr id="4" name="Slide Number Placeholder 3"/>
          <p:cNvSpPr>
            <a:spLocks noGrp="1"/>
          </p:cNvSpPr>
          <p:nvPr>
            <p:ph type="sldNum" sz="quarter" idx="5"/>
          </p:nvPr>
        </p:nvSpPr>
        <p:spPr/>
        <p:txBody>
          <a:bodyPr/>
          <a:lstStyle/>
          <a:p>
            <a:fld id="{D6CD0A21-BBCA-455C-BC1F-1FF4132F101B}" type="slidenum">
              <a:rPr lang="en-US" smtClean="0"/>
              <a:t>58</a:t>
            </a:fld>
            <a:endParaRPr lang="en-US"/>
          </a:p>
        </p:txBody>
      </p:sp>
    </p:spTree>
    <p:extLst>
      <p:ext uri="{BB962C8B-B14F-4D97-AF65-F5344CB8AC3E}">
        <p14:creationId xmlns:p14="http://schemas.microsoft.com/office/powerpoint/2010/main" val="152182220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useFormStatus</a:t>
            </a:r>
            <a:r>
              <a:rPr lang="en-US" b="0" i="0" dirty="0">
                <a:solidFill>
                  <a:srgbClr val="23272F"/>
                </a:solidFill>
                <a:effectLst/>
                <a:latin typeface="Optimistic Display"/>
              </a:rPr>
              <a:t> is a Hook that gives you status information of the last form submission. </a:t>
            </a:r>
            <a:br>
              <a:rPr lang="en-US" b="0" i="0" dirty="0">
                <a:solidFill>
                  <a:srgbClr val="23272F"/>
                </a:solidFill>
                <a:effectLst/>
                <a:latin typeface="Optimistic Display"/>
              </a:rPr>
            </a:br>
            <a:r>
              <a:rPr lang="en-US" b="0" i="0" dirty="0">
                <a:solidFill>
                  <a:srgbClr val="23272F"/>
                </a:solidFill>
                <a:effectLst/>
                <a:latin typeface="Optimistic Display"/>
              </a:rPr>
              <a:t>- pending status</a:t>
            </a:r>
          </a:p>
          <a:p>
            <a:pPr marL="171450" indent="-171450">
              <a:buFontTx/>
              <a:buChar char="-"/>
            </a:pPr>
            <a:r>
              <a:rPr lang="en-US" b="0" i="0" dirty="0">
                <a:solidFill>
                  <a:srgbClr val="23272F"/>
                </a:solidFill>
                <a:effectLst/>
                <a:latin typeface="Optimistic Display"/>
              </a:rPr>
              <a:t>data (</a:t>
            </a:r>
            <a:r>
              <a:rPr lang="en-US" b="0" i="0" dirty="0" err="1">
                <a:solidFill>
                  <a:srgbClr val="23272F"/>
                </a:solidFill>
                <a:effectLst/>
                <a:latin typeface="Optimistic Display"/>
              </a:rPr>
              <a:t>i.e</a:t>
            </a:r>
            <a:r>
              <a:rPr lang="en-US" b="0" i="0" dirty="0">
                <a:solidFill>
                  <a:srgbClr val="23272F"/>
                </a:solidFill>
                <a:effectLst/>
                <a:latin typeface="Optimistic Display"/>
              </a:rPr>
              <a:t> </a:t>
            </a:r>
            <a:r>
              <a:rPr lang="en-US" b="0" i="0" dirty="0" err="1">
                <a:solidFill>
                  <a:srgbClr val="23272F"/>
                </a:solidFill>
                <a:effectLst/>
                <a:latin typeface="Optimistic Display"/>
              </a:rPr>
              <a:t>formData</a:t>
            </a:r>
            <a:r>
              <a:rPr lang="en-US" b="0" i="0" dirty="0">
                <a:solidFill>
                  <a:srgbClr val="23272F"/>
                </a:solidFill>
                <a:effectLst/>
                <a:latin typeface="Optimistic Display"/>
              </a:rPr>
              <a:t>)</a:t>
            </a:r>
          </a:p>
          <a:p>
            <a:pPr marL="171450" indent="-171450">
              <a:buFontTx/>
              <a:buChar char="-"/>
            </a:pPr>
            <a:r>
              <a:rPr lang="en-US" b="0" i="0" dirty="0">
                <a:solidFill>
                  <a:srgbClr val="23272F"/>
                </a:solidFill>
                <a:effectLst/>
                <a:latin typeface="Optimistic Display"/>
              </a:rPr>
              <a:t>method (e.g. get or post)</a:t>
            </a:r>
          </a:p>
          <a:p>
            <a:pPr marL="171450" indent="-171450">
              <a:buFontTx/>
              <a:buChar char="-"/>
            </a:pPr>
            <a:r>
              <a:rPr lang="en-US" b="0" i="0" dirty="0">
                <a:solidFill>
                  <a:srgbClr val="23272F"/>
                </a:solidFill>
                <a:effectLst/>
                <a:latin typeface="Optimistic Display"/>
              </a:rPr>
              <a:t>Action</a:t>
            </a:r>
          </a:p>
          <a:p>
            <a:pPr marL="171450" indent="-171450">
              <a:buFontTx/>
              <a:buChar char="-"/>
            </a:pPr>
            <a:endParaRPr lang="en-US" b="0" i="0" dirty="0">
              <a:solidFill>
                <a:srgbClr val="23272F"/>
              </a:solidFill>
              <a:effectLst/>
              <a:latin typeface="Optimistic Display"/>
            </a:endParaRPr>
          </a:p>
          <a:p>
            <a:pPr marL="0" indent="0">
              <a:buFontTx/>
              <a:buNone/>
            </a:pPr>
            <a:r>
              <a:rPr lang="en-US" b="0" i="0" dirty="0">
                <a:solidFill>
                  <a:srgbClr val="23272F"/>
                </a:solidFill>
                <a:effectLst/>
                <a:latin typeface="Optimistic Display"/>
              </a:rPr>
              <a:t>Caveat: Needs to be inside a form</a:t>
            </a:r>
          </a:p>
        </p:txBody>
      </p:sp>
      <p:sp>
        <p:nvSpPr>
          <p:cNvPr id="4" name="Slide Number Placeholder 3"/>
          <p:cNvSpPr>
            <a:spLocks noGrp="1"/>
          </p:cNvSpPr>
          <p:nvPr>
            <p:ph type="sldNum" sz="quarter" idx="5"/>
          </p:nvPr>
        </p:nvSpPr>
        <p:spPr/>
        <p:txBody>
          <a:bodyPr/>
          <a:lstStyle/>
          <a:p>
            <a:fld id="{D6CD0A21-BBCA-455C-BC1F-1FF4132F101B}" type="slidenum">
              <a:rPr lang="en-US" smtClean="0"/>
              <a:t>59</a:t>
            </a:fld>
            <a:endParaRPr lang="en-US"/>
          </a:p>
        </p:txBody>
      </p:sp>
    </p:spTree>
    <p:extLst>
      <p:ext uri="{BB962C8B-B14F-4D97-AF65-F5344CB8AC3E}">
        <p14:creationId xmlns:p14="http://schemas.microsoft.com/office/powerpoint/2010/main" val="418293320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3272F"/>
                </a:solidFill>
                <a:effectLst/>
                <a:latin typeface="Optimistic Text"/>
              </a:rPr>
              <a:t>You can also use the </a:t>
            </a:r>
            <a:r>
              <a:rPr lang="en-US" dirty="0"/>
              <a:t>data</a:t>
            </a:r>
            <a:r>
              <a:rPr lang="en-US" b="0" i="0" dirty="0">
                <a:solidFill>
                  <a:srgbClr val="23272F"/>
                </a:solidFill>
                <a:effectLst/>
                <a:latin typeface="Optimistic Text"/>
              </a:rPr>
              <a:t> property of the status information returned from </a:t>
            </a:r>
            <a:r>
              <a:rPr lang="en-US" dirty="0" err="1"/>
              <a:t>useFormStatus</a:t>
            </a:r>
            <a:r>
              <a:rPr lang="en-US" b="0" i="0" dirty="0">
                <a:solidFill>
                  <a:srgbClr val="23272F"/>
                </a:solidFill>
                <a:effectLst/>
                <a:latin typeface="Optimistic Text"/>
              </a:rPr>
              <a:t> to display what data is being submitted by the user.</a:t>
            </a:r>
            <a:endParaRPr lang="en-US" dirty="0"/>
          </a:p>
        </p:txBody>
      </p:sp>
      <p:sp>
        <p:nvSpPr>
          <p:cNvPr id="4" name="Slide Number Placeholder 3"/>
          <p:cNvSpPr>
            <a:spLocks noGrp="1"/>
          </p:cNvSpPr>
          <p:nvPr>
            <p:ph type="sldNum" sz="quarter" idx="5"/>
          </p:nvPr>
        </p:nvSpPr>
        <p:spPr/>
        <p:txBody>
          <a:bodyPr/>
          <a:lstStyle/>
          <a:p>
            <a:fld id="{D6CD0A21-BBCA-455C-BC1F-1FF4132F101B}" type="slidenum">
              <a:rPr lang="en-US" smtClean="0"/>
              <a:t>60</a:t>
            </a:fld>
            <a:endParaRPr lang="en-US"/>
          </a:p>
        </p:txBody>
      </p:sp>
    </p:spTree>
    <p:extLst>
      <p:ext uri="{BB962C8B-B14F-4D97-AF65-F5344CB8AC3E}">
        <p14:creationId xmlns:p14="http://schemas.microsoft.com/office/powerpoint/2010/main" val="26437686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6CD0A21-BBCA-455C-BC1F-1FF4132F101B}" type="slidenum">
              <a:rPr lang="en-US" smtClean="0"/>
              <a:t>7</a:t>
            </a:fld>
            <a:endParaRPr lang="en-US"/>
          </a:p>
        </p:txBody>
      </p:sp>
    </p:spTree>
    <p:extLst>
      <p:ext uri="{BB962C8B-B14F-4D97-AF65-F5344CB8AC3E}">
        <p14:creationId xmlns:p14="http://schemas.microsoft.com/office/powerpoint/2010/main" val="209097940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3272F"/>
                </a:solidFill>
                <a:effectLst/>
                <a:latin typeface="Optimistic Display"/>
              </a:rPr>
              <a:t>a Hook that allows you to update state based on the result of a form action.</a:t>
            </a:r>
            <a:br>
              <a:rPr lang="en-US" dirty="0"/>
            </a:br>
            <a:r>
              <a:rPr lang="en-US" dirty="0"/>
              <a:t>Like </a:t>
            </a:r>
            <a:r>
              <a:rPr lang="en-US" dirty="0" err="1"/>
              <a:t>useState</a:t>
            </a:r>
            <a:r>
              <a:rPr lang="en-US" dirty="0"/>
              <a:t>, is gives you a state and an updater function (e.g. </a:t>
            </a:r>
            <a:r>
              <a:rPr lang="en-US" dirty="0" err="1"/>
              <a:t>setState</a:t>
            </a:r>
            <a:r>
              <a:rPr lang="en-US" dirty="0"/>
              <a:t>)</a:t>
            </a:r>
          </a:p>
        </p:txBody>
      </p:sp>
      <p:sp>
        <p:nvSpPr>
          <p:cNvPr id="4" name="Slide Number Placeholder 3"/>
          <p:cNvSpPr>
            <a:spLocks noGrp="1"/>
          </p:cNvSpPr>
          <p:nvPr>
            <p:ph type="sldNum" sz="quarter" idx="5"/>
          </p:nvPr>
        </p:nvSpPr>
        <p:spPr/>
        <p:txBody>
          <a:bodyPr/>
          <a:lstStyle/>
          <a:p>
            <a:fld id="{D6CD0A21-BBCA-455C-BC1F-1FF4132F101B}" type="slidenum">
              <a:rPr lang="en-US" smtClean="0"/>
              <a:t>62</a:t>
            </a:fld>
            <a:endParaRPr lang="en-US"/>
          </a:p>
        </p:txBody>
      </p:sp>
    </p:spTree>
    <p:extLst>
      <p:ext uri="{BB962C8B-B14F-4D97-AF65-F5344CB8AC3E}">
        <p14:creationId xmlns:p14="http://schemas.microsoft.com/office/powerpoint/2010/main" val="392146139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6CD0A21-BBCA-455C-BC1F-1FF4132F101B}" type="slidenum">
              <a:rPr lang="en-US" smtClean="0"/>
              <a:t>63</a:t>
            </a:fld>
            <a:endParaRPr lang="en-US"/>
          </a:p>
        </p:txBody>
      </p:sp>
    </p:spTree>
    <p:extLst>
      <p:ext uri="{BB962C8B-B14F-4D97-AF65-F5344CB8AC3E}">
        <p14:creationId xmlns:p14="http://schemas.microsoft.com/office/powerpoint/2010/main" val="239136183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useActionState</a:t>
            </a:r>
            <a:r>
              <a:rPr lang="en-US" b="0" i="0" dirty="0">
                <a:solidFill>
                  <a:srgbClr val="23272F"/>
                </a:solidFill>
                <a:effectLst/>
                <a:latin typeface="Optimistic Text"/>
              </a:rPr>
              <a:t> accepts a function (the “Action”), and returns a wrapped Action to call.</a:t>
            </a:r>
            <a:br>
              <a:rPr lang="en-US" b="0" i="0" dirty="0">
                <a:solidFill>
                  <a:srgbClr val="23272F"/>
                </a:solidFill>
                <a:effectLst/>
                <a:latin typeface="Optimistic Text"/>
              </a:rPr>
            </a:br>
            <a:r>
              <a:rPr lang="en-US" b="0" i="0" dirty="0">
                <a:solidFill>
                  <a:srgbClr val="23272F"/>
                </a:solidFill>
                <a:effectLst/>
                <a:latin typeface="Optimistic Text"/>
              </a:rPr>
              <a:t>Scenario: </a:t>
            </a:r>
            <a:r>
              <a:rPr lang="en-US" b="0" i="0" dirty="0" err="1">
                <a:solidFill>
                  <a:srgbClr val="23272F"/>
                </a:solidFill>
                <a:effectLst/>
                <a:latin typeface="Optimistic Text"/>
              </a:rPr>
              <a:t>AddToCart</a:t>
            </a:r>
            <a:r>
              <a:rPr lang="en-US" b="0" i="0" dirty="0">
                <a:solidFill>
                  <a:srgbClr val="23272F"/>
                </a:solidFill>
                <a:effectLst/>
                <a:latin typeface="Optimistic Text"/>
              </a:rPr>
              <a:t>, </a:t>
            </a:r>
            <a:r>
              <a:rPr lang="en-US" b="0" i="0" dirty="0" err="1">
                <a:solidFill>
                  <a:srgbClr val="23272F"/>
                </a:solidFill>
                <a:effectLst/>
                <a:latin typeface="Optimistic Text"/>
              </a:rPr>
              <a:t>previousState</a:t>
            </a:r>
            <a:r>
              <a:rPr lang="en-US" b="0" i="0" dirty="0">
                <a:solidFill>
                  <a:srgbClr val="23272F"/>
                </a:solidFill>
                <a:effectLst/>
                <a:latin typeface="Optimistic Text"/>
              </a:rPr>
              <a:t> starts as the </a:t>
            </a:r>
            <a:r>
              <a:rPr lang="en-US" b="0" i="0" dirty="0" err="1">
                <a:solidFill>
                  <a:srgbClr val="23272F"/>
                </a:solidFill>
                <a:effectLst/>
                <a:latin typeface="Optimistic Text"/>
              </a:rPr>
              <a:t>initialStateValue</a:t>
            </a:r>
            <a:r>
              <a:rPr lang="en-US" b="0" i="0" dirty="0">
                <a:solidFill>
                  <a:srgbClr val="23272F"/>
                </a:solidFill>
                <a:effectLst/>
                <a:latin typeface="Optimistic Text"/>
              </a:rPr>
              <a:t> followed by the state returned by the action. Error can be the Total Cart </a:t>
            </a:r>
            <a:endParaRPr lang="en-US" dirty="0"/>
          </a:p>
        </p:txBody>
      </p:sp>
      <p:sp>
        <p:nvSpPr>
          <p:cNvPr id="4" name="Slide Number Placeholder 3"/>
          <p:cNvSpPr>
            <a:spLocks noGrp="1"/>
          </p:cNvSpPr>
          <p:nvPr>
            <p:ph type="sldNum" sz="quarter" idx="5"/>
          </p:nvPr>
        </p:nvSpPr>
        <p:spPr/>
        <p:txBody>
          <a:bodyPr/>
          <a:lstStyle/>
          <a:p>
            <a:fld id="{D6CD0A21-BBCA-455C-BC1F-1FF4132F101B}" type="slidenum">
              <a:rPr lang="en-US" smtClean="0"/>
              <a:t>64</a:t>
            </a:fld>
            <a:endParaRPr lang="en-US"/>
          </a:p>
        </p:txBody>
      </p:sp>
    </p:spTree>
    <p:extLst>
      <p:ext uri="{BB962C8B-B14F-4D97-AF65-F5344CB8AC3E}">
        <p14:creationId xmlns:p14="http://schemas.microsoft.com/office/powerpoint/2010/main" val="279029916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3272F"/>
                </a:solidFill>
                <a:effectLst/>
                <a:latin typeface="Optimistic Display"/>
              </a:rPr>
              <a:t>a React Hook that lets you optimistically update the UI</a:t>
            </a:r>
            <a:endParaRPr lang="en-US" dirty="0"/>
          </a:p>
        </p:txBody>
      </p:sp>
      <p:sp>
        <p:nvSpPr>
          <p:cNvPr id="4" name="Slide Number Placeholder 3"/>
          <p:cNvSpPr>
            <a:spLocks noGrp="1"/>
          </p:cNvSpPr>
          <p:nvPr>
            <p:ph type="sldNum" sz="quarter" idx="5"/>
          </p:nvPr>
        </p:nvSpPr>
        <p:spPr/>
        <p:txBody>
          <a:bodyPr/>
          <a:lstStyle/>
          <a:p>
            <a:fld id="{D6CD0A21-BBCA-455C-BC1F-1FF4132F101B}" type="slidenum">
              <a:rPr lang="en-US" smtClean="0"/>
              <a:t>65</a:t>
            </a:fld>
            <a:endParaRPr lang="en-US"/>
          </a:p>
        </p:txBody>
      </p:sp>
    </p:spTree>
    <p:extLst>
      <p:ext uri="{BB962C8B-B14F-4D97-AF65-F5344CB8AC3E}">
        <p14:creationId xmlns:p14="http://schemas.microsoft.com/office/powerpoint/2010/main" val="62538402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lets you show a different state while an async action is underway</a:t>
            </a:r>
          </a:p>
        </p:txBody>
      </p:sp>
      <p:sp>
        <p:nvSpPr>
          <p:cNvPr id="4" name="Slide Number Placeholder 3"/>
          <p:cNvSpPr>
            <a:spLocks noGrp="1"/>
          </p:cNvSpPr>
          <p:nvPr>
            <p:ph type="sldNum" sz="quarter" idx="5"/>
          </p:nvPr>
        </p:nvSpPr>
        <p:spPr/>
        <p:txBody>
          <a:bodyPr/>
          <a:lstStyle/>
          <a:p>
            <a:fld id="{D6CD0A21-BBCA-455C-BC1F-1FF4132F101B}" type="slidenum">
              <a:rPr lang="en-US" smtClean="0"/>
              <a:t>66</a:t>
            </a:fld>
            <a:endParaRPr lang="en-US"/>
          </a:p>
        </p:txBody>
      </p:sp>
    </p:spTree>
    <p:extLst>
      <p:ext uri="{BB962C8B-B14F-4D97-AF65-F5344CB8AC3E}">
        <p14:creationId xmlns:p14="http://schemas.microsoft.com/office/powerpoint/2010/main" val="81937652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 We have a child component that accepts two props: messages (state), </a:t>
            </a:r>
            <a:r>
              <a:rPr lang="en-US" dirty="0" err="1"/>
              <a:t>sendMessage</a:t>
            </a:r>
            <a:r>
              <a:rPr lang="en-US" dirty="0"/>
              <a:t> (function)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 – </a:t>
            </a:r>
            <a:r>
              <a:rPr lang="en-US" dirty="0" err="1"/>
              <a:t>useOptimistic</a:t>
            </a:r>
            <a:r>
              <a:rPr lang="en-US" dirty="0"/>
              <a:t> hook</a:t>
            </a:r>
            <a:br>
              <a:rPr lang="en-US" dirty="0"/>
            </a:br>
            <a:r>
              <a:rPr lang="en-US" dirty="0"/>
              <a:t>3 – </a:t>
            </a:r>
            <a:r>
              <a:rPr lang="en-US" dirty="0" err="1"/>
              <a:t>SendAction</a:t>
            </a:r>
            <a:r>
              <a:rPr lang="en-US" dirty="0"/>
              <a:t> – </a:t>
            </a:r>
            <a:r>
              <a:rPr lang="en-US" dirty="0" err="1"/>
              <a:t>formAction</a:t>
            </a:r>
            <a:r>
              <a:rPr lang="en-US" dirty="0"/>
              <a:t> that calls the optimistic dispatch action</a:t>
            </a:r>
          </a:p>
          <a:p>
            <a:r>
              <a:rPr lang="en-US" dirty="0"/>
              <a:t>4 – returned component that displays the optimistic state and a form that triggers the </a:t>
            </a:r>
            <a:r>
              <a:rPr lang="en-US" dirty="0" err="1"/>
              <a:t>formAction</a:t>
            </a:r>
            <a:endParaRPr lang="en-US" dirty="0"/>
          </a:p>
        </p:txBody>
      </p:sp>
      <p:sp>
        <p:nvSpPr>
          <p:cNvPr id="4" name="Slide Number Placeholder 3"/>
          <p:cNvSpPr>
            <a:spLocks noGrp="1"/>
          </p:cNvSpPr>
          <p:nvPr>
            <p:ph type="sldNum" sz="quarter" idx="5"/>
          </p:nvPr>
        </p:nvSpPr>
        <p:spPr/>
        <p:txBody>
          <a:bodyPr/>
          <a:lstStyle/>
          <a:p>
            <a:fld id="{D6CD0A21-BBCA-455C-BC1F-1FF4132F101B}" type="slidenum">
              <a:rPr lang="en-US" smtClean="0"/>
              <a:t>67</a:t>
            </a:fld>
            <a:endParaRPr lang="en-US"/>
          </a:p>
        </p:txBody>
      </p:sp>
    </p:spTree>
    <p:extLst>
      <p:ext uri="{BB962C8B-B14F-4D97-AF65-F5344CB8AC3E}">
        <p14:creationId xmlns:p14="http://schemas.microsoft.com/office/powerpoint/2010/main" val="107328597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6CD0A21-BBCA-455C-BC1F-1FF4132F101B}" type="slidenum">
              <a:rPr lang="en-US" smtClean="0"/>
              <a:t>71</a:t>
            </a:fld>
            <a:endParaRPr lang="en-US"/>
          </a:p>
        </p:txBody>
      </p:sp>
    </p:spTree>
    <p:extLst>
      <p:ext uri="{BB962C8B-B14F-4D97-AF65-F5344CB8AC3E}">
        <p14:creationId xmlns:p14="http://schemas.microsoft.com/office/powerpoint/2010/main" val="18573513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example, you may want to read static data from a content management system.</a:t>
            </a:r>
          </a:p>
          <a:p>
            <a:r>
              <a:rPr lang="en-US" dirty="0"/>
              <a:t>Without Server Components, it’s common to fetch static data on the client with an Effect</a:t>
            </a:r>
          </a:p>
        </p:txBody>
      </p:sp>
      <p:sp>
        <p:nvSpPr>
          <p:cNvPr id="4" name="Slide Number Placeholder 3"/>
          <p:cNvSpPr>
            <a:spLocks noGrp="1"/>
          </p:cNvSpPr>
          <p:nvPr>
            <p:ph type="sldNum" sz="quarter" idx="5"/>
          </p:nvPr>
        </p:nvSpPr>
        <p:spPr/>
        <p:txBody>
          <a:bodyPr/>
          <a:lstStyle/>
          <a:p>
            <a:fld id="{D6CD0A21-BBCA-455C-BC1F-1FF4132F101B}" type="slidenum">
              <a:rPr lang="en-US" smtClean="0"/>
              <a:t>72</a:t>
            </a:fld>
            <a:endParaRPr lang="en-US"/>
          </a:p>
        </p:txBody>
      </p:sp>
    </p:spTree>
    <p:extLst>
      <p:ext uri="{BB962C8B-B14F-4D97-AF65-F5344CB8AC3E}">
        <p14:creationId xmlns:p14="http://schemas.microsoft.com/office/powerpoint/2010/main" val="339232809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Server components can run at build time to read from the filesystem or fetch static content, so a web server is not required</a:t>
            </a:r>
          </a:p>
        </p:txBody>
      </p:sp>
      <p:sp>
        <p:nvSpPr>
          <p:cNvPr id="4" name="Slide Number Placeholder 3"/>
          <p:cNvSpPr>
            <a:spLocks noGrp="1"/>
          </p:cNvSpPr>
          <p:nvPr>
            <p:ph type="sldNum" sz="quarter" idx="5"/>
          </p:nvPr>
        </p:nvSpPr>
        <p:spPr/>
        <p:txBody>
          <a:bodyPr/>
          <a:lstStyle/>
          <a:p>
            <a:fld id="{D6CD0A21-BBCA-455C-BC1F-1FF4132F101B}" type="slidenum">
              <a:rPr lang="en-US" smtClean="0"/>
              <a:t>73</a:t>
            </a:fld>
            <a:endParaRPr lang="en-US"/>
          </a:p>
        </p:txBody>
      </p:sp>
    </p:spTree>
    <p:extLst>
      <p:ext uri="{BB962C8B-B14F-4D97-AF65-F5344CB8AC3E}">
        <p14:creationId xmlns:p14="http://schemas.microsoft.com/office/powerpoint/2010/main" val="1889567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3272F"/>
                </a:solidFill>
                <a:effectLst/>
                <a:latin typeface="Optimistic Text"/>
              </a:rPr>
              <a:t>users often end up either loading all of their styles far from the components that may depend on them, or they use a style library which encapsulates this complexity.</a:t>
            </a:r>
            <a:br>
              <a:rPr lang="en-US" b="0" i="0" dirty="0">
                <a:solidFill>
                  <a:srgbClr val="23272F"/>
                </a:solidFill>
                <a:effectLst/>
                <a:latin typeface="Optimistic Text"/>
              </a:rPr>
            </a:br>
            <a:br>
              <a:rPr lang="en-US" b="0" i="0" dirty="0">
                <a:solidFill>
                  <a:srgbClr val="23272F"/>
                </a:solidFill>
                <a:effectLst/>
                <a:latin typeface="Optimistic Text"/>
              </a:rPr>
            </a:br>
            <a:r>
              <a:rPr lang="en-US" b="0" i="0" dirty="0">
                <a:solidFill>
                  <a:srgbClr val="23272F"/>
                </a:solidFill>
                <a:effectLst/>
                <a:latin typeface="Optimistic Text"/>
              </a:rPr>
              <a:t>an opportunity to locate those stylesheets alongside the components that depend on them allowing for better local reasoning and an easier time ensuring you only load the stylesheets that you actually depend on.</a:t>
            </a:r>
            <a:endParaRPr lang="en-US" dirty="0"/>
          </a:p>
        </p:txBody>
      </p:sp>
      <p:sp>
        <p:nvSpPr>
          <p:cNvPr id="4" name="Slide Number Placeholder 3"/>
          <p:cNvSpPr>
            <a:spLocks noGrp="1"/>
          </p:cNvSpPr>
          <p:nvPr>
            <p:ph type="sldNum" sz="quarter" idx="5"/>
          </p:nvPr>
        </p:nvSpPr>
        <p:spPr/>
        <p:txBody>
          <a:bodyPr/>
          <a:lstStyle/>
          <a:p>
            <a:fld id="{D6CD0A21-BBCA-455C-BC1F-1FF4132F101B}" type="slidenum">
              <a:rPr lang="en-US" smtClean="0"/>
              <a:t>75</a:t>
            </a:fld>
            <a:endParaRPr lang="en-US"/>
          </a:p>
        </p:txBody>
      </p:sp>
    </p:spTree>
    <p:extLst>
      <p:ext uri="{BB962C8B-B14F-4D97-AF65-F5344CB8AC3E}">
        <p14:creationId xmlns:p14="http://schemas.microsoft.com/office/powerpoint/2010/main" val="21754478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Things that you don’t need to manually do (React Compiler)</a:t>
            </a:r>
          </a:p>
          <a:p>
            <a:pPr marL="228600" indent="-228600">
              <a:buAutoNum type="arabicPeriod"/>
            </a:pPr>
            <a:r>
              <a:rPr lang="en-US" dirty="0"/>
              <a:t>Future deprecations</a:t>
            </a:r>
          </a:p>
          <a:p>
            <a:pPr marL="685800" lvl="1" indent="-228600">
              <a:buAutoNum type="arabicPeriod"/>
            </a:pPr>
            <a:r>
              <a:rPr lang="en-US" dirty="0" err="1"/>
              <a:t>ForwardRef</a:t>
            </a:r>
            <a:r>
              <a:rPr lang="en-US" dirty="0"/>
              <a:t>, </a:t>
            </a:r>
            <a:r>
              <a:rPr lang="en-US" dirty="0" err="1"/>
              <a:t>Context.Provider</a:t>
            </a:r>
            <a:endParaRPr lang="en-US" dirty="0"/>
          </a:p>
          <a:p>
            <a:pPr marL="228600" indent="-228600">
              <a:buAutoNum type="arabicPeriod"/>
            </a:pPr>
            <a:endParaRPr lang="en-US" dirty="0"/>
          </a:p>
        </p:txBody>
      </p:sp>
      <p:sp>
        <p:nvSpPr>
          <p:cNvPr id="4" name="Slide Number Placeholder 3"/>
          <p:cNvSpPr>
            <a:spLocks noGrp="1"/>
          </p:cNvSpPr>
          <p:nvPr>
            <p:ph type="sldNum" sz="quarter" idx="5"/>
          </p:nvPr>
        </p:nvSpPr>
        <p:spPr/>
        <p:txBody>
          <a:bodyPr/>
          <a:lstStyle/>
          <a:p>
            <a:fld id="{D6CD0A21-BBCA-455C-BC1F-1FF4132F101B}" type="slidenum">
              <a:rPr lang="en-US" smtClean="0"/>
              <a:t>8</a:t>
            </a:fld>
            <a:endParaRPr lang="en-US"/>
          </a:p>
        </p:txBody>
      </p:sp>
    </p:spTree>
    <p:extLst>
      <p:ext uri="{BB962C8B-B14F-4D97-AF65-F5344CB8AC3E}">
        <p14:creationId xmlns:p14="http://schemas.microsoft.com/office/powerpoint/2010/main" val="317551347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D3748"/>
                </a:solidFill>
                <a:effectLst/>
                <a:latin typeface="Inter"/>
              </a:rPr>
              <a:t>the recommended approach by the react team is to initiate fetches earlier, e.g. in route loaders or in server components, and to have suspense only consume the resource rather than initiate the promise itself. This is usually called </a:t>
            </a:r>
            <a:r>
              <a:rPr lang="en-US" b="1" i="0" dirty="0">
                <a:effectLst/>
                <a:latin typeface="Inter"/>
              </a:rPr>
              <a:t>render-as-you-fetch</a:t>
            </a:r>
            <a:r>
              <a:rPr lang="en-US" b="0" i="0" dirty="0">
                <a:solidFill>
                  <a:srgbClr val="2D3748"/>
                </a:solidFill>
                <a:effectLst/>
                <a:latin typeface="Inter"/>
              </a:rPr>
              <a:t>.</a:t>
            </a:r>
            <a:endParaRPr lang="en-US" dirty="0"/>
          </a:p>
        </p:txBody>
      </p:sp>
      <p:sp>
        <p:nvSpPr>
          <p:cNvPr id="4" name="Slide Number Placeholder 3"/>
          <p:cNvSpPr>
            <a:spLocks noGrp="1"/>
          </p:cNvSpPr>
          <p:nvPr>
            <p:ph type="sldNum" sz="quarter" idx="5"/>
          </p:nvPr>
        </p:nvSpPr>
        <p:spPr/>
        <p:txBody>
          <a:bodyPr/>
          <a:lstStyle/>
          <a:p>
            <a:fld id="{D6CD0A21-BBCA-455C-BC1F-1FF4132F101B}" type="slidenum">
              <a:rPr lang="en-US" smtClean="0"/>
              <a:t>76</a:t>
            </a:fld>
            <a:endParaRPr lang="en-US"/>
          </a:p>
        </p:txBody>
      </p:sp>
    </p:spTree>
    <p:extLst>
      <p:ext uri="{BB962C8B-B14F-4D97-AF65-F5344CB8AC3E}">
        <p14:creationId xmlns:p14="http://schemas.microsoft.com/office/powerpoint/2010/main" val="119323234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There’s also </a:t>
            </a:r>
            <a:r>
              <a:rPr lang="en-US" b="0" i="0" dirty="0" err="1">
                <a:solidFill>
                  <a:srgbClr val="23272F"/>
                </a:solidFill>
                <a:effectLst/>
                <a:latin typeface="Optimistic Text"/>
              </a:rPr>
              <a:t>codemods</a:t>
            </a:r>
            <a:r>
              <a:rPr lang="en-US" b="0" i="0" dirty="0">
                <a:solidFill>
                  <a:srgbClr val="23272F"/>
                </a:solidFill>
                <a:effectLst/>
                <a:latin typeface="Optimistic Text"/>
              </a:rPr>
              <a:t> that will automatically update your code to many of the new APIs and patterns in React 19</a:t>
            </a:r>
            <a:endParaRPr lang="en-US" dirty="0"/>
          </a:p>
          <a:p>
            <a:endParaRPr lang="en-US" dirty="0"/>
          </a:p>
        </p:txBody>
      </p:sp>
      <p:sp>
        <p:nvSpPr>
          <p:cNvPr id="4" name="Slide Number Placeholder 3"/>
          <p:cNvSpPr>
            <a:spLocks noGrp="1"/>
          </p:cNvSpPr>
          <p:nvPr>
            <p:ph type="sldNum" sz="quarter" idx="5"/>
          </p:nvPr>
        </p:nvSpPr>
        <p:spPr/>
        <p:txBody>
          <a:bodyPr/>
          <a:lstStyle/>
          <a:p>
            <a:fld id="{D6CD0A21-BBCA-455C-BC1F-1FF4132F101B}" type="slidenum">
              <a:rPr lang="en-US" smtClean="0"/>
              <a:t>77</a:t>
            </a:fld>
            <a:endParaRPr lang="en-US"/>
          </a:p>
        </p:txBody>
      </p:sp>
    </p:spTree>
    <p:extLst>
      <p:ext uri="{BB962C8B-B14F-4D97-AF65-F5344CB8AC3E}">
        <p14:creationId xmlns:p14="http://schemas.microsoft.com/office/powerpoint/2010/main" val="194989349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more details on React 19 visit the official React dev site</a:t>
            </a:r>
          </a:p>
        </p:txBody>
      </p:sp>
      <p:sp>
        <p:nvSpPr>
          <p:cNvPr id="4" name="Slide Number Placeholder 3"/>
          <p:cNvSpPr>
            <a:spLocks noGrp="1"/>
          </p:cNvSpPr>
          <p:nvPr>
            <p:ph type="sldNum" sz="quarter" idx="5"/>
          </p:nvPr>
        </p:nvSpPr>
        <p:spPr/>
        <p:txBody>
          <a:bodyPr/>
          <a:lstStyle/>
          <a:p>
            <a:fld id="{D6CD0A21-BBCA-455C-BC1F-1FF4132F101B}" type="slidenum">
              <a:rPr lang="en-US" smtClean="0"/>
              <a:t>78</a:t>
            </a:fld>
            <a:endParaRPr lang="en-US"/>
          </a:p>
        </p:txBody>
      </p:sp>
    </p:spTree>
    <p:extLst>
      <p:ext uri="{BB962C8B-B14F-4D97-AF65-F5344CB8AC3E}">
        <p14:creationId xmlns:p14="http://schemas.microsoft.com/office/powerpoint/2010/main" val="38248920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4A5267"/>
                </a:solidFill>
                <a:latin typeface="Helvetica" pitchFamily="2" charset="0"/>
              </a:rPr>
              <a:t>React Compiler is a build-time only tool that optimizes your React applications by automatically memorizing your code</a:t>
            </a:r>
          </a:p>
          <a:p>
            <a:br>
              <a:rPr lang="en-US" b="0" i="0" dirty="0">
                <a:solidFill>
                  <a:srgbClr val="23272F"/>
                </a:solidFill>
                <a:effectLst/>
                <a:latin typeface="Optimistic Text"/>
              </a:rPr>
            </a:br>
            <a:r>
              <a:rPr lang="en-US" b="0" i="0" dirty="0">
                <a:solidFill>
                  <a:srgbClr val="23272F"/>
                </a:solidFill>
                <a:effectLst/>
                <a:latin typeface="Optimistic Text"/>
              </a:rPr>
              <a:t>It works with plain JavaScript, and understands the </a:t>
            </a:r>
            <a:r>
              <a:rPr lang="en-US" b="0" i="0" dirty="0">
                <a:effectLst/>
                <a:latin typeface="Optimistic Text"/>
                <a:hlinkClick r:id="rId3"/>
              </a:rPr>
              <a:t>Rules of React</a:t>
            </a:r>
            <a:r>
              <a:rPr lang="en-US" b="0" i="0" dirty="0">
                <a:solidFill>
                  <a:srgbClr val="23272F"/>
                </a:solidFill>
                <a:effectLst/>
                <a:latin typeface="Optimistic Text"/>
              </a:rPr>
              <a:t>, so you don’t need to rewrite any code to use it</a:t>
            </a:r>
            <a:endParaRPr lang="en-US" dirty="0"/>
          </a:p>
        </p:txBody>
      </p:sp>
      <p:sp>
        <p:nvSpPr>
          <p:cNvPr id="4" name="Slide Number Placeholder 3"/>
          <p:cNvSpPr>
            <a:spLocks noGrp="1"/>
          </p:cNvSpPr>
          <p:nvPr>
            <p:ph type="sldNum" sz="quarter" idx="5"/>
          </p:nvPr>
        </p:nvSpPr>
        <p:spPr/>
        <p:txBody>
          <a:bodyPr/>
          <a:lstStyle/>
          <a:p>
            <a:fld id="{D6CD0A21-BBCA-455C-BC1F-1FF4132F101B}" type="slidenum">
              <a:rPr lang="en-US" smtClean="0"/>
              <a:t>9</a:t>
            </a:fld>
            <a:endParaRPr lang="en-US"/>
          </a:p>
        </p:txBody>
      </p:sp>
    </p:spTree>
    <p:extLst>
      <p:ext uri="{BB962C8B-B14F-4D97-AF65-F5344CB8AC3E}">
        <p14:creationId xmlns:p14="http://schemas.microsoft.com/office/powerpoint/2010/main" val="12679547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4A5267"/>
                </a:solidFill>
                <a:latin typeface="Helvetica" pitchFamily="2" charset="0"/>
              </a:rPr>
              <a:t>React Compiler is a build-time only tool that optimizes your React applications by automatically memorizing your code</a:t>
            </a:r>
          </a:p>
          <a:p>
            <a:endParaRPr lang="en-US" dirty="0"/>
          </a:p>
        </p:txBody>
      </p:sp>
      <p:sp>
        <p:nvSpPr>
          <p:cNvPr id="4" name="Slide Number Placeholder 3"/>
          <p:cNvSpPr>
            <a:spLocks noGrp="1"/>
          </p:cNvSpPr>
          <p:nvPr>
            <p:ph type="sldNum" sz="quarter" idx="5"/>
          </p:nvPr>
        </p:nvSpPr>
        <p:spPr/>
        <p:txBody>
          <a:bodyPr/>
          <a:lstStyle/>
          <a:p>
            <a:fld id="{D6CD0A21-BBCA-455C-BC1F-1FF4132F101B}" type="slidenum">
              <a:rPr lang="en-US" smtClean="0"/>
              <a:t>10</a:t>
            </a:fld>
            <a:endParaRPr lang="en-US"/>
          </a:p>
        </p:txBody>
      </p:sp>
    </p:spTree>
    <p:extLst>
      <p:ext uri="{BB962C8B-B14F-4D97-AF65-F5344CB8AC3E}">
        <p14:creationId xmlns:p14="http://schemas.microsoft.com/office/powerpoint/2010/main" val="20641538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4A5267"/>
                </a:solidFill>
                <a:latin typeface="Helvetica" pitchFamily="2" charset="0"/>
              </a:rPr>
              <a:t>React Compiler is a build-time only tool that optimizes your React applications by automatically memorizing your code</a:t>
            </a:r>
          </a:p>
          <a:p>
            <a:endParaRPr lang="en-US" dirty="0"/>
          </a:p>
        </p:txBody>
      </p:sp>
      <p:sp>
        <p:nvSpPr>
          <p:cNvPr id="4" name="Slide Number Placeholder 3"/>
          <p:cNvSpPr>
            <a:spLocks noGrp="1"/>
          </p:cNvSpPr>
          <p:nvPr>
            <p:ph type="sldNum" sz="quarter" idx="5"/>
          </p:nvPr>
        </p:nvSpPr>
        <p:spPr/>
        <p:txBody>
          <a:bodyPr/>
          <a:lstStyle/>
          <a:p>
            <a:fld id="{D6CD0A21-BBCA-455C-BC1F-1FF4132F101B}" type="slidenum">
              <a:rPr lang="en-US" smtClean="0"/>
              <a:t>11</a:t>
            </a:fld>
            <a:endParaRPr lang="en-US"/>
          </a:p>
        </p:txBody>
      </p:sp>
    </p:spTree>
    <p:extLst>
      <p:ext uri="{BB962C8B-B14F-4D97-AF65-F5344CB8AC3E}">
        <p14:creationId xmlns:p14="http://schemas.microsoft.com/office/powerpoint/2010/main" val="22222993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23272F"/>
                </a:solidFill>
                <a:effectLst/>
                <a:latin typeface="Optimistic Text"/>
              </a:rPr>
              <a:t>With these APIs you can tell React that certain parts of your application don’t need to recompute if their inputs haven’t changed, reducing work on updates. While powerful, it’s easy to forget to apply </a:t>
            </a:r>
            <a:r>
              <a:rPr lang="en-US" b="0" i="0" dirty="0" err="1">
                <a:solidFill>
                  <a:srgbClr val="23272F"/>
                </a:solidFill>
                <a:effectLst/>
                <a:latin typeface="Optimistic Text"/>
              </a:rPr>
              <a:t>memoization</a:t>
            </a:r>
            <a:r>
              <a:rPr lang="en-US" b="0" i="0" dirty="0">
                <a:solidFill>
                  <a:srgbClr val="23272F"/>
                </a:solidFill>
                <a:effectLst/>
                <a:latin typeface="Optimistic Text"/>
              </a:rPr>
              <a:t> or apply them incorrectly.</a:t>
            </a:r>
            <a:endParaRPr lang="en-US" dirty="0"/>
          </a:p>
        </p:txBody>
      </p:sp>
      <p:sp>
        <p:nvSpPr>
          <p:cNvPr id="4" name="Slide Number Placeholder 3"/>
          <p:cNvSpPr>
            <a:spLocks noGrp="1"/>
          </p:cNvSpPr>
          <p:nvPr>
            <p:ph type="sldNum" sz="quarter" idx="5"/>
          </p:nvPr>
        </p:nvSpPr>
        <p:spPr/>
        <p:txBody>
          <a:bodyPr/>
          <a:lstStyle/>
          <a:p>
            <a:fld id="{D6CD0A21-BBCA-455C-BC1F-1FF4132F101B}" type="slidenum">
              <a:rPr lang="en-US" smtClean="0"/>
              <a:t>12</a:t>
            </a:fld>
            <a:endParaRPr lang="en-US"/>
          </a:p>
        </p:txBody>
      </p:sp>
    </p:spTree>
    <p:extLst>
      <p:ext uri="{BB962C8B-B14F-4D97-AF65-F5344CB8AC3E}">
        <p14:creationId xmlns:p14="http://schemas.microsoft.com/office/powerpoint/2010/main" val="33656452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blank" preserve="1">
  <p:cSld name="Blank Page">
    <p:spTree>
      <p:nvGrpSpPr>
        <p:cNvPr id="1" name=""/>
        <p:cNvGrpSpPr/>
        <p:nvPr/>
      </p:nvGrpSpPr>
      <p:grpSpPr>
        <a:xfrm>
          <a:off x="0" y="0"/>
          <a:ext cx="0" cy="0"/>
          <a:chOff x="0" y="0"/>
          <a:chExt cx="0" cy="0"/>
        </a:xfrm>
      </p:grpSpPr>
    </p:spTree>
    <p:extLst>
      <p:ext uri="{BB962C8B-B14F-4D97-AF65-F5344CB8AC3E}">
        <p14:creationId xmlns:p14="http://schemas.microsoft.com/office/powerpoint/2010/main" val="15789538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Two Small Images Vertical Left">
    <p:spTree>
      <p:nvGrpSpPr>
        <p:cNvPr id="1" name=""/>
        <p:cNvGrpSpPr/>
        <p:nvPr/>
      </p:nvGrpSpPr>
      <p:grpSpPr>
        <a:xfrm>
          <a:off x="0" y="0"/>
          <a:ext cx="0" cy="0"/>
          <a:chOff x="0" y="0"/>
          <a:chExt cx="0" cy="0"/>
        </a:xfrm>
      </p:grpSpPr>
      <p:sp>
        <p:nvSpPr>
          <p:cNvPr id="7" name="Рисунок 6"/>
          <p:cNvSpPr>
            <a:spLocks noGrp="1"/>
          </p:cNvSpPr>
          <p:nvPr>
            <p:ph type="pic" sz="quarter" idx="10"/>
          </p:nvPr>
        </p:nvSpPr>
        <p:spPr>
          <a:xfrm>
            <a:off x="0" y="1096834"/>
            <a:ext cx="3047500" cy="4838700"/>
          </a:xfrm>
          <a:custGeom>
            <a:avLst/>
            <a:gdLst>
              <a:gd name="connsiteX0" fmla="*/ 0 w 2843830"/>
              <a:gd name="connsiteY0" fmla="*/ 0 h 4838700"/>
              <a:gd name="connsiteX1" fmla="*/ 2843830 w 2843830"/>
              <a:gd name="connsiteY1" fmla="*/ 0 h 4838700"/>
              <a:gd name="connsiteX2" fmla="*/ 2843830 w 2843830"/>
              <a:gd name="connsiteY2" fmla="*/ 4838700 h 4838700"/>
              <a:gd name="connsiteX3" fmla="*/ 0 w 2843830"/>
              <a:gd name="connsiteY3" fmla="*/ 4838700 h 4838700"/>
            </a:gdLst>
            <a:ahLst/>
            <a:cxnLst>
              <a:cxn ang="0">
                <a:pos x="connsiteX0" y="connsiteY0"/>
              </a:cxn>
              <a:cxn ang="0">
                <a:pos x="connsiteX1" y="connsiteY1"/>
              </a:cxn>
              <a:cxn ang="0">
                <a:pos x="connsiteX2" y="connsiteY2"/>
              </a:cxn>
              <a:cxn ang="0">
                <a:pos x="connsiteX3" y="connsiteY3"/>
              </a:cxn>
            </a:cxnLst>
            <a:rect l="l" t="t" r="r" b="b"/>
            <a:pathLst>
              <a:path w="2843830" h="4838700">
                <a:moveTo>
                  <a:pt x="0" y="0"/>
                </a:moveTo>
                <a:lnTo>
                  <a:pt x="2843830" y="0"/>
                </a:lnTo>
                <a:lnTo>
                  <a:pt x="2843830" y="4838700"/>
                </a:lnTo>
                <a:lnTo>
                  <a:pt x="0" y="4838700"/>
                </a:lnTo>
                <a:close/>
              </a:path>
            </a:pathLst>
          </a:custGeom>
        </p:spPr>
        <p:txBody>
          <a:bodyPr wrap="square">
            <a:noAutofit/>
          </a:bodyPr>
          <a:lstStyle/>
          <a:p>
            <a:endParaRPr lang="en-US"/>
          </a:p>
        </p:txBody>
      </p:sp>
      <p:sp>
        <p:nvSpPr>
          <p:cNvPr id="10" name="Рисунок 9"/>
          <p:cNvSpPr>
            <a:spLocks noGrp="1"/>
          </p:cNvSpPr>
          <p:nvPr>
            <p:ph type="pic" sz="quarter" idx="11"/>
          </p:nvPr>
        </p:nvSpPr>
        <p:spPr>
          <a:xfrm>
            <a:off x="3047500" y="1639759"/>
            <a:ext cx="2061545" cy="3752850"/>
          </a:xfrm>
          <a:custGeom>
            <a:avLst/>
            <a:gdLst>
              <a:gd name="connsiteX0" fmla="*/ 0 w 1923768"/>
              <a:gd name="connsiteY0" fmla="*/ 0 h 3752850"/>
              <a:gd name="connsiteX1" fmla="*/ 1923768 w 1923768"/>
              <a:gd name="connsiteY1" fmla="*/ 0 h 3752850"/>
              <a:gd name="connsiteX2" fmla="*/ 1923768 w 1923768"/>
              <a:gd name="connsiteY2" fmla="*/ 3752850 h 3752850"/>
              <a:gd name="connsiteX3" fmla="*/ 0 w 1923768"/>
              <a:gd name="connsiteY3" fmla="*/ 3752850 h 3752850"/>
            </a:gdLst>
            <a:ahLst/>
            <a:cxnLst>
              <a:cxn ang="0">
                <a:pos x="connsiteX0" y="connsiteY0"/>
              </a:cxn>
              <a:cxn ang="0">
                <a:pos x="connsiteX1" y="connsiteY1"/>
              </a:cxn>
              <a:cxn ang="0">
                <a:pos x="connsiteX2" y="connsiteY2"/>
              </a:cxn>
              <a:cxn ang="0">
                <a:pos x="connsiteX3" y="connsiteY3"/>
              </a:cxn>
            </a:cxnLst>
            <a:rect l="l" t="t" r="r" b="b"/>
            <a:pathLst>
              <a:path w="1923768" h="3752850">
                <a:moveTo>
                  <a:pt x="0" y="0"/>
                </a:moveTo>
                <a:lnTo>
                  <a:pt x="1923768" y="0"/>
                </a:lnTo>
                <a:lnTo>
                  <a:pt x="1923768" y="3752850"/>
                </a:lnTo>
                <a:lnTo>
                  <a:pt x="0" y="3752850"/>
                </a:lnTo>
                <a:close/>
              </a:path>
            </a:pathLst>
          </a:custGeom>
        </p:spPr>
        <p:txBody>
          <a:bodyPr wrap="square">
            <a:noAutofit/>
          </a:bodyPr>
          <a:lstStyle/>
          <a:p>
            <a:endParaRPr lang="en-US"/>
          </a:p>
        </p:txBody>
      </p:sp>
    </p:spTree>
    <p:extLst>
      <p:ext uri="{BB962C8B-B14F-4D97-AF65-F5344CB8AC3E}">
        <p14:creationId xmlns:p14="http://schemas.microsoft.com/office/powerpoint/2010/main" val="29522335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Timeline 2 Images Middle">
    <p:spTree>
      <p:nvGrpSpPr>
        <p:cNvPr id="1" name=""/>
        <p:cNvGrpSpPr/>
        <p:nvPr/>
      </p:nvGrpSpPr>
      <p:grpSpPr>
        <a:xfrm>
          <a:off x="0" y="0"/>
          <a:ext cx="0" cy="0"/>
          <a:chOff x="0" y="0"/>
          <a:chExt cx="0" cy="0"/>
        </a:xfrm>
      </p:grpSpPr>
      <p:sp>
        <p:nvSpPr>
          <p:cNvPr id="18" name="Рисунок 17"/>
          <p:cNvSpPr>
            <a:spLocks noGrp="1"/>
          </p:cNvSpPr>
          <p:nvPr>
            <p:ph type="pic" sz="quarter" idx="10"/>
          </p:nvPr>
        </p:nvSpPr>
        <p:spPr>
          <a:xfrm>
            <a:off x="5633273" y="3141475"/>
            <a:ext cx="1003832" cy="1003830"/>
          </a:xfrm>
          <a:custGeom>
            <a:avLst/>
            <a:gdLst>
              <a:gd name="connsiteX0" fmla="*/ 501916 w 1003832"/>
              <a:gd name="connsiteY0" fmla="*/ 0 h 1003830"/>
              <a:gd name="connsiteX1" fmla="*/ 1003832 w 1003832"/>
              <a:gd name="connsiteY1" fmla="*/ 501915 h 1003830"/>
              <a:gd name="connsiteX2" fmla="*/ 501916 w 1003832"/>
              <a:gd name="connsiteY2" fmla="*/ 1003830 h 1003830"/>
              <a:gd name="connsiteX3" fmla="*/ 0 w 1003832"/>
              <a:gd name="connsiteY3" fmla="*/ 501915 h 1003830"/>
              <a:gd name="connsiteX4" fmla="*/ 501916 w 1003832"/>
              <a:gd name="connsiteY4" fmla="*/ 0 h 1003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3832" h="1003830">
                <a:moveTo>
                  <a:pt x="501916" y="0"/>
                </a:moveTo>
                <a:cubicBezTo>
                  <a:pt x="779117" y="0"/>
                  <a:pt x="1003832" y="224715"/>
                  <a:pt x="1003832" y="501915"/>
                </a:cubicBezTo>
                <a:cubicBezTo>
                  <a:pt x="1003832" y="779115"/>
                  <a:pt x="779117" y="1003830"/>
                  <a:pt x="501916" y="1003830"/>
                </a:cubicBezTo>
                <a:cubicBezTo>
                  <a:pt x="224715" y="1003830"/>
                  <a:pt x="0" y="779115"/>
                  <a:pt x="0" y="501915"/>
                </a:cubicBezTo>
                <a:cubicBezTo>
                  <a:pt x="0" y="224715"/>
                  <a:pt x="224715" y="0"/>
                  <a:pt x="501916" y="0"/>
                </a:cubicBezTo>
                <a:close/>
              </a:path>
            </a:pathLst>
          </a:custGeom>
        </p:spPr>
        <p:txBody>
          <a:bodyPr wrap="square">
            <a:noAutofit/>
          </a:bodyPr>
          <a:lstStyle/>
          <a:p>
            <a:endParaRPr lang="en-US"/>
          </a:p>
        </p:txBody>
      </p:sp>
      <p:sp>
        <p:nvSpPr>
          <p:cNvPr id="21" name="Рисунок 20"/>
          <p:cNvSpPr>
            <a:spLocks noGrp="1"/>
          </p:cNvSpPr>
          <p:nvPr>
            <p:ph type="pic" sz="quarter" idx="11"/>
          </p:nvPr>
        </p:nvSpPr>
        <p:spPr>
          <a:xfrm>
            <a:off x="5633273" y="4893983"/>
            <a:ext cx="1003832" cy="1003830"/>
          </a:xfrm>
          <a:custGeom>
            <a:avLst/>
            <a:gdLst>
              <a:gd name="connsiteX0" fmla="*/ 501916 w 1003832"/>
              <a:gd name="connsiteY0" fmla="*/ 0 h 1003830"/>
              <a:gd name="connsiteX1" fmla="*/ 1003832 w 1003832"/>
              <a:gd name="connsiteY1" fmla="*/ 501915 h 1003830"/>
              <a:gd name="connsiteX2" fmla="*/ 501916 w 1003832"/>
              <a:gd name="connsiteY2" fmla="*/ 1003830 h 1003830"/>
              <a:gd name="connsiteX3" fmla="*/ 0 w 1003832"/>
              <a:gd name="connsiteY3" fmla="*/ 501915 h 1003830"/>
              <a:gd name="connsiteX4" fmla="*/ 501916 w 1003832"/>
              <a:gd name="connsiteY4" fmla="*/ 0 h 1003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3832" h="1003830">
                <a:moveTo>
                  <a:pt x="501916" y="0"/>
                </a:moveTo>
                <a:cubicBezTo>
                  <a:pt x="779117" y="0"/>
                  <a:pt x="1003832" y="224715"/>
                  <a:pt x="1003832" y="501915"/>
                </a:cubicBezTo>
                <a:cubicBezTo>
                  <a:pt x="1003832" y="779115"/>
                  <a:pt x="779117" y="1003830"/>
                  <a:pt x="501916" y="1003830"/>
                </a:cubicBezTo>
                <a:cubicBezTo>
                  <a:pt x="224715" y="1003830"/>
                  <a:pt x="0" y="779115"/>
                  <a:pt x="0" y="501915"/>
                </a:cubicBezTo>
                <a:cubicBezTo>
                  <a:pt x="0" y="224715"/>
                  <a:pt x="224715" y="0"/>
                  <a:pt x="501916" y="0"/>
                </a:cubicBezTo>
                <a:close/>
              </a:path>
            </a:pathLst>
          </a:custGeom>
        </p:spPr>
        <p:txBody>
          <a:bodyPr wrap="square">
            <a:noAutofit/>
          </a:bodyPr>
          <a:lstStyle/>
          <a:p>
            <a:endParaRPr lang="en-US"/>
          </a:p>
        </p:txBody>
      </p:sp>
    </p:spTree>
    <p:extLst>
      <p:ext uri="{BB962C8B-B14F-4D97-AF65-F5344CB8AC3E}">
        <p14:creationId xmlns:p14="http://schemas.microsoft.com/office/powerpoint/2010/main" val="255324014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meline Three Images Middle">
    <p:spTree>
      <p:nvGrpSpPr>
        <p:cNvPr id="1" name=""/>
        <p:cNvGrpSpPr/>
        <p:nvPr/>
      </p:nvGrpSpPr>
      <p:grpSpPr>
        <a:xfrm>
          <a:off x="0" y="0"/>
          <a:ext cx="0" cy="0"/>
          <a:chOff x="0" y="0"/>
          <a:chExt cx="0" cy="0"/>
        </a:xfrm>
      </p:grpSpPr>
      <p:sp>
        <p:nvSpPr>
          <p:cNvPr id="7" name="Рисунок 6"/>
          <p:cNvSpPr>
            <a:spLocks noGrp="1"/>
          </p:cNvSpPr>
          <p:nvPr>
            <p:ph type="pic" sz="quarter" idx="10"/>
          </p:nvPr>
        </p:nvSpPr>
        <p:spPr>
          <a:xfrm>
            <a:off x="5633273" y="1388969"/>
            <a:ext cx="1003832" cy="1003829"/>
          </a:xfrm>
          <a:custGeom>
            <a:avLst/>
            <a:gdLst>
              <a:gd name="connsiteX0" fmla="*/ 501916 w 1003832"/>
              <a:gd name="connsiteY0" fmla="*/ 0 h 1003829"/>
              <a:gd name="connsiteX1" fmla="*/ 1003832 w 1003832"/>
              <a:gd name="connsiteY1" fmla="*/ 501915 h 1003829"/>
              <a:gd name="connsiteX2" fmla="*/ 603070 w 1003832"/>
              <a:gd name="connsiteY2" fmla="*/ 993633 h 1003829"/>
              <a:gd name="connsiteX3" fmla="*/ 501926 w 1003832"/>
              <a:gd name="connsiteY3" fmla="*/ 1003829 h 1003829"/>
              <a:gd name="connsiteX4" fmla="*/ 501906 w 1003832"/>
              <a:gd name="connsiteY4" fmla="*/ 1003829 h 1003829"/>
              <a:gd name="connsiteX5" fmla="*/ 400763 w 1003832"/>
              <a:gd name="connsiteY5" fmla="*/ 993633 h 1003829"/>
              <a:gd name="connsiteX6" fmla="*/ 0 w 1003832"/>
              <a:gd name="connsiteY6" fmla="*/ 501915 h 1003829"/>
              <a:gd name="connsiteX7" fmla="*/ 501916 w 1003832"/>
              <a:gd name="connsiteY7" fmla="*/ 0 h 1003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832" h="1003829">
                <a:moveTo>
                  <a:pt x="501916" y="0"/>
                </a:moveTo>
                <a:cubicBezTo>
                  <a:pt x="779117" y="0"/>
                  <a:pt x="1003832" y="224715"/>
                  <a:pt x="1003832" y="501915"/>
                </a:cubicBezTo>
                <a:cubicBezTo>
                  <a:pt x="1003832" y="744465"/>
                  <a:pt x="831785" y="946831"/>
                  <a:pt x="603070" y="993633"/>
                </a:cubicBezTo>
                <a:lnTo>
                  <a:pt x="501926" y="1003829"/>
                </a:lnTo>
                <a:lnTo>
                  <a:pt x="501906" y="1003829"/>
                </a:lnTo>
                <a:lnTo>
                  <a:pt x="400763" y="993633"/>
                </a:lnTo>
                <a:cubicBezTo>
                  <a:pt x="172048" y="946831"/>
                  <a:pt x="0" y="744465"/>
                  <a:pt x="0" y="501915"/>
                </a:cubicBezTo>
                <a:cubicBezTo>
                  <a:pt x="0" y="224715"/>
                  <a:pt x="224715" y="0"/>
                  <a:pt x="501916" y="0"/>
                </a:cubicBezTo>
                <a:close/>
              </a:path>
            </a:pathLst>
          </a:custGeom>
        </p:spPr>
        <p:txBody>
          <a:bodyPr wrap="square">
            <a:noAutofit/>
          </a:bodyPr>
          <a:lstStyle/>
          <a:p>
            <a:endParaRPr lang="en-US"/>
          </a:p>
        </p:txBody>
      </p:sp>
      <p:sp>
        <p:nvSpPr>
          <p:cNvPr id="10" name="Рисунок 9"/>
          <p:cNvSpPr>
            <a:spLocks noGrp="1"/>
          </p:cNvSpPr>
          <p:nvPr>
            <p:ph type="pic" sz="quarter" idx="11"/>
          </p:nvPr>
        </p:nvSpPr>
        <p:spPr>
          <a:xfrm>
            <a:off x="5633273" y="3141475"/>
            <a:ext cx="1003832" cy="1003830"/>
          </a:xfrm>
          <a:custGeom>
            <a:avLst/>
            <a:gdLst>
              <a:gd name="connsiteX0" fmla="*/ 501916 w 1003832"/>
              <a:gd name="connsiteY0" fmla="*/ 0 h 1003830"/>
              <a:gd name="connsiteX1" fmla="*/ 1003832 w 1003832"/>
              <a:gd name="connsiteY1" fmla="*/ 501915 h 1003830"/>
              <a:gd name="connsiteX2" fmla="*/ 501916 w 1003832"/>
              <a:gd name="connsiteY2" fmla="*/ 1003830 h 1003830"/>
              <a:gd name="connsiteX3" fmla="*/ 0 w 1003832"/>
              <a:gd name="connsiteY3" fmla="*/ 501915 h 1003830"/>
              <a:gd name="connsiteX4" fmla="*/ 501916 w 1003832"/>
              <a:gd name="connsiteY4" fmla="*/ 0 h 1003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3832" h="1003830">
                <a:moveTo>
                  <a:pt x="501916" y="0"/>
                </a:moveTo>
                <a:cubicBezTo>
                  <a:pt x="779117" y="0"/>
                  <a:pt x="1003832" y="224715"/>
                  <a:pt x="1003832" y="501915"/>
                </a:cubicBezTo>
                <a:cubicBezTo>
                  <a:pt x="1003832" y="779115"/>
                  <a:pt x="779117" y="1003830"/>
                  <a:pt x="501916" y="1003830"/>
                </a:cubicBezTo>
                <a:cubicBezTo>
                  <a:pt x="224715" y="1003830"/>
                  <a:pt x="0" y="779115"/>
                  <a:pt x="0" y="501915"/>
                </a:cubicBezTo>
                <a:cubicBezTo>
                  <a:pt x="0" y="224715"/>
                  <a:pt x="224715" y="0"/>
                  <a:pt x="501916" y="0"/>
                </a:cubicBezTo>
                <a:close/>
              </a:path>
            </a:pathLst>
          </a:custGeom>
        </p:spPr>
        <p:txBody>
          <a:bodyPr wrap="square">
            <a:noAutofit/>
          </a:bodyPr>
          <a:lstStyle/>
          <a:p>
            <a:endParaRPr lang="en-US"/>
          </a:p>
        </p:txBody>
      </p:sp>
      <p:sp>
        <p:nvSpPr>
          <p:cNvPr id="4" name="Рисунок 9">
            <a:extLst>
              <a:ext uri="{FF2B5EF4-FFF2-40B4-BE49-F238E27FC236}">
                <a16:creationId xmlns:a16="http://schemas.microsoft.com/office/drawing/2014/main" id="{EA808AE9-82D0-764B-B781-42F45D9756AD}"/>
              </a:ext>
            </a:extLst>
          </p:cNvPr>
          <p:cNvSpPr>
            <a:spLocks noGrp="1"/>
          </p:cNvSpPr>
          <p:nvPr>
            <p:ph type="pic" sz="quarter" idx="12"/>
          </p:nvPr>
        </p:nvSpPr>
        <p:spPr>
          <a:xfrm>
            <a:off x="5633273" y="4957023"/>
            <a:ext cx="1003832" cy="1003830"/>
          </a:xfrm>
          <a:custGeom>
            <a:avLst/>
            <a:gdLst>
              <a:gd name="connsiteX0" fmla="*/ 501916 w 1003832"/>
              <a:gd name="connsiteY0" fmla="*/ 0 h 1003830"/>
              <a:gd name="connsiteX1" fmla="*/ 1003832 w 1003832"/>
              <a:gd name="connsiteY1" fmla="*/ 501915 h 1003830"/>
              <a:gd name="connsiteX2" fmla="*/ 501916 w 1003832"/>
              <a:gd name="connsiteY2" fmla="*/ 1003830 h 1003830"/>
              <a:gd name="connsiteX3" fmla="*/ 0 w 1003832"/>
              <a:gd name="connsiteY3" fmla="*/ 501915 h 1003830"/>
              <a:gd name="connsiteX4" fmla="*/ 501916 w 1003832"/>
              <a:gd name="connsiteY4" fmla="*/ 0 h 1003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3832" h="1003830">
                <a:moveTo>
                  <a:pt x="501916" y="0"/>
                </a:moveTo>
                <a:cubicBezTo>
                  <a:pt x="779117" y="0"/>
                  <a:pt x="1003832" y="224715"/>
                  <a:pt x="1003832" y="501915"/>
                </a:cubicBezTo>
                <a:cubicBezTo>
                  <a:pt x="1003832" y="779115"/>
                  <a:pt x="779117" y="1003830"/>
                  <a:pt x="501916" y="1003830"/>
                </a:cubicBezTo>
                <a:cubicBezTo>
                  <a:pt x="224715" y="1003830"/>
                  <a:pt x="0" y="779115"/>
                  <a:pt x="0" y="501915"/>
                </a:cubicBezTo>
                <a:cubicBezTo>
                  <a:pt x="0" y="224715"/>
                  <a:pt x="224715" y="0"/>
                  <a:pt x="501916" y="0"/>
                </a:cubicBezTo>
                <a:close/>
              </a:path>
            </a:pathLst>
          </a:custGeom>
        </p:spPr>
        <p:txBody>
          <a:bodyPr wrap="square">
            <a:noAutofit/>
          </a:bodyPr>
          <a:lstStyle/>
          <a:p>
            <a:endParaRPr lang="en-US"/>
          </a:p>
        </p:txBody>
      </p:sp>
    </p:spTree>
    <p:extLst>
      <p:ext uri="{BB962C8B-B14F-4D97-AF65-F5344CB8AC3E}">
        <p14:creationId xmlns:p14="http://schemas.microsoft.com/office/powerpoint/2010/main" val="32093136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Blank Page 2">
    <p:spTree>
      <p:nvGrpSpPr>
        <p:cNvPr id="1" name=""/>
        <p:cNvGrpSpPr/>
        <p:nvPr/>
      </p:nvGrpSpPr>
      <p:grpSpPr>
        <a:xfrm>
          <a:off x="0" y="0"/>
          <a:ext cx="0" cy="0"/>
          <a:chOff x="0" y="0"/>
          <a:chExt cx="0" cy="0"/>
        </a:xfrm>
      </p:grpSpPr>
    </p:spTree>
    <p:extLst>
      <p:ext uri="{BB962C8B-B14F-4D97-AF65-F5344CB8AC3E}">
        <p14:creationId xmlns:p14="http://schemas.microsoft.com/office/powerpoint/2010/main" val="30783490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 Image Right">
    <p:spTree>
      <p:nvGrpSpPr>
        <p:cNvPr id="1" name=""/>
        <p:cNvGrpSpPr/>
        <p:nvPr/>
      </p:nvGrpSpPr>
      <p:grpSpPr>
        <a:xfrm>
          <a:off x="0" y="0"/>
          <a:ext cx="0" cy="0"/>
          <a:chOff x="0" y="0"/>
          <a:chExt cx="0" cy="0"/>
        </a:xfrm>
      </p:grpSpPr>
      <p:sp>
        <p:nvSpPr>
          <p:cNvPr id="10" name="Рисунок 5">
            <a:extLst>
              <a:ext uri="{FF2B5EF4-FFF2-40B4-BE49-F238E27FC236}">
                <a16:creationId xmlns:a16="http://schemas.microsoft.com/office/drawing/2014/main" id="{45549211-A1C4-CC45-93C3-7DD9EF838C47}"/>
              </a:ext>
            </a:extLst>
          </p:cNvPr>
          <p:cNvSpPr>
            <a:spLocks noGrp="1"/>
          </p:cNvSpPr>
          <p:nvPr>
            <p:ph type="pic" sz="quarter" idx="10"/>
          </p:nvPr>
        </p:nvSpPr>
        <p:spPr>
          <a:xfrm>
            <a:off x="6864361" y="-91857"/>
            <a:ext cx="3657653" cy="7041714"/>
          </a:xfrm>
          <a:custGeom>
            <a:avLst/>
            <a:gdLst>
              <a:gd name="connsiteX0" fmla="*/ 0 w 7792995"/>
              <a:gd name="connsiteY0" fmla="*/ 0 h 2702011"/>
              <a:gd name="connsiteX1" fmla="*/ 7792995 w 7792995"/>
              <a:gd name="connsiteY1" fmla="*/ 0 h 2702011"/>
              <a:gd name="connsiteX2" fmla="*/ 7792995 w 7792995"/>
              <a:gd name="connsiteY2" fmla="*/ 2702011 h 2702011"/>
              <a:gd name="connsiteX3" fmla="*/ 0 w 7792995"/>
              <a:gd name="connsiteY3" fmla="*/ 2702011 h 2702011"/>
            </a:gdLst>
            <a:ahLst/>
            <a:cxnLst>
              <a:cxn ang="0">
                <a:pos x="connsiteX0" y="connsiteY0"/>
              </a:cxn>
              <a:cxn ang="0">
                <a:pos x="connsiteX1" y="connsiteY1"/>
              </a:cxn>
              <a:cxn ang="0">
                <a:pos x="connsiteX2" y="connsiteY2"/>
              </a:cxn>
              <a:cxn ang="0">
                <a:pos x="connsiteX3" y="connsiteY3"/>
              </a:cxn>
            </a:cxnLst>
            <a:rect l="l" t="t" r="r" b="b"/>
            <a:pathLst>
              <a:path w="7792995" h="2702011">
                <a:moveTo>
                  <a:pt x="0" y="0"/>
                </a:moveTo>
                <a:lnTo>
                  <a:pt x="7792995" y="0"/>
                </a:lnTo>
                <a:lnTo>
                  <a:pt x="7792995" y="2702011"/>
                </a:lnTo>
                <a:lnTo>
                  <a:pt x="0" y="2702011"/>
                </a:lnTo>
                <a:close/>
              </a:path>
            </a:pathLst>
          </a:custGeom>
        </p:spPr>
        <p:txBody>
          <a:bodyPr wrap="square">
            <a:noAutofit/>
          </a:bodyPr>
          <a:lstStyle/>
          <a:p>
            <a:endParaRPr lang="en-US"/>
          </a:p>
        </p:txBody>
      </p:sp>
    </p:spTree>
    <p:extLst>
      <p:ext uri="{BB962C8B-B14F-4D97-AF65-F5344CB8AC3E}">
        <p14:creationId xmlns:p14="http://schemas.microsoft.com/office/powerpoint/2010/main" val="33990586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One Large Image Left 2">
    <p:spTree>
      <p:nvGrpSpPr>
        <p:cNvPr id="1" name=""/>
        <p:cNvGrpSpPr/>
        <p:nvPr/>
      </p:nvGrpSpPr>
      <p:grpSpPr>
        <a:xfrm>
          <a:off x="0" y="0"/>
          <a:ext cx="0" cy="0"/>
          <a:chOff x="0" y="0"/>
          <a:chExt cx="0" cy="0"/>
        </a:xfrm>
      </p:grpSpPr>
      <p:sp>
        <p:nvSpPr>
          <p:cNvPr id="6" name="Рисунок 5"/>
          <p:cNvSpPr>
            <a:spLocks noGrp="1"/>
          </p:cNvSpPr>
          <p:nvPr>
            <p:ph type="pic" sz="quarter" idx="10"/>
          </p:nvPr>
        </p:nvSpPr>
        <p:spPr>
          <a:xfrm>
            <a:off x="1" y="0"/>
            <a:ext cx="4200525" cy="6858000"/>
          </a:xfrm>
          <a:custGeom>
            <a:avLst/>
            <a:gdLst>
              <a:gd name="connsiteX0" fmla="*/ 0 w 4200525"/>
              <a:gd name="connsiteY0" fmla="*/ 0 h 6858000"/>
              <a:gd name="connsiteX1" fmla="*/ 4200525 w 4200525"/>
              <a:gd name="connsiteY1" fmla="*/ 0 h 6858000"/>
              <a:gd name="connsiteX2" fmla="*/ 4200525 w 4200525"/>
              <a:gd name="connsiteY2" fmla="*/ 6858000 h 6858000"/>
              <a:gd name="connsiteX3" fmla="*/ 0 w 4200525"/>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200525" h="6858000">
                <a:moveTo>
                  <a:pt x="0" y="0"/>
                </a:moveTo>
                <a:lnTo>
                  <a:pt x="4200525" y="0"/>
                </a:lnTo>
                <a:lnTo>
                  <a:pt x="4200525" y="6858000"/>
                </a:lnTo>
                <a:lnTo>
                  <a:pt x="0" y="6858000"/>
                </a:lnTo>
                <a:close/>
              </a:path>
            </a:pathLst>
          </a:custGeom>
        </p:spPr>
        <p:txBody>
          <a:bodyPr wrap="square">
            <a:noAutofit/>
          </a:bodyPr>
          <a:lstStyle/>
          <a:p>
            <a:endParaRPr lang="en-US"/>
          </a:p>
        </p:txBody>
      </p:sp>
    </p:spTree>
    <p:extLst>
      <p:ext uri="{BB962C8B-B14F-4D97-AF65-F5344CB8AC3E}">
        <p14:creationId xmlns:p14="http://schemas.microsoft.com/office/powerpoint/2010/main" val="36167145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One Image Left ">
    <p:spTree>
      <p:nvGrpSpPr>
        <p:cNvPr id="1" name=""/>
        <p:cNvGrpSpPr/>
        <p:nvPr/>
      </p:nvGrpSpPr>
      <p:grpSpPr>
        <a:xfrm>
          <a:off x="0" y="0"/>
          <a:ext cx="0" cy="0"/>
          <a:chOff x="0" y="0"/>
          <a:chExt cx="0" cy="0"/>
        </a:xfrm>
      </p:grpSpPr>
      <p:sp>
        <p:nvSpPr>
          <p:cNvPr id="7" name="Рисунок 6"/>
          <p:cNvSpPr>
            <a:spLocks noGrp="1"/>
          </p:cNvSpPr>
          <p:nvPr>
            <p:ph type="pic" sz="quarter" idx="10"/>
          </p:nvPr>
        </p:nvSpPr>
        <p:spPr>
          <a:xfrm>
            <a:off x="1444036" y="1349632"/>
            <a:ext cx="4333101" cy="4333101"/>
          </a:xfrm>
          <a:custGeom>
            <a:avLst/>
            <a:gdLst>
              <a:gd name="connsiteX0" fmla="*/ 0 w 2978856"/>
              <a:gd name="connsiteY0" fmla="*/ 0 h 2978856"/>
              <a:gd name="connsiteX1" fmla="*/ 2978856 w 2978856"/>
              <a:gd name="connsiteY1" fmla="*/ 0 h 2978856"/>
              <a:gd name="connsiteX2" fmla="*/ 2978856 w 2978856"/>
              <a:gd name="connsiteY2" fmla="*/ 2978856 h 2978856"/>
              <a:gd name="connsiteX3" fmla="*/ 0 w 2978856"/>
              <a:gd name="connsiteY3" fmla="*/ 2978856 h 2978856"/>
            </a:gdLst>
            <a:ahLst/>
            <a:cxnLst>
              <a:cxn ang="0">
                <a:pos x="connsiteX0" y="connsiteY0"/>
              </a:cxn>
              <a:cxn ang="0">
                <a:pos x="connsiteX1" y="connsiteY1"/>
              </a:cxn>
              <a:cxn ang="0">
                <a:pos x="connsiteX2" y="connsiteY2"/>
              </a:cxn>
              <a:cxn ang="0">
                <a:pos x="connsiteX3" y="connsiteY3"/>
              </a:cxn>
            </a:cxnLst>
            <a:rect l="l" t="t" r="r" b="b"/>
            <a:pathLst>
              <a:path w="2978856" h="2978856">
                <a:moveTo>
                  <a:pt x="0" y="0"/>
                </a:moveTo>
                <a:lnTo>
                  <a:pt x="2978856" y="0"/>
                </a:lnTo>
                <a:lnTo>
                  <a:pt x="2978856" y="2978856"/>
                </a:lnTo>
                <a:lnTo>
                  <a:pt x="0" y="2978856"/>
                </a:lnTo>
                <a:close/>
              </a:path>
            </a:pathLst>
          </a:custGeom>
        </p:spPr>
        <p:txBody>
          <a:bodyPr wrap="square">
            <a:noAutofit/>
          </a:bodyPr>
          <a:lstStyle/>
          <a:p>
            <a:endParaRPr lang="en-US"/>
          </a:p>
        </p:txBody>
      </p:sp>
    </p:spTree>
    <p:extLst>
      <p:ext uri="{BB962C8B-B14F-4D97-AF65-F5344CB8AC3E}">
        <p14:creationId xmlns:p14="http://schemas.microsoft.com/office/powerpoint/2010/main" val="22190075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 Image Right">
    <p:spTree>
      <p:nvGrpSpPr>
        <p:cNvPr id="1" name=""/>
        <p:cNvGrpSpPr/>
        <p:nvPr/>
      </p:nvGrpSpPr>
      <p:grpSpPr>
        <a:xfrm>
          <a:off x="0" y="0"/>
          <a:ext cx="0" cy="0"/>
          <a:chOff x="0" y="0"/>
          <a:chExt cx="0" cy="0"/>
        </a:xfrm>
      </p:grpSpPr>
      <p:sp>
        <p:nvSpPr>
          <p:cNvPr id="10" name="Рисунок 5">
            <a:extLst>
              <a:ext uri="{FF2B5EF4-FFF2-40B4-BE49-F238E27FC236}">
                <a16:creationId xmlns:a16="http://schemas.microsoft.com/office/drawing/2014/main" id="{45549211-A1C4-CC45-93C3-7DD9EF838C47}"/>
              </a:ext>
            </a:extLst>
          </p:cNvPr>
          <p:cNvSpPr>
            <a:spLocks noGrp="1"/>
          </p:cNvSpPr>
          <p:nvPr>
            <p:ph type="pic" sz="quarter" idx="10"/>
          </p:nvPr>
        </p:nvSpPr>
        <p:spPr>
          <a:xfrm>
            <a:off x="6864361" y="-91857"/>
            <a:ext cx="3657653" cy="7041714"/>
          </a:xfrm>
          <a:custGeom>
            <a:avLst/>
            <a:gdLst>
              <a:gd name="connsiteX0" fmla="*/ 0 w 7792995"/>
              <a:gd name="connsiteY0" fmla="*/ 0 h 2702011"/>
              <a:gd name="connsiteX1" fmla="*/ 7792995 w 7792995"/>
              <a:gd name="connsiteY1" fmla="*/ 0 h 2702011"/>
              <a:gd name="connsiteX2" fmla="*/ 7792995 w 7792995"/>
              <a:gd name="connsiteY2" fmla="*/ 2702011 h 2702011"/>
              <a:gd name="connsiteX3" fmla="*/ 0 w 7792995"/>
              <a:gd name="connsiteY3" fmla="*/ 2702011 h 2702011"/>
            </a:gdLst>
            <a:ahLst/>
            <a:cxnLst>
              <a:cxn ang="0">
                <a:pos x="connsiteX0" y="connsiteY0"/>
              </a:cxn>
              <a:cxn ang="0">
                <a:pos x="connsiteX1" y="connsiteY1"/>
              </a:cxn>
              <a:cxn ang="0">
                <a:pos x="connsiteX2" y="connsiteY2"/>
              </a:cxn>
              <a:cxn ang="0">
                <a:pos x="connsiteX3" y="connsiteY3"/>
              </a:cxn>
            </a:cxnLst>
            <a:rect l="l" t="t" r="r" b="b"/>
            <a:pathLst>
              <a:path w="7792995" h="2702011">
                <a:moveTo>
                  <a:pt x="0" y="0"/>
                </a:moveTo>
                <a:lnTo>
                  <a:pt x="7792995" y="0"/>
                </a:lnTo>
                <a:lnTo>
                  <a:pt x="7792995" y="2702011"/>
                </a:lnTo>
                <a:lnTo>
                  <a:pt x="0" y="2702011"/>
                </a:lnTo>
                <a:close/>
              </a:path>
            </a:pathLst>
          </a:custGeom>
        </p:spPr>
        <p:txBody>
          <a:bodyPr wrap="square">
            <a:noAutofit/>
          </a:bodyPr>
          <a:lstStyle/>
          <a:p>
            <a:endParaRPr lang="en-US"/>
          </a:p>
        </p:txBody>
      </p:sp>
      <p:sp>
        <p:nvSpPr>
          <p:cNvPr id="8" name="Title Placeholder 1">
            <a:extLst>
              <a:ext uri="{FF2B5EF4-FFF2-40B4-BE49-F238E27FC236}">
                <a16:creationId xmlns:a16="http://schemas.microsoft.com/office/drawing/2014/main" id="{F9BF8937-616D-BB69-A410-82BEE1DAA93E}"/>
              </a:ext>
            </a:extLst>
          </p:cNvPr>
          <p:cNvSpPr>
            <a:spLocks noGrp="1"/>
          </p:cNvSpPr>
          <p:nvPr>
            <p:ph type="title" hasCustomPrompt="1"/>
          </p:nvPr>
        </p:nvSpPr>
        <p:spPr>
          <a:xfrm>
            <a:off x="324740" y="365126"/>
            <a:ext cx="6315341" cy="1325563"/>
          </a:xfrm>
          <a:prstGeom prst="rect">
            <a:avLst/>
          </a:prstGeom>
        </p:spPr>
        <p:txBody>
          <a:bodyPr vert="horz" lIns="91440" tIns="45720" rIns="91440" bIns="45720" rtlCol="0" anchor="ctr">
            <a:normAutofit/>
          </a:bodyPr>
          <a:lstStyle>
            <a:lvl1pPr marL="0" algn="l" defTabSz="914400" rtl="0" eaLnBrk="1" latinLnBrk="0" hangingPunct="1">
              <a:defRPr lang="en-CA" sz="3200" kern="1200" dirty="0">
                <a:solidFill>
                  <a:srgbClr val="DC1E35"/>
                </a:solidFill>
                <a:latin typeface="Core Sans M 35 Light" panose="020F0303030302020204" pitchFamily="34" charset="0"/>
                <a:ea typeface="+mn-ea"/>
                <a:cs typeface="+mn-cs"/>
              </a:defRPr>
            </a:lvl1pPr>
          </a:lstStyle>
          <a:p>
            <a:r>
              <a:rPr lang="en-US"/>
              <a:t>CLICK TO EDIT MASTER</a:t>
            </a:r>
            <a:endParaRPr lang="en-CA"/>
          </a:p>
        </p:txBody>
      </p:sp>
      <p:sp>
        <p:nvSpPr>
          <p:cNvPr id="9" name="Text Placeholder 11">
            <a:extLst>
              <a:ext uri="{FF2B5EF4-FFF2-40B4-BE49-F238E27FC236}">
                <a16:creationId xmlns:a16="http://schemas.microsoft.com/office/drawing/2014/main" id="{CF67A5A5-B943-3864-5637-F6776AE07B62}"/>
              </a:ext>
            </a:extLst>
          </p:cNvPr>
          <p:cNvSpPr>
            <a:spLocks noGrp="1"/>
          </p:cNvSpPr>
          <p:nvPr>
            <p:ph type="body" sz="quarter" idx="11"/>
          </p:nvPr>
        </p:nvSpPr>
        <p:spPr>
          <a:xfrm>
            <a:off x="325494" y="2045744"/>
            <a:ext cx="6314587" cy="4812256"/>
          </a:xfrm>
          <a:prstGeom prst="rect">
            <a:avLst/>
          </a:prstGeom>
        </p:spPr>
        <p:txBody>
          <a:bodyPr/>
          <a:lstStyle>
            <a:lvl1pPr>
              <a:defRPr lang="en-US" sz="2000" b="1" kern="1200" dirty="0" smtClean="0">
                <a:solidFill>
                  <a:srgbClr val="4A5267"/>
                </a:solidFill>
                <a:latin typeface="Core Sans M 35 Light" panose="020F0303030302020204" pitchFamily="34" charset="0"/>
                <a:ea typeface="+mn-ea"/>
                <a:cs typeface="+mn-cs"/>
              </a:defRPr>
            </a:lvl1pPr>
            <a:lvl2pPr marL="0" algn="l" defTabSz="914400" rtl="0" eaLnBrk="1" latinLnBrk="0" hangingPunct="1">
              <a:defRPr lang="en-US" sz="1600" kern="1200" dirty="0" smtClean="0">
                <a:solidFill>
                  <a:srgbClr val="4A5267"/>
                </a:solidFill>
                <a:latin typeface="Core Sans M 35 Light" panose="020F0303030302020204" pitchFamily="34" charset="0"/>
                <a:ea typeface="+mn-ea"/>
                <a:cs typeface="+mn-cs"/>
              </a:defRPr>
            </a:lvl2pPr>
            <a:lvl3pPr>
              <a:defRPr lang="en-US" sz="1600" kern="1200" dirty="0" smtClean="0">
                <a:solidFill>
                  <a:srgbClr val="4A5267"/>
                </a:solidFill>
                <a:latin typeface="Core Sans M 35 Light" panose="020F0303030302020204" pitchFamily="34" charset="0"/>
                <a:ea typeface="+mn-ea"/>
                <a:cs typeface="+mn-cs"/>
              </a:defRPr>
            </a:lvl3pPr>
          </a:lstStyle>
          <a:p>
            <a:pPr lvl="0"/>
            <a:r>
              <a:rPr lang="en-US"/>
              <a:t>Click to edit Master text styles</a:t>
            </a:r>
          </a:p>
          <a:p>
            <a:pPr lvl="2"/>
            <a:r>
              <a:rPr lang="en-US"/>
              <a:t>Second level</a:t>
            </a:r>
          </a:p>
          <a:p>
            <a:pPr lvl="3"/>
            <a:r>
              <a:rPr lang="en-US"/>
              <a:t>Third level</a:t>
            </a:r>
          </a:p>
        </p:txBody>
      </p:sp>
    </p:spTree>
    <p:extLst>
      <p:ext uri="{BB962C8B-B14F-4D97-AF65-F5344CB8AC3E}">
        <p14:creationId xmlns:p14="http://schemas.microsoft.com/office/powerpoint/2010/main" val="30219553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cSld name="Blank Page">
    <p:spTree>
      <p:nvGrpSpPr>
        <p:cNvPr id="1" name=""/>
        <p:cNvGrpSpPr/>
        <p:nvPr/>
      </p:nvGrpSpPr>
      <p:grpSpPr>
        <a:xfrm>
          <a:off x="0" y="0"/>
          <a:ext cx="0" cy="0"/>
          <a:chOff x="0" y="0"/>
          <a:chExt cx="0" cy="0"/>
        </a:xfrm>
      </p:grpSpPr>
    </p:spTree>
    <p:extLst>
      <p:ext uri="{BB962C8B-B14F-4D97-AF65-F5344CB8AC3E}">
        <p14:creationId xmlns:p14="http://schemas.microsoft.com/office/powerpoint/2010/main" val="30457251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Timeline Two Images Middle">
    <p:spTree>
      <p:nvGrpSpPr>
        <p:cNvPr id="1" name=""/>
        <p:cNvGrpSpPr/>
        <p:nvPr/>
      </p:nvGrpSpPr>
      <p:grpSpPr>
        <a:xfrm>
          <a:off x="0" y="0"/>
          <a:ext cx="0" cy="0"/>
          <a:chOff x="0" y="0"/>
          <a:chExt cx="0" cy="0"/>
        </a:xfrm>
      </p:grpSpPr>
      <p:sp>
        <p:nvSpPr>
          <p:cNvPr id="7" name="Рисунок 6"/>
          <p:cNvSpPr>
            <a:spLocks noGrp="1"/>
          </p:cNvSpPr>
          <p:nvPr>
            <p:ph type="pic" sz="quarter" idx="10"/>
          </p:nvPr>
        </p:nvSpPr>
        <p:spPr>
          <a:xfrm>
            <a:off x="1888862" y="1935119"/>
            <a:ext cx="1230502" cy="1230500"/>
          </a:xfrm>
          <a:custGeom>
            <a:avLst/>
            <a:gdLst>
              <a:gd name="connsiteX0" fmla="*/ 615251 w 1230502"/>
              <a:gd name="connsiteY0" fmla="*/ 0 h 1230500"/>
              <a:gd name="connsiteX1" fmla="*/ 1230502 w 1230502"/>
              <a:gd name="connsiteY1" fmla="*/ 615250 h 1230500"/>
              <a:gd name="connsiteX2" fmla="*/ 615251 w 1230502"/>
              <a:gd name="connsiteY2" fmla="*/ 1230500 h 1230500"/>
              <a:gd name="connsiteX3" fmla="*/ 0 w 1230502"/>
              <a:gd name="connsiteY3" fmla="*/ 615250 h 1230500"/>
              <a:gd name="connsiteX4" fmla="*/ 615251 w 1230502"/>
              <a:gd name="connsiteY4" fmla="*/ 0 h 1230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0502" h="1230500">
                <a:moveTo>
                  <a:pt x="615251" y="0"/>
                </a:moveTo>
                <a:cubicBezTo>
                  <a:pt x="955045" y="0"/>
                  <a:pt x="1230502" y="275457"/>
                  <a:pt x="1230502" y="615250"/>
                </a:cubicBezTo>
                <a:cubicBezTo>
                  <a:pt x="1230502" y="955043"/>
                  <a:pt x="955045" y="1230500"/>
                  <a:pt x="615251" y="1230500"/>
                </a:cubicBezTo>
                <a:cubicBezTo>
                  <a:pt x="275457" y="1230500"/>
                  <a:pt x="0" y="955043"/>
                  <a:pt x="0" y="615250"/>
                </a:cubicBezTo>
                <a:cubicBezTo>
                  <a:pt x="0" y="275457"/>
                  <a:pt x="275457" y="0"/>
                  <a:pt x="615251" y="0"/>
                </a:cubicBezTo>
                <a:close/>
              </a:path>
            </a:pathLst>
          </a:custGeom>
        </p:spPr>
        <p:txBody>
          <a:bodyPr wrap="square">
            <a:noAutofit/>
          </a:bodyPr>
          <a:lstStyle/>
          <a:p>
            <a:endParaRPr lang="en-US"/>
          </a:p>
        </p:txBody>
      </p:sp>
      <p:sp>
        <p:nvSpPr>
          <p:cNvPr id="10" name="Рисунок 9"/>
          <p:cNvSpPr>
            <a:spLocks noGrp="1"/>
          </p:cNvSpPr>
          <p:nvPr>
            <p:ph type="pic" sz="quarter" idx="11"/>
          </p:nvPr>
        </p:nvSpPr>
        <p:spPr>
          <a:xfrm>
            <a:off x="4464164" y="1668177"/>
            <a:ext cx="1764386" cy="1764384"/>
          </a:xfrm>
          <a:custGeom>
            <a:avLst/>
            <a:gdLst>
              <a:gd name="connsiteX0" fmla="*/ 882193 w 1764386"/>
              <a:gd name="connsiteY0" fmla="*/ 0 h 1764384"/>
              <a:gd name="connsiteX1" fmla="*/ 1764386 w 1764386"/>
              <a:gd name="connsiteY1" fmla="*/ 882192 h 1764384"/>
              <a:gd name="connsiteX2" fmla="*/ 882193 w 1764386"/>
              <a:gd name="connsiteY2" fmla="*/ 1764384 h 1764384"/>
              <a:gd name="connsiteX3" fmla="*/ 0 w 1764386"/>
              <a:gd name="connsiteY3" fmla="*/ 882192 h 1764384"/>
              <a:gd name="connsiteX4" fmla="*/ 882193 w 1764386"/>
              <a:gd name="connsiteY4" fmla="*/ 0 h 1764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4386" h="1764384">
                <a:moveTo>
                  <a:pt x="882193" y="0"/>
                </a:moveTo>
                <a:cubicBezTo>
                  <a:pt x="1369415" y="0"/>
                  <a:pt x="1764386" y="394971"/>
                  <a:pt x="1764386" y="882192"/>
                </a:cubicBezTo>
                <a:cubicBezTo>
                  <a:pt x="1764386" y="1369413"/>
                  <a:pt x="1369415" y="1764384"/>
                  <a:pt x="882193" y="1764384"/>
                </a:cubicBezTo>
                <a:cubicBezTo>
                  <a:pt x="394971" y="1764384"/>
                  <a:pt x="0" y="1369413"/>
                  <a:pt x="0" y="882192"/>
                </a:cubicBezTo>
                <a:cubicBezTo>
                  <a:pt x="0" y="394971"/>
                  <a:pt x="394971" y="0"/>
                  <a:pt x="882193" y="0"/>
                </a:cubicBezTo>
                <a:close/>
              </a:path>
            </a:pathLst>
          </a:custGeom>
        </p:spPr>
        <p:txBody>
          <a:bodyPr wrap="square">
            <a:noAutofit/>
          </a:bodyPr>
          <a:lstStyle/>
          <a:p>
            <a:endParaRPr lang="en-US"/>
          </a:p>
        </p:txBody>
      </p:sp>
    </p:spTree>
    <p:extLst>
      <p:ext uri="{BB962C8B-B14F-4D97-AF65-F5344CB8AC3E}">
        <p14:creationId xmlns:p14="http://schemas.microsoft.com/office/powerpoint/2010/main" val="661556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Image left Small">
    <p:spTree>
      <p:nvGrpSpPr>
        <p:cNvPr id="1" name=""/>
        <p:cNvGrpSpPr/>
        <p:nvPr/>
      </p:nvGrpSpPr>
      <p:grpSpPr>
        <a:xfrm>
          <a:off x="0" y="0"/>
          <a:ext cx="0" cy="0"/>
          <a:chOff x="0" y="0"/>
          <a:chExt cx="0" cy="0"/>
        </a:xfrm>
      </p:grpSpPr>
      <p:sp>
        <p:nvSpPr>
          <p:cNvPr id="6" name="Рисунок 5"/>
          <p:cNvSpPr>
            <a:spLocks noGrp="1"/>
          </p:cNvSpPr>
          <p:nvPr>
            <p:ph type="pic" sz="quarter" idx="10"/>
          </p:nvPr>
        </p:nvSpPr>
        <p:spPr>
          <a:xfrm>
            <a:off x="1169774" y="1841578"/>
            <a:ext cx="5140411" cy="3352800"/>
          </a:xfrm>
          <a:custGeom>
            <a:avLst/>
            <a:gdLst>
              <a:gd name="connsiteX0" fmla="*/ 0 w 5140411"/>
              <a:gd name="connsiteY0" fmla="*/ 0 h 3352800"/>
              <a:gd name="connsiteX1" fmla="*/ 5140411 w 5140411"/>
              <a:gd name="connsiteY1" fmla="*/ 0 h 3352800"/>
              <a:gd name="connsiteX2" fmla="*/ 5140411 w 5140411"/>
              <a:gd name="connsiteY2" fmla="*/ 3352800 h 3352800"/>
              <a:gd name="connsiteX3" fmla="*/ 0 w 5140411"/>
              <a:gd name="connsiteY3" fmla="*/ 3352800 h 3352800"/>
            </a:gdLst>
            <a:ahLst/>
            <a:cxnLst>
              <a:cxn ang="0">
                <a:pos x="connsiteX0" y="connsiteY0"/>
              </a:cxn>
              <a:cxn ang="0">
                <a:pos x="connsiteX1" y="connsiteY1"/>
              </a:cxn>
              <a:cxn ang="0">
                <a:pos x="connsiteX2" y="connsiteY2"/>
              </a:cxn>
              <a:cxn ang="0">
                <a:pos x="connsiteX3" y="connsiteY3"/>
              </a:cxn>
            </a:cxnLst>
            <a:rect l="l" t="t" r="r" b="b"/>
            <a:pathLst>
              <a:path w="5140411" h="3352800">
                <a:moveTo>
                  <a:pt x="0" y="0"/>
                </a:moveTo>
                <a:lnTo>
                  <a:pt x="5140411" y="0"/>
                </a:lnTo>
                <a:lnTo>
                  <a:pt x="5140411" y="3352800"/>
                </a:lnTo>
                <a:lnTo>
                  <a:pt x="0" y="3352800"/>
                </a:lnTo>
                <a:close/>
              </a:path>
            </a:pathLst>
          </a:custGeom>
        </p:spPr>
        <p:txBody>
          <a:bodyPr wrap="square">
            <a:noAutofit/>
          </a:bodyPr>
          <a:lstStyle/>
          <a:p>
            <a:endParaRPr lang="en-US"/>
          </a:p>
        </p:txBody>
      </p:sp>
    </p:spTree>
    <p:extLst>
      <p:ext uri="{BB962C8B-B14F-4D97-AF65-F5344CB8AC3E}">
        <p14:creationId xmlns:p14="http://schemas.microsoft.com/office/powerpoint/2010/main" val="140058602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8.xml"/><Relationship Id="rId7" Type="http://schemas.openxmlformats.org/officeDocument/2006/relationships/slideLayout" Target="../slideLayouts/slideLayout12.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slideLayout" Target="../slideLayouts/slideLayout11.xml"/><Relationship Id="rId5" Type="http://schemas.openxmlformats.org/officeDocument/2006/relationships/slideLayout" Target="../slideLayouts/slideLayout10.xml"/><Relationship Id="rId4"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75798500"/>
      </p:ext>
    </p:extLst>
  </p:cSld>
  <p:clrMap bg1="lt1" tx1="dk1" bg2="lt2" tx2="dk2" accent1="accent1" accent2="accent2" accent3="accent3" accent4="accent4" accent5="accent5" accent6="accent6" hlink="hlink" folHlink="folHlink"/>
  <p:sldLayoutIdLst>
    <p:sldLayoutId id="2147483854" r:id="rId1"/>
    <p:sldLayoutId id="2147483855" r:id="rId2"/>
    <p:sldLayoutId id="2147483919" r:id="rId3"/>
    <p:sldLayoutId id="2147483876" r:id="rId4"/>
    <p:sldLayoutId id="2147483918" r:id="rId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4069198"/>
      </p:ext>
    </p:extLst>
  </p:cSld>
  <p:clrMap bg1="lt1" tx1="dk1" bg2="lt2" tx2="dk2" accent1="accent1" accent2="accent2" accent3="accent3" accent4="accent4" accent5="accent5" accent6="accent6" hlink="hlink" folHlink="folHlink"/>
  <p:sldLayoutIdLst>
    <p:sldLayoutId id="2147483922" r:id="rId1"/>
    <p:sldLayoutId id="2147483923" r:id="rId2"/>
    <p:sldLayoutId id="2147483924" r:id="rId3"/>
    <p:sldLayoutId id="2147483926" r:id="rId4"/>
    <p:sldLayoutId id="2147483927" r:id="rId5"/>
    <p:sldLayoutId id="2147483928" r:id="rId6"/>
    <p:sldLayoutId id="2147483929" r:id="rId7"/>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30.png"/><Relationship Id="rId7" Type="http://schemas.openxmlformats.org/officeDocument/2006/relationships/image" Target="../media/image11.sv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svg"/><Relationship Id="rId10" Type="http://schemas.openxmlformats.org/officeDocument/2006/relationships/image" Target="../media/image22.svg"/><Relationship Id="rId4" Type="http://schemas.openxmlformats.org/officeDocument/2006/relationships/image" Target="../media/image8.png"/><Relationship Id="rId9" Type="http://schemas.openxmlformats.org/officeDocument/2006/relationships/image" Target="../media/image21.png"/></Relationships>
</file>

<file path=ppt/slides/_rels/slide11.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30.png"/><Relationship Id="rId7" Type="http://schemas.openxmlformats.org/officeDocument/2006/relationships/image" Target="../media/image11.svg"/><Relationship Id="rId12" Type="http://schemas.openxmlformats.org/officeDocument/2006/relationships/image" Target="../media/image33.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10.png"/><Relationship Id="rId11" Type="http://schemas.openxmlformats.org/officeDocument/2006/relationships/image" Target="../media/image32.gif"/><Relationship Id="rId5" Type="http://schemas.openxmlformats.org/officeDocument/2006/relationships/image" Target="../media/image9.svg"/><Relationship Id="rId10" Type="http://schemas.openxmlformats.org/officeDocument/2006/relationships/image" Target="../media/image22.svg"/><Relationship Id="rId4" Type="http://schemas.openxmlformats.org/officeDocument/2006/relationships/image" Target="../media/image8.png"/><Relationship Id="rId9" Type="http://schemas.openxmlformats.org/officeDocument/2006/relationships/image" Target="../media/image21.png"/></Relationships>
</file>

<file path=ppt/slides/_rels/slide12.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8.png"/><Relationship Id="rId7"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slides/_rels/slide13.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8.png"/><Relationship Id="rId7"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slides/_rels/slide14.xml.rels><?xml version="1.0" encoding="UTF-8" standalone="yes"?>
<Relationships xmlns="http://schemas.openxmlformats.org/package/2006/relationships"><Relationship Id="rId8" Type="http://schemas.openxmlformats.org/officeDocument/2006/relationships/image" Target="../media/image22.svg"/><Relationship Id="rId13" Type="http://schemas.openxmlformats.org/officeDocument/2006/relationships/image" Target="../media/image34.png"/><Relationship Id="rId3" Type="http://schemas.openxmlformats.org/officeDocument/2006/relationships/image" Target="../media/image8.png"/><Relationship Id="rId7" Type="http://schemas.openxmlformats.org/officeDocument/2006/relationships/image" Target="../media/image21.png"/><Relationship Id="rId12"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11.svg"/><Relationship Id="rId11" Type="http://schemas.openxmlformats.org/officeDocument/2006/relationships/customXml" Target="../ink/ink2.xml"/><Relationship Id="rId5" Type="http://schemas.openxmlformats.org/officeDocument/2006/relationships/image" Target="../media/image10.png"/><Relationship Id="rId10" Type="http://schemas.openxmlformats.org/officeDocument/2006/relationships/image" Target="../media/image280.png"/><Relationship Id="rId4" Type="http://schemas.openxmlformats.org/officeDocument/2006/relationships/image" Target="../media/image9.svg"/><Relationship Id="rId9" Type="http://schemas.openxmlformats.org/officeDocument/2006/relationships/customXml" Target="../ink/ink1.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slides/_rels/slide16.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11.svg"/><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9.svg"/><Relationship Id="rId7" Type="http://schemas.openxmlformats.org/officeDocument/2006/relationships/image" Target="../media/image36.pn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11.svg"/><Relationship Id="rId4" Type="http://schemas.openxmlformats.org/officeDocument/2006/relationships/image" Target="../media/image10.png"/></Relationships>
</file>

<file path=ppt/slides/_rels/slide18.xml.rels><?xml version="1.0" encoding="UTF-8" standalone="yes"?>
<Relationships xmlns="http://schemas.openxmlformats.org/package/2006/relationships"><Relationship Id="rId3" Type="http://schemas.openxmlformats.org/officeDocument/2006/relationships/image" Target="../media/image9.svg"/><Relationship Id="rId7" Type="http://schemas.openxmlformats.org/officeDocument/2006/relationships/image" Target="../media/image340.pn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customXml" Target="../ink/ink3.xml"/><Relationship Id="rId5" Type="http://schemas.openxmlformats.org/officeDocument/2006/relationships/image" Target="../media/image11.svg"/><Relationship Id="rId4" Type="http://schemas.openxmlformats.org/officeDocument/2006/relationships/image" Target="../media/image10.png"/></Relationships>
</file>

<file path=ppt/slides/_rels/slide19.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8.png"/><Relationship Id="rId7" Type="http://schemas.openxmlformats.org/officeDocument/2006/relationships/image" Target="../media/image35.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 Id="rId9" Type="http://schemas.openxmlformats.org/officeDocument/2006/relationships/image" Target="../media/image38.png"/></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jpeg"/><Relationship Id="rId7" Type="http://schemas.openxmlformats.org/officeDocument/2006/relationships/image" Target="../media/image6.sv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11.svg"/><Relationship Id="rId4" Type="http://schemas.openxmlformats.org/officeDocument/2006/relationships/image" Target="../media/image10.png"/></Relationships>
</file>

<file path=ppt/slides/_rels/slide21.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39.png"/><Relationship Id="rId5" Type="http://schemas.openxmlformats.org/officeDocument/2006/relationships/image" Target="../media/image11.svg"/><Relationship Id="rId4" Type="http://schemas.openxmlformats.org/officeDocument/2006/relationships/image" Target="../media/image10.png"/></Relationships>
</file>

<file path=ppt/slides/_rels/slide22.xml.rels><?xml version="1.0" encoding="UTF-8" standalone="yes"?>
<Relationships xmlns="http://schemas.openxmlformats.org/package/2006/relationships"><Relationship Id="rId8" Type="http://schemas.openxmlformats.org/officeDocument/2006/relationships/image" Target="../media/image370.png"/><Relationship Id="rId13" Type="http://schemas.openxmlformats.org/officeDocument/2006/relationships/customXml" Target="../ink/ink7.xml"/><Relationship Id="rId3" Type="http://schemas.openxmlformats.org/officeDocument/2006/relationships/image" Target="../media/image9.svg"/><Relationship Id="rId7" Type="http://schemas.openxmlformats.org/officeDocument/2006/relationships/customXml" Target="../ink/ink4.xml"/><Relationship Id="rId12" Type="http://schemas.openxmlformats.org/officeDocument/2006/relationships/image" Target="../media/image390.pn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39.png"/><Relationship Id="rId11" Type="http://schemas.openxmlformats.org/officeDocument/2006/relationships/customXml" Target="../ink/ink6.xml"/><Relationship Id="rId5" Type="http://schemas.openxmlformats.org/officeDocument/2006/relationships/image" Target="../media/image11.svg"/><Relationship Id="rId10" Type="http://schemas.openxmlformats.org/officeDocument/2006/relationships/image" Target="../media/image380.png"/><Relationship Id="rId4" Type="http://schemas.openxmlformats.org/officeDocument/2006/relationships/image" Target="../media/image10.png"/><Relationship Id="rId9" Type="http://schemas.openxmlformats.org/officeDocument/2006/relationships/customXml" Target="../ink/ink5.xml"/><Relationship Id="rId14" Type="http://schemas.openxmlformats.org/officeDocument/2006/relationships/image" Target="../media/image40.png"/></Relationships>
</file>

<file path=ppt/slides/_rels/slide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1.png"/><Relationship Id="rId1" Type="http://schemas.openxmlformats.org/officeDocument/2006/relationships/slideLayout" Target="../slideLayouts/slideLayout7.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slides/_rels/slide24.xml.rels><?xml version="1.0" encoding="UTF-8" standalone="yes"?>
<Relationships xmlns="http://schemas.openxmlformats.org/package/2006/relationships"><Relationship Id="rId8" Type="http://schemas.openxmlformats.org/officeDocument/2006/relationships/customXml" Target="../ink/ink8.xml"/><Relationship Id="rId3" Type="http://schemas.openxmlformats.org/officeDocument/2006/relationships/image" Target="../media/image41.png"/><Relationship Id="rId7" Type="http://schemas.openxmlformats.org/officeDocument/2006/relationships/image" Target="../media/image11.sv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10.png"/><Relationship Id="rId11" Type="http://schemas.openxmlformats.org/officeDocument/2006/relationships/image" Target="../media/image43.png"/><Relationship Id="rId5" Type="http://schemas.openxmlformats.org/officeDocument/2006/relationships/image" Target="../media/image9.svg"/><Relationship Id="rId10" Type="http://schemas.openxmlformats.org/officeDocument/2006/relationships/customXml" Target="../ink/ink9.xml"/><Relationship Id="rId4" Type="http://schemas.openxmlformats.org/officeDocument/2006/relationships/image" Target="../media/image8.png"/><Relationship Id="rId9" Type="http://schemas.openxmlformats.org/officeDocument/2006/relationships/image" Target="../media/image42.png"/></Relationships>
</file>

<file path=ppt/slides/_rels/slide25.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8.png"/><Relationship Id="rId7" Type="http://schemas.openxmlformats.org/officeDocument/2006/relationships/image" Target="../media/image44.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slides/_rels/slide26.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46.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slides/_rels/slide2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slides/_rels/slide2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9.xml"/><Relationship Id="rId6" Type="http://schemas.openxmlformats.org/officeDocument/2006/relationships/image" Target="../media/image7.png"/><Relationship Id="rId5" Type="http://schemas.openxmlformats.org/officeDocument/2006/relationships/image" Target="../media/image4.svg"/><Relationship Id="rId4" Type="http://schemas.openxmlformats.org/officeDocument/2006/relationships/image" Target="../media/image3.png"/></Relationships>
</file>

<file path=ppt/slides/_rels/slide2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6.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11.sv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4.xml"/><Relationship Id="rId5" Type="http://schemas.openxmlformats.org/officeDocument/2006/relationships/image" Target="../media/image7.png"/><Relationship Id="rId4" Type="http://schemas.openxmlformats.org/officeDocument/2006/relationships/image" Target="../media/image4.svg"/></Relationships>
</file>

<file path=ppt/slides/_rels/slide3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9.xml"/><Relationship Id="rId1" Type="http://schemas.openxmlformats.org/officeDocument/2006/relationships/slideLayout" Target="../slideLayouts/slideLayout6.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11.svg"/></Relationships>
</file>

<file path=ppt/slides/_rels/slide3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0.xml"/><Relationship Id="rId1" Type="http://schemas.openxmlformats.org/officeDocument/2006/relationships/slideLayout" Target="../slideLayouts/slideLayout6.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11.svg"/></Relationships>
</file>

<file path=ppt/slides/_rels/slide3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1.xml"/><Relationship Id="rId1" Type="http://schemas.openxmlformats.org/officeDocument/2006/relationships/slideLayout" Target="../slideLayouts/slideLayout6.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11.svg"/></Relationships>
</file>

<file path=ppt/slides/_rels/slide3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2.xml"/><Relationship Id="rId1" Type="http://schemas.openxmlformats.org/officeDocument/2006/relationships/slideLayout" Target="../slideLayouts/slideLayout6.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11.svg"/></Relationships>
</file>

<file path=ppt/slides/_rels/slide3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3.xml"/><Relationship Id="rId1" Type="http://schemas.openxmlformats.org/officeDocument/2006/relationships/slideLayout" Target="../slideLayouts/slideLayout6.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11.svg"/></Relationships>
</file>

<file path=ppt/slides/_rels/slide3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4.xml"/><Relationship Id="rId1" Type="http://schemas.openxmlformats.org/officeDocument/2006/relationships/slideLayout" Target="../slideLayouts/slideLayout6.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11.svg"/></Relationships>
</file>

<file path=ppt/slides/_rels/slide3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5.xml"/><Relationship Id="rId1" Type="http://schemas.openxmlformats.org/officeDocument/2006/relationships/slideLayout" Target="../slideLayouts/slideLayout6.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11.svg"/></Relationships>
</file>

<file path=ppt/slides/_rels/slide37.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9.xml"/><Relationship Id="rId6" Type="http://schemas.openxmlformats.org/officeDocument/2006/relationships/image" Target="../media/image7.png"/><Relationship Id="rId5" Type="http://schemas.openxmlformats.org/officeDocument/2006/relationships/image" Target="../media/image4.svg"/><Relationship Id="rId4" Type="http://schemas.openxmlformats.org/officeDocument/2006/relationships/image" Target="../media/image3.png"/></Relationships>
</file>

<file path=ppt/slides/_rels/slide38.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11.svg"/><Relationship Id="rId4" Type="http://schemas.openxmlformats.org/officeDocument/2006/relationships/image" Target="../media/image10.png"/></Relationships>
</file>

<file path=ppt/slides/_rels/slide39.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11.svg"/><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svg"/><Relationship Id="rId4" Type="http://schemas.openxmlformats.org/officeDocument/2006/relationships/image" Target="../media/image10.png"/></Relationships>
</file>

<file path=ppt/slides/_rels/slide40.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9.xml"/><Relationship Id="rId6" Type="http://schemas.openxmlformats.org/officeDocument/2006/relationships/image" Target="../media/image7.png"/><Relationship Id="rId5" Type="http://schemas.openxmlformats.org/officeDocument/2006/relationships/image" Target="../media/image4.svg"/><Relationship Id="rId4" Type="http://schemas.openxmlformats.org/officeDocument/2006/relationships/image" Target="../media/image3.png"/></Relationships>
</file>

<file path=ppt/slides/_rels/slide4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6.xml"/><Relationship Id="rId1" Type="http://schemas.openxmlformats.org/officeDocument/2006/relationships/slideLayout" Target="../slideLayouts/slideLayout7.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slides/_rels/slide42.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11.svg"/><Relationship Id="rId4" Type="http://schemas.openxmlformats.org/officeDocument/2006/relationships/image" Target="../media/image10.png"/></Relationships>
</file>

<file path=ppt/slides/_rels/slide43.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11.svg"/><Relationship Id="rId4" Type="http://schemas.openxmlformats.org/officeDocument/2006/relationships/image" Target="../media/image10.png"/></Relationships>
</file>

<file path=ppt/slides/_rels/slide44.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27.xml"/><Relationship Id="rId1" Type="http://schemas.openxmlformats.org/officeDocument/2006/relationships/slideLayout" Target="../slideLayouts/slideLayout7.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slides/_rels/slide45.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7.png"/><Relationship Id="rId2" Type="http://schemas.openxmlformats.org/officeDocument/2006/relationships/notesSlide" Target="../notesSlides/notesSlide28.xml"/><Relationship Id="rId1" Type="http://schemas.openxmlformats.org/officeDocument/2006/relationships/slideLayout" Target="../slideLayouts/slideLayout9.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6.svg"/></Relationships>
</file>

<file path=ppt/slides/_rels/slide4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9.xml"/><Relationship Id="rId1" Type="http://schemas.openxmlformats.org/officeDocument/2006/relationships/slideLayout" Target="../slideLayouts/slideLayout7.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slides/_rels/slide47.xml.rels><?xml version="1.0" encoding="UTF-8" standalone="yes"?>
<Relationships xmlns="http://schemas.openxmlformats.org/package/2006/relationships"><Relationship Id="rId3" Type="http://schemas.openxmlformats.org/officeDocument/2006/relationships/image" Target="../media/image9.svg"/><Relationship Id="rId7" Type="http://schemas.openxmlformats.org/officeDocument/2006/relationships/image" Target="../media/image48.sv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47.png"/><Relationship Id="rId5" Type="http://schemas.openxmlformats.org/officeDocument/2006/relationships/image" Target="../media/image11.svg"/><Relationship Id="rId4" Type="http://schemas.openxmlformats.org/officeDocument/2006/relationships/image" Target="../media/image10.png"/></Relationships>
</file>

<file path=ppt/slides/_rels/slide48.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49.png"/><Relationship Id="rId2" Type="http://schemas.openxmlformats.org/officeDocument/2006/relationships/notesSlide" Target="../notesSlides/notesSlide30.xml"/><Relationship Id="rId1" Type="http://schemas.openxmlformats.org/officeDocument/2006/relationships/slideLayout" Target="../slideLayouts/slideLayout7.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slides/_rels/slide49.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8.png"/><Relationship Id="rId7" Type="http://schemas.openxmlformats.org/officeDocument/2006/relationships/image" Target="../media/image49.png"/><Relationship Id="rId2" Type="http://schemas.openxmlformats.org/officeDocument/2006/relationships/notesSlide" Target="../notesSlides/notesSlide31.xml"/><Relationship Id="rId1" Type="http://schemas.openxmlformats.org/officeDocument/2006/relationships/slideLayout" Target="../slideLayouts/slideLayout7.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slides/_rels/slide5.xml.rels><?xml version="1.0" encoding="UTF-8" standalone="yes"?>
<Relationships xmlns="http://schemas.openxmlformats.org/package/2006/relationships"><Relationship Id="rId8" Type="http://schemas.openxmlformats.org/officeDocument/2006/relationships/image" Target="../media/image11.svg"/><Relationship Id="rId13" Type="http://schemas.openxmlformats.org/officeDocument/2006/relationships/image" Target="../media/image17.png"/><Relationship Id="rId18" Type="http://schemas.openxmlformats.org/officeDocument/2006/relationships/image" Target="../media/image22.svg"/><Relationship Id="rId3" Type="http://schemas.openxmlformats.org/officeDocument/2006/relationships/hyperlink" Target="https://trends.builtwith.com/websitelist/React/Top-Million-Sites-by-Traffic" TargetMode="External"/><Relationship Id="rId7" Type="http://schemas.openxmlformats.org/officeDocument/2006/relationships/image" Target="../media/image10.png"/><Relationship Id="rId12" Type="http://schemas.openxmlformats.org/officeDocument/2006/relationships/image" Target="../media/image16.png"/><Relationship Id="rId17" Type="http://schemas.openxmlformats.org/officeDocument/2006/relationships/image" Target="../media/image21.png"/><Relationship Id="rId2" Type="http://schemas.openxmlformats.org/officeDocument/2006/relationships/hyperlink" Target="https://trends.builtwith.com/javascript/React/Canada" TargetMode="External"/><Relationship Id="rId16" Type="http://schemas.openxmlformats.org/officeDocument/2006/relationships/image" Target="../media/image20.png"/><Relationship Id="rId1" Type="http://schemas.openxmlformats.org/officeDocument/2006/relationships/slideLayout" Target="../slideLayouts/slideLayout8.xml"/><Relationship Id="rId6" Type="http://schemas.openxmlformats.org/officeDocument/2006/relationships/image" Target="../media/image9.svg"/><Relationship Id="rId11" Type="http://schemas.openxmlformats.org/officeDocument/2006/relationships/image" Target="../media/image15.svg"/><Relationship Id="rId5" Type="http://schemas.openxmlformats.org/officeDocument/2006/relationships/image" Target="../media/image8.png"/><Relationship Id="rId15" Type="http://schemas.openxmlformats.org/officeDocument/2006/relationships/image" Target="../media/image19.png"/><Relationship Id="rId10" Type="http://schemas.openxmlformats.org/officeDocument/2006/relationships/image" Target="../media/image14.png"/><Relationship Id="rId19" Type="http://schemas.openxmlformats.org/officeDocument/2006/relationships/image" Target="../media/image12.png"/><Relationship Id="rId4" Type="http://schemas.openxmlformats.org/officeDocument/2006/relationships/hyperlink" Target="https://www.npmjs.com/package/react" TargetMode="External"/><Relationship Id="rId9" Type="http://schemas.openxmlformats.org/officeDocument/2006/relationships/image" Target="../media/image13.png"/><Relationship Id="rId14" Type="http://schemas.openxmlformats.org/officeDocument/2006/relationships/image" Target="../media/image18.png"/></Relationships>
</file>

<file path=ppt/slides/_rels/slide5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2.xml"/><Relationship Id="rId1" Type="http://schemas.openxmlformats.org/officeDocument/2006/relationships/slideLayout" Target="../slideLayouts/slideLayout7.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slides/_rels/slide5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3.xml"/><Relationship Id="rId1" Type="http://schemas.openxmlformats.org/officeDocument/2006/relationships/slideLayout" Target="../slideLayouts/slideLayout7.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slides/_rels/slide52.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11.svg"/><Relationship Id="rId4" Type="http://schemas.openxmlformats.org/officeDocument/2006/relationships/image" Target="../media/image10.png"/></Relationships>
</file>

<file path=ppt/slides/_rels/slide53.xml.rels><?xml version="1.0" encoding="UTF-8" standalone="yes"?>
<Relationships xmlns="http://schemas.openxmlformats.org/package/2006/relationships"><Relationship Id="rId8" Type="http://schemas.openxmlformats.org/officeDocument/2006/relationships/image" Target="../media/image48.svg"/><Relationship Id="rId3" Type="http://schemas.openxmlformats.org/officeDocument/2006/relationships/image" Target="../media/image8.png"/><Relationship Id="rId7" Type="http://schemas.openxmlformats.org/officeDocument/2006/relationships/image" Target="../media/image47.png"/><Relationship Id="rId2" Type="http://schemas.openxmlformats.org/officeDocument/2006/relationships/notesSlide" Target="../notesSlides/notesSlide34.xml"/><Relationship Id="rId1" Type="http://schemas.openxmlformats.org/officeDocument/2006/relationships/slideLayout" Target="../slideLayouts/slideLayout7.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slides/_rels/slide54.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11.svg"/><Relationship Id="rId4" Type="http://schemas.openxmlformats.org/officeDocument/2006/relationships/image" Target="../media/image10.png"/></Relationships>
</file>

<file path=ppt/slides/_rels/slide55.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11.svg"/><Relationship Id="rId4" Type="http://schemas.openxmlformats.org/officeDocument/2006/relationships/image" Target="../media/image10.png"/></Relationships>
</file>

<file path=ppt/slides/_rels/slide56.xml.rels><?xml version="1.0" encoding="UTF-8" standalone="yes"?>
<Relationships xmlns="http://schemas.openxmlformats.org/package/2006/relationships"><Relationship Id="rId8" Type="http://schemas.openxmlformats.org/officeDocument/2006/relationships/image" Target="../media/image48.svg"/><Relationship Id="rId3" Type="http://schemas.openxmlformats.org/officeDocument/2006/relationships/image" Target="../media/image8.png"/><Relationship Id="rId7" Type="http://schemas.openxmlformats.org/officeDocument/2006/relationships/image" Target="../media/image47.png"/><Relationship Id="rId2" Type="http://schemas.openxmlformats.org/officeDocument/2006/relationships/notesSlide" Target="../notesSlides/notesSlide35.xml"/><Relationship Id="rId1" Type="http://schemas.openxmlformats.org/officeDocument/2006/relationships/slideLayout" Target="../slideLayouts/slideLayout7.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slides/_rels/slide5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6.xml"/><Relationship Id="rId1" Type="http://schemas.openxmlformats.org/officeDocument/2006/relationships/slideLayout" Target="../slideLayouts/slideLayout7.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slides/_rels/slide5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7.xml"/><Relationship Id="rId1" Type="http://schemas.openxmlformats.org/officeDocument/2006/relationships/slideLayout" Target="../slideLayouts/slideLayout7.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slides/_rels/slide5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8.xml"/><Relationship Id="rId1" Type="http://schemas.openxmlformats.org/officeDocument/2006/relationships/slideLayout" Target="../slideLayouts/slideLayout7.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slides/_rels/slide6.xml.rels><?xml version="1.0" encoding="UTF-8" standalone="yes"?>
<Relationships xmlns="http://schemas.openxmlformats.org/package/2006/relationships"><Relationship Id="rId8" Type="http://schemas.openxmlformats.org/officeDocument/2006/relationships/image" Target="../media/image25.jpeg"/><Relationship Id="rId3" Type="http://schemas.openxmlformats.org/officeDocument/2006/relationships/image" Target="../media/image24.svg"/><Relationship Id="rId7" Type="http://schemas.openxmlformats.org/officeDocument/2006/relationships/image" Target="../media/image11.svg"/><Relationship Id="rId2" Type="http://schemas.openxmlformats.org/officeDocument/2006/relationships/image" Target="../media/image23.png"/><Relationship Id="rId1" Type="http://schemas.openxmlformats.org/officeDocument/2006/relationships/slideLayout" Target="../slideLayouts/slideLayout11.xml"/><Relationship Id="rId6" Type="http://schemas.openxmlformats.org/officeDocument/2006/relationships/image" Target="../media/image10.png"/><Relationship Id="rId5" Type="http://schemas.openxmlformats.org/officeDocument/2006/relationships/image" Target="../media/image9.svg"/><Relationship Id="rId10" Type="http://schemas.openxmlformats.org/officeDocument/2006/relationships/image" Target="../media/image12.png"/><Relationship Id="rId4" Type="http://schemas.openxmlformats.org/officeDocument/2006/relationships/image" Target="../media/image8.png"/><Relationship Id="rId9" Type="http://schemas.openxmlformats.org/officeDocument/2006/relationships/image" Target="../media/image26.jpeg"/></Relationships>
</file>

<file path=ppt/slides/_rels/slide6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9.xml"/><Relationship Id="rId1" Type="http://schemas.openxmlformats.org/officeDocument/2006/relationships/slideLayout" Target="../slideLayouts/slideLayout7.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slides/_rels/slide61.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11.svg"/><Relationship Id="rId4" Type="http://schemas.openxmlformats.org/officeDocument/2006/relationships/image" Target="../media/image10.png"/></Relationships>
</file>

<file path=ppt/slides/_rels/slide6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0.xml"/><Relationship Id="rId1" Type="http://schemas.openxmlformats.org/officeDocument/2006/relationships/slideLayout" Target="../slideLayouts/slideLayout7.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slides/_rels/slide6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1.xml"/><Relationship Id="rId1" Type="http://schemas.openxmlformats.org/officeDocument/2006/relationships/slideLayout" Target="../slideLayouts/slideLayout7.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slides/_rels/slide6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2.xml"/><Relationship Id="rId1" Type="http://schemas.openxmlformats.org/officeDocument/2006/relationships/slideLayout" Target="../slideLayouts/slideLayout7.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slides/_rels/slide6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3.xml"/><Relationship Id="rId1" Type="http://schemas.openxmlformats.org/officeDocument/2006/relationships/slideLayout" Target="../slideLayouts/slideLayout7.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slides/_rels/slide6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4.xml"/><Relationship Id="rId1" Type="http://schemas.openxmlformats.org/officeDocument/2006/relationships/slideLayout" Target="../slideLayouts/slideLayout7.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slides/_rels/slide6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5.xml"/><Relationship Id="rId1" Type="http://schemas.openxmlformats.org/officeDocument/2006/relationships/slideLayout" Target="../slideLayouts/slideLayout7.xml"/><Relationship Id="rId6" Type="http://schemas.openxmlformats.org/officeDocument/2006/relationships/image" Target="../media/image52.svg"/><Relationship Id="rId5" Type="http://schemas.openxmlformats.org/officeDocument/2006/relationships/image" Target="../media/image51.png"/><Relationship Id="rId4" Type="http://schemas.openxmlformats.org/officeDocument/2006/relationships/image" Target="../media/image11.svg"/></Relationships>
</file>

<file path=ppt/slides/_rels/slide68.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9.svg"/><Relationship Id="rId7" Type="http://schemas.openxmlformats.org/officeDocument/2006/relationships/image" Target="../media/image52.sv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51.png"/><Relationship Id="rId5" Type="http://schemas.openxmlformats.org/officeDocument/2006/relationships/image" Target="../media/image11.svg"/><Relationship Id="rId10" Type="http://schemas.openxmlformats.org/officeDocument/2006/relationships/image" Target="../media/image49.png"/><Relationship Id="rId4" Type="http://schemas.openxmlformats.org/officeDocument/2006/relationships/image" Target="../media/image10.png"/><Relationship Id="rId9" Type="http://schemas.openxmlformats.org/officeDocument/2006/relationships/image" Target="../media/image48.svg"/></Relationships>
</file>

<file path=ppt/slides/_rels/slide69.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11.sv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27.jpeg"/><Relationship Id="rId7" Type="http://schemas.openxmlformats.org/officeDocument/2006/relationships/image" Target="../media/image9.svg"/><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8.png"/><Relationship Id="rId5" Type="http://schemas.openxmlformats.org/officeDocument/2006/relationships/image" Target="../media/image29.jpeg"/><Relationship Id="rId10" Type="http://schemas.openxmlformats.org/officeDocument/2006/relationships/image" Target="../media/image12.png"/><Relationship Id="rId4" Type="http://schemas.openxmlformats.org/officeDocument/2006/relationships/image" Target="../media/image28.jpeg"/><Relationship Id="rId9" Type="http://schemas.openxmlformats.org/officeDocument/2006/relationships/image" Target="../media/image11.svg"/></Relationships>
</file>

<file path=ppt/slides/_rels/slide70.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9.xml"/><Relationship Id="rId6" Type="http://schemas.openxmlformats.org/officeDocument/2006/relationships/image" Target="../media/image7.png"/><Relationship Id="rId5" Type="http://schemas.openxmlformats.org/officeDocument/2006/relationships/image" Target="../media/image4.svg"/><Relationship Id="rId4" Type="http://schemas.openxmlformats.org/officeDocument/2006/relationships/image" Target="../media/image3.png"/></Relationships>
</file>

<file path=ppt/slides/_rels/slide7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6.xml"/><Relationship Id="rId1" Type="http://schemas.openxmlformats.org/officeDocument/2006/relationships/slideLayout" Target="../slideLayouts/slideLayout7.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slides/_rels/slide7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7.xml"/><Relationship Id="rId1" Type="http://schemas.openxmlformats.org/officeDocument/2006/relationships/slideLayout" Target="../slideLayouts/slideLayout7.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slides/_rels/slide7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8.xml"/><Relationship Id="rId1" Type="http://schemas.openxmlformats.org/officeDocument/2006/relationships/slideLayout" Target="../slideLayouts/slideLayout7.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slides/_rels/slide74.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11.svg"/><Relationship Id="rId4" Type="http://schemas.openxmlformats.org/officeDocument/2006/relationships/image" Target="../media/image10.png"/></Relationships>
</file>

<file path=ppt/slides/_rels/slide7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9.xml"/><Relationship Id="rId1" Type="http://schemas.openxmlformats.org/officeDocument/2006/relationships/slideLayout" Target="../slideLayouts/slideLayout7.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slides/_rels/slide76.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5.png"/><Relationship Id="rId7" Type="http://schemas.openxmlformats.org/officeDocument/2006/relationships/image" Target="../media/image53.png"/><Relationship Id="rId2" Type="http://schemas.openxmlformats.org/officeDocument/2006/relationships/notesSlide" Target="../notesSlides/notesSlide50.xml"/><Relationship Id="rId1" Type="http://schemas.openxmlformats.org/officeDocument/2006/relationships/slideLayout" Target="../slideLayouts/slideLayout9.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6.svg"/></Relationships>
</file>

<file path=ppt/slides/_rels/slide77.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5.png"/><Relationship Id="rId7" Type="http://schemas.openxmlformats.org/officeDocument/2006/relationships/image" Target="../media/image54.png"/><Relationship Id="rId2" Type="http://schemas.openxmlformats.org/officeDocument/2006/relationships/notesSlide" Target="../notesSlides/notesSlide51.xml"/><Relationship Id="rId1" Type="http://schemas.openxmlformats.org/officeDocument/2006/relationships/slideLayout" Target="../slideLayouts/slideLayout10.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6.svg"/><Relationship Id="rId9" Type="http://schemas.openxmlformats.org/officeDocument/2006/relationships/image" Target="../media/image7.png"/></Relationships>
</file>

<file path=ppt/slides/_rels/slide78.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6.png"/><Relationship Id="rId7" Type="http://schemas.openxmlformats.org/officeDocument/2006/relationships/image" Target="../media/image12.png"/><Relationship Id="rId2" Type="http://schemas.openxmlformats.org/officeDocument/2006/relationships/notesSlide" Target="../notesSlides/notesSlide52.xml"/><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57.svg"/></Relationships>
</file>

<file path=ppt/slides/_rels/slide79.xml.rels><?xml version="1.0" encoding="UTF-8" standalone="yes"?>
<Relationships xmlns="http://schemas.openxmlformats.org/package/2006/relationships"><Relationship Id="rId3" Type="http://schemas.openxmlformats.org/officeDocument/2006/relationships/image" Target="../media/image57.svg"/><Relationship Id="rId7" Type="http://schemas.openxmlformats.org/officeDocument/2006/relationships/image" Target="../media/image12.png"/><Relationship Id="rId2" Type="http://schemas.openxmlformats.org/officeDocument/2006/relationships/image" Target="../media/image56.png"/><Relationship Id="rId1" Type="http://schemas.openxmlformats.org/officeDocument/2006/relationships/slideLayout" Target="../slideLayouts/slideLayout7.xml"/><Relationship Id="rId6" Type="http://schemas.openxmlformats.org/officeDocument/2006/relationships/image" Target="../media/image59.png"/><Relationship Id="rId5" Type="http://schemas.openxmlformats.org/officeDocument/2006/relationships/image" Target="../media/image9.sv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slides/_rels/slide80.xml.rels><?xml version="1.0" encoding="UTF-8" standalone="yes"?>
<Relationships xmlns="http://schemas.openxmlformats.org/package/2006/relationships"><Relationship Id="rId3" Type="http://schemas.openxmlformats.org/officeDocument/2006/relationships/image" Target="../media/image57.svg"/><Relationship Id="rId7" Type="http://schemas.openxmlformats.org/officeDocument/2006/relationships/image" Target="../media/image12.png"/><Relationship Id="rId2" Type="http://schemas.openxmlformats.org/officeDocument/2006/relationships/image" Target="../media/image56.png"/><Relationship Id="rId1" Type="http://schemas.openxmlformats.org/officeDocument/2006/relationships/slideLayout" Target="../slideLayouts/slideLayout1.xml"/><Relationship Id="rId6" Type="http://schemas.openxmlformats.org/officeDocument/2006/relationships/image" Target="../media/image60.png"/><Relationship Id="rId5" Type="http://schemas.openxmlformats.org/officeDocument/2006/relationships/image" Target="../media/image9.svg"/><Relationship Id="rId4" Type="http://schemas.openxmlformats.org/officeDocument/2006/relationships/image" Target="../media/image8.png"/></Relationships>
</file>

<file path=ppt/slides/_rels/slide81.xml.rels><?xml version="1.0" encoding="UTF-8" standalone="yes"?>
<Relationships xmlns="http://schemas.openxmlformats.org/package/2006/relationships"><Relationship Id="rId8" Type="http://schemas.openxmlformats.org/officeDocument/2006/relationships/image" Target="../media/image64.png"/><Relationship Id="rId13" Type="http://schemas.openxmlformats.org/officeDocument/2006/relationships/image" Target="../media/image68.png"/><Relationship Id="rId18" Type="http://schemas.openxmlformats.org/officeDocument/2006/relationships/image" Target="../media/image58.png"/><Relationship Id="rId3" Type="http://schemas.openxmlformats.org/officeDocument/2006/relationships/image" Target="../media/image62.png"/><Relationship Id="rId7" Type="http://schemas.openxmlformats.org/officeDocument/2006/relationships/image" Target="../media/image33.png"/><Relationship Id="rId12" Type="http://schemas.openxmlformats.org/officeDocument/2006/relationships/image" Target="../media/image67.png"/><Relationship Id="rId17" Type="http://schemas.openxmlformats.org/officeDocument/2006/relationships/image" Target="../media/image59.png"/><Relationship Id="rId2" Type="http://schemas.openxmlformats.org/officeDocument/2006/relationships/image" Target="../media/image61.png"/><Relationship Id="rId16" Type="http://schemas.openxmlformats.org/officeDocument/2006/relationships/image" Target="../media/image50.png"/><Relationship Id="rId1" Type="http://schemas.openxmlformats.org/officeDocument/2006/relationships/slideLayout" Target="../slideLayouts/slideLayout7.xml"/><Relationship Id="rId6" Type="http://schemas.openxmlformats.org/officeDocument/2006/relationships/image" Target="../media/image34.png"/><Relationship Id="rId11" Type="http://schemas.openxmlformats.org/officeDocument/2006/relationships/image" Target="../media/image66.png"/><Relationship Id="rId5" Type="http://schemas.openxmlformats.org/officeDocument/2006/relationships/image" Target="../media/image45.png"/><Relationship Id="rId15" Type="http://schemas.openxmlformats.org/officeDocument/2006/relationships/image" Target="../media/image49.png"/><Relationship Id="rId10" Type="http://schemas.openxmlformats.org/officeDocument/2006/relationships/image" Target="../media/image65.png"/><Relationship Id="rId4" Type="http://schemas.openxmlformats.org/officeDocument/2006/relationships/image" Target="../media/image63.svg"/><Relationship Id="rId9" Type="http://schemas.openxmlformats.org/officeDocument/2006/relationships/image" Target="../media/image60.png"/><Relationship Id="rId14" Type="http://schemas.openxmlformats.org/officeDocument/2006/relationships/image" Target="../media/image53.pn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9.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6.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group of logos on a white background&#10;&#10;Description automatically generated">
            <a:extLst>
              <a:ext uri="{FF2B5EF4-FFF2-40B4-BE49-F238E27FC236}">
                <a16:creationId xmlns:a16="http://schemas.microsoft.com/office/drawing/2014/main" id="{46427380-8ED7-4890-F78D-1F76032609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94074" y="0"/>
            <a:ext cx="6617669" cy="6858000"/>
          </a:xfrm>
          <a:prstGeom prst="rect">
            <a:avLst/>
          </a:prstGeom>
        </p:spPr>
      </p:pic>
    </p:spTree>
    <p:extLst>
      <p:ext uri="{BB962C8B-B14F-4D97-AF65-F5344CB8AC3E}">
        <p14:creationId xmlns:p14="http://schemas.microsoft.com/office/powerpoint/2010/main" val="25578543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62" name="Picture 14" descr="Page - Free interface icons">
            <a:extLst>
              <a:ext uri="{FF2B5EF4-FFF2-40B4-BE49-F238E27FC236}">
                <a16:creationId xmlns:a16="http://schemas.microsoft.com/office/drawing/2014/main" id="{DBBEBDA7-CB2A-0EE8-B1E6-6E469A5701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72748" y="2287185"/>
            <a:ext cx="2842322" cy="284232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4" descr="Page - Free interface icons">
            <a:extLst>
              <a:ext uri="{FF2B5EF4-FFF2-40B4-BE49-F238E27FC236}">
                <a16:creationId xmlns:a16="http://schemas.microsoft.com/office/drawing/2014/main" id="{9F142C9B-00D3-CD81-5058-0C915D8A6C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49349" y="2287185"/>
            <a:ext cx="2842322" cy="284232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FD593522-1AE3-E74D-86DF-D609198364AD}"/>
              </a:ext>
            </a:extLst>
          </p:cNvPr>
          <p:cNvSpPr txBox="1"/>
          <p:nvPr/>
        </p:nvSpPr>
        <p:spPr>
          <a:xfrm>
            <a:off x="11482248" y="6224947"/>
            <a:ext cx="348173" cy="276999"/>
          </a:xfrm>
          <a:prstGeom prst="rect">
            <a:avLst/>
          </a:prstGeom>
          <a:noFill/>
        </p:spPr>
        <p:txBody>
          <a:bodyPr wrap="none" rtlCol="0">
            <a:spAutoFit/>
          </a:bodyPr>
          <a:lstStyle/>
          <a:p>
            <a:pPr algn="r"/>
            <a:fld id="{3D84D9FA-1F41-744C-B738-DD7336045975}" type="slidenum">
              <a:rPr lang="en-US" sz="1200" smtClean="0">
                <a:latin typeface="Core Sans M 35 Light" panose="020F0303030302020204" pitchFamily="34" charset="0"/>
              </a:rPr>
              <a:t>10</a:t>
            </a:fld>
            <a:endParaRPr lang="en-US" sz="1200">
              <a:latin typeface="Core Sans M 35 Light" panose="020F0303030302020204" pitchFamily="34" charset="0"/>
            </a:endParaRPr>
          </a:p>
        </p:txBody>
      </p:sp>
      <p:cxnSp>
        <p:nvCxnSpPr>
          <p:cNvPr id="9" name="Straight Connector 8">
            <a:extLst>
              <a:ext uri="{FF2B5EF4-FFF2-40B4-BE49-F238E27FC236}">
                <a16:creationId xmlns:a16="http://schemas.microsoft.com/office/drawing/2014/main" id="{9706B7A2-A765-3A42-BFDF-F153C47613D8}"/>
              </a:ext>
            </a:extLst>
          </p:cNvPr>
          <p:cNvCxnSpPr>
            <a:cxnSpLocks/>
          </p:cNvCxnSpPr>
          <p:nvPr/>
        </p:nvCxnSpPr>
        <p:spPr>
          <a:xfrm>
            <a:off x="11857528" y="321138"/>
            <a:ext cx="0" cy="361771"/>
          </a:xfrm>
          <a:prstGeom prst="line">
            <a:avLst/>
          </a:prstGeom>
          <a:ln w="12700">
            <a:solidFill>
              <a:srgbClr val="DC1E35"/>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BFE479B-8BA1-C247-BFDC-359981C99AB7}"/>
              </a:ext>
            </a:extLst>
          </p:cNvPr>
          <p:cNvCxnSpPr>
            <a:cxnSpLocks/>
          </p:cNvCxnSpPr>
          <p:nvPr/>
        </p:nvCxnSpPr>
        <p:spPr>
          <a:xfrm>
            <a:off x="11857528" y="6175091"/>
            <a:ext cx="0" cy="361771"/>
          </a:xfrm>
          <a:prstGeom prst="line">
            <a:avLst/>
          </a:prstGeom>
          <a:ln w="12700">
            <a:solidFill>
              <a:srgbClr val="DC1E35"/>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6DC275EF-E9DB-B149-B83A-174E7D87DA4E}"/>
              </a:ext>
            </a:extLst>
          </p:cNvPr>
          <p:cNvSpPr txBox="1"/>
          <p:nvPr/>
        </p:nvSpPr>
        <p:spPr>
          <a:xfrm>
            <a:off x="11034113" y="365568"/>
            <a:ext cx="796308" cy="276999"/>
          </a:xfrm>
          <a:prstGeom prst="rect">
            <a:avLst/>
          </a:prstGeom>
          <a:noFill/>
        </p:spPr>
        <p:txBody>
          <a:bodyPr wrap="none" rtlCol="0">
            <a:spAutoFit/>
          </a:bodyPr>
          <a:lstStyle/>
          <a:p>
            <a:pPr algn="r"/>
            <a:r>
              <a:rPr lang="en-US" sz="1200" dirty="0">
                <a:solidFill>
                  <a:srgbClr val="4A5267"/>
                </a:solidFill>
                <a:latin typeface="Core Sans M 35 Light" panose="020F0303030302020204" pitchFamily="34" charset="0"/>
              </a:rPr>
              <a:t>React 19</a:t>
            </a:r>
          </a:p>
        </p:txBody>
      </p:sp>
      <p:sp>
        <p:nvSpPr>
          <p:cNvPr id="12" name="TextBox 11">
            <a:extLst>
              <a:ext uri="{FF2B5EF4-FFF2-40B4-BE49-F238E27FC236}">
                <a16:creationId xmlns:a16="http://schemas.microsoft.com/office/drawing/2014/main" id="{9ED8D6C9-56B2-C64C-BF0F-8A0350311B31}"/>
              </a:ext>
            </a:extLst>
          </p:cNvPr>
          <p:cNvSpPr txBox="1"/>
          <p:nvPr/>
        </p:nvSpPr>
        <p:spPr>
          <a:xfrm>
            <a:off x="4225557" y="1069963"/>
            <a:ext cx="3740896" cy="707886"/>
          </a:xfrm>
          <a:prstGeom prst="rect">
            <a:avLst/>
          </a:prstGeom>
          <a:noFill/>
        </p:spPr>
        <p:txBody>
          <a:bodyPr wrap="none" rtlCol="0">
            <a:spAutoFit/>
          </a:bodyPr>
          <a:lstStyle/>
          <a:p>
            <a:pPr algn="ctr"/>
            <a:r>
              <a:rPr lang="en-US" sz="4000" dirty="0">
                <a:solidFill>
                  <a:srgbClr val="DC1E35"/>
                </a:solidFill>
                <a:latin typeface="Core Sans M 35 Light" panose="020F0303030302020204" pitchFamily="34" charset="0"/>
              </a:rPr>
              <a:t>React</a:t>
            </a:r>
            <a:r>
              <a:rPr lang="en-US" sz="4000" dirty="0">
                <a:solidFill>
                  <a:schemeClr val="bg1"/>
                </a:solidFill>
                <a:latin typeface="Core Sans M 35 Light" panose="020F0303030302020204" pitchFamily="34" charset="0"/>
              </a:rPr>
              <a:t> </a:t>
            </a:r>
            <a:r>
              <a:rPr lang="en-US" sz="4000" dirty="0">
                <a:solidFill>
                  <a:srgbClr val="4A5267"/>
                </a:solidFill>
                <a:latin typeface="Core Sans M 35 Light" panose="020F0303030302020204" pitchFamily="34" charset="0"/>
              </a:rPr>
              <a:t>Compiler</a:t>
            </a:r>
          </a:p>
        </p:txBody>
      </p:sp>
      <p:cxnSp>
        <p:nvCxnSpPr>
          <p:cNvPr id="13" name="Straight Connector 12">
            <a:extLst>
              <a:ext uri="{FF2B5EF4-FFF2-40B4-BE49-F238E27FC236}">
                <a16:creationId xmlns:a16="http://schemas.microsoft.com/office/drawing/2014/main" id="{874CE549-493D-9541-A0C5-9FAFB6DDEF1B}"/>
              </a:ext>
            </a:extLst>
          </p:cNvPr>
          <p:cNvCxnSpPr>
            <a:cxnSpLocks/>
          </p:cNvCxnSpPr>
          <p:nvPr/>
        </p:nvCxnSpPr>
        <p:spPr>
          <a:xfrm>
            <a:off x="5834061" y="2020554"/>
            <a:ext cx="523876" cy="0"/>
          </a:xfrm>
          <a:prstGeom prst="line">
            <a:avLst/>
          </a:prstGeom>
          <a:ln w="22225">
            <a:solidFill>
              <a:srgbClr val="DC1E35"/>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E21DF7A-C2AE-1948-99B2-9EE15B9CF922}"/>
              </a:ext>
            </a:extLst>
          </p:cNvPr>
          <p:cNvCxnSpPr>
            <a:cxnSpLocks/>
          </p:cNvCxnSpPr>
          <p:nvPr/>
        </p:nvCxnSpPr>
        <p:spPr>
          <a:xfrm>
            <a:off x="351327" y="6178826"/>
            <a:ext cx="0" cy="361771"/>
          </a:xfrm>
          <a:prstGeom prst="line">
            <a:avLst/>
          </a:prstGeom>
          <a:ln w="12700">
            <a:solidFill>
              <a:srgbClr val="DC1E35"/>
            </a:solidFill>
          </a:ln>
        </p:spPr>
        <p:style>
          <a:lnRef idx="1">
            <a:schemeClr val="accent1"/>
          </a:lnRef>
          <a:fillRef idx="0">
            <a:schemeClr val="accent1"/>
          </a:fillRef>
          <a:effectRef idx="0">
            <a:schemeClr val="accent1"/>
          </a:effectRef>
          <a:fontRef idx="minor">
            <a:schemeClr val="tx1"/>
          </a:fontRef>
        </p:style>
      </p:cxnSp>
      <p:pic>
        <p:nvPicPr>
          <p:cNvPr id="16" name="Graphic 15">
            <a:extLst>
              <a:ext uri="{FF2B5EF4-FFF2-40B4-BE49-F238E27FC236}">
                <a16:creationId xmlns:a16="http://schemas.microsoft.com/office/drawing/2014/main" id="{CCBF3CC1-79F5-0C47-8768-8FFDA23DA189}"/>
              </a:ext>
            </a:extLst>
          </p:cNvPr>
          <p:cNvPicPr>
            <a:picLocks noChangeAspect="1"/>
          </p:cNvPicPr>
          <p:nvPr/>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322439" y="321138"/>
            <a:ext cx="1884326" cy="406202"/>
          </a:xfrm>
          <a:prstGeom prst="rect">
            <a:avLst/>
          </a:prstGeom>
        </p:spPr>
      </p:pic>
      <p:pic>
        <p:nvPicPr>
          <p:cNvPr id="17" name="Graphic 16">
            <a:extLst>
              <a:ext uri="{FF2B5EF4-FFF2-40B4-BE49-F238E27FC236}">
                <a16:creationId xmlns:a16="http://schemas.microsoft.com/office/drawing/2014/main" id="{3686A77C-D874-7742-A833-6D64CA837C59}"/>
              </a:ext>
            </a:extLst>
          </p:cNvPr>
          <p:cNvPicPr>
            <a:picLocks noChangeAspect="1"/>
          </p:cNvPicPr>
          <p:nvPr/>
        </p:nvPicPr>
        <p:blipFill>
          <a:blip r:embed="rId6" cstate="email">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480395" y="6305029"/>
            <a:ext cx="1392353" cy="117996"/>
          </a:xfrm>
          <a:prstGeom prst="rect">
            <a:avLst/>
          </a:prstGeom>
        </p:spPr>
      </p:pic>
      <p:sp>
        <p:nvSpPr>
          <p:cNvPr id="4" name="AutoShape 6" descr="React logo">
            <a:extLst>
              <a:ext uri="{FF2B5EF4-FFF2-40B4-BE49-F238E27FC236}">
                <a16:creationId xmlns:a16="http://schemas.microsoft.com/office/drawing/2014/main" id="{8EB80647-7A95-5157-EDB9-1249EBBB12D2}"/>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58" name="Picture 10" descr="Java Logo PNG Transparent &amp; SVG Vector - Freebie Supply">
            <a:extLst>
              <a:ext uri="{FF2B5EF4-FFF2-40B4-BE49-F238E27FC236}">
                <a16:creationId xmlns:a16="http://schemas.microsoft.com/office/drawing/2014/main" id="{9029889D-D388-AA77-BDF0-F9055D063E5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688284" y="2629121"/>
            <a:ext cx="1065172" cy="799879"/>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40E5A4CF-D6AA-697B-7F57-F912A2F16A3F}"/>
              </a:ext>
            </a:extLst>
          </p:cNvPr>
          <p:cNvSpPr txBox="1"/>
          <p:nvPr/>
        </p:nvSpPr>
        <p:spPr>
          <a:xfrm>
            <a:off x="2812381" y="4526280"/>
            <a:ext cx="671979" cy="369332"/>
          </a:xfrm>
          <a:prstGeom prst="rect">
            <a:avLst/>
          </a:prstGeom>
          <a:noFill/>
        </p:spPr>
        <p:txBody>
          <a:bodyPr wrap="none" rtlCol="0">
            <a:spAutoFit/>
          </a:bodyPr>
          <a:lstStyle/>
          <a:p>
            <a:r>
              <a:rPr lang="en-US" dirty="0"/>
              <a:t>.JSX</a:t>
            </a:r>
          </a:p>
        </p:txBody>
      </p:sp>
      <p:pic>
        <p:nvPicPr>
          <p:cNvPr id="23" name="Graphic 22">
            <a:extLst>
              <a:ext uri="{FF2B5EF4-FFF2-40B4-BE49-F238E27FC236}">
                <a16:creationId xmlns:a16="http://schemas.microsoft.com/office/drawing/2014/main" id="{5A85A3E8-E258-9552-B0B9-55EBFE03642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465054" y="2542560"/>
            <a:ext cx="959622" cy="863492"/>
          </a:xfrm>
          <a:prstGeom prst="rect">
            <a:avLst/>
          </a:prstGeom>
        </p:spPr>
      </p:pic>
      <p:sp>
        <p:nvSpPr>
          <p:cNvPr id="24" name="Arrow: Striped Right 23">
            <a:extLst>
              <a:ext uri="{FF2B5EF4-FFF2-40B4-BE49-F238E27FC236}">
                <a16:creationId xmlns:a16="http://schemas.microsoft.com/office/drawing/2014/main" id="{DE4E9A6F-33C3-6BEC-F79A-F6E4D907238E}"/>
              </a:ext>
            </a:extLst>
          </p:cNvPr>
          <p:cNvSpPr/>
          <p:nvPr/>
        </p:nvSpPr>
        <p:spPr>
          <a:xfrm>
            <a:off x="5093208" y="3127248"/>
            <a:ext cx="1783080" cy="786382"/>
          </a:xfrm>
          <a:prstGeom prst="striped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602362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grpId="0" nodeType="withEffect">
                                  <p:stCondLst>
                                    <p:cond delay="0"/>
                                  </p:stCondLst>
                                  <p:childTnLst>
                                    <p:animRot by="120000">
                                      <p:cBhvr>
                                        <p:cTn id="6" dur="100" fill="hold">
                                          <p:stCondLst>
                                            <p:cond delay="0"/>
                                          </p:stCondLst>
                                        </p:cTn>
                                        <p:tgtEl>
                                          <p:spTgt spid="24"/>
                                        </p:tgtEl>
                                        <p:attrNameLst>
                                          <p:attrName>r</p:attrName>
                                        </p:attrNameLst>
                                      </p:cBhvr>
                                    </p:animRot>
                                    <p:animRot by="-240000">
                                      <p:cBhvr>
                                        <p:cTn id="7" dur="200" fill="hold">
                                          <p:stCondLst>
                                            <p:cond delay="200"/>
                                          </p:stCondLst>
                                        </p:cTn>
                                        <p:tgtEl>
                                          <p:spTgt spid="24"/>
                                        </p:tgtEl>
                                        <p:attrNameLst>
                                          <p:attrName>r</p:attrName>
                                        </p:attrNameLst>
                                      </p:cBhvr>
                                    </p:animRot>
                                    <p:animRot by="240000">
                                      <p:cBhvr>
                                        <p:cTn id="8" dur="200" fill="hold">
                                          <p:stCondLst>
                                            <p:cond delay="400"/>
                                          </p:stCondLst>
                                        </p:cTn>
                                        <p:tgtEl>
                                          <p:spTgt spid="24"/>
                                        </p:tgtEl>
                                        <p:attrNameLst>
                                          <p:attrName>r</p:attrName>
                                        </p:attrNameLst>
                                      </p:cBhvr>
                                    </p:animRot>
                                    <p:animRot by="-240000">
                                      <p:cBhvr>
                                        <p:cTn id="9" dur="200" fill="hold">
                                          <p:stCondLst>
                                            <p:cond delay="600"/>
                                          </p:stCondLst>
                                        </p:cTn>
                                        <p:tgtEl>
                                          <p:spTgt spid="24"/>
                                        </p:tgtEl>
                                        <p:attrNameLst>
                                          <p:attrName>r</p:attrName>
                                        </p:attrNameLst>
                                      </p:cBhvr>
                                    </p:animRot>
                                    <p:animRot by="120000">
                                      <p:cBhvr>
                                        <p:cTn id="10" dur="200" fill="hold">
                                          <p:stCondLst>
                                            <p:cond delay="800"/>
                                          </p:stCondLst>
                                        </p:cTn>
                                        <p:tgtEl>
                                          <p:spTgt spid="2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62" name="Picture 14" descr="Page - Free interface icons">
            <a:extLst>
              <a:ext uri="{FF2B5EF4-FFF2-40B4-BE49-F238E27FC236}">
                <a16:creationId xmlns:a16="http://schemas.microsoft.com/office/drawing/2014/main" id="{DBBEBDA7-CB2A-0EE8-B1E6-6E469A5701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72748" y="2287185"/>
            <a:ext cx="2842322" cy="284232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4" descr="Page - Free interface icons">
            <a:extLst>
              <a:ext uri="{FF2B5EF4-FFF2-40B4-BE49-F238E27FC236}">
                <a16:creationId xmlns:a16="http://schemas.microsoft.com/office/drawing/2014/main" id="{9F142C9B-00D3-CD81-5058-0C915D8A6C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49349" y="2287185"/>
            <a:ext cx="2842322" cy="284232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FD593522-1AE3-E74D-86DF-D609198364AD}"/>
              </a:ext>
            </a:extLst>
          </p:cNvPr>
          <p:cNvSpPr txBox="1"/>
          <p:nvPr/>
        </p:nvSpPr>
        <p:spPr>
          <a:xfrm>
            <a:off x="11482248" y="6224947"/>
            <a:ext cx="348173" cy="276999"/>
          </a:xfrm>
          <a:prstGeom prst="rect">
            <a:avLst/>
          </a:prstGeom>
          <a:noFill/>
        </p:spPr>
        <p:txBody>
          <a:bodyPr wrap="none" rtlCol="0">
            <a:spAutoFit/>
          </a:bodyPr>
          <a:lstStyle/>
          <a:p>
            <a:pPr algn="r"/>
            <a:fld id="{3D84D9FA-1F41-744C-B738-DD7336045975}" type="slidenum">
              <a:rPr lang="en-US" sz="1200" smtClean="0">
                <a:latin typeface="Core Sans M 35 Light" panose="020F0303030302020204" pitchFamily="34" charset="0"/>
              </a:rPr>
              <a:t>11</a:t>
            </a:fld>
            <a:endParaRPr lang="en-US" sz="1200">
              <a:latin typeface="Core Sans M 35 Light" panose="020F0303030302020204" pitchFamily="34" charset="0"/>
            </a:endParaRPr>
          </a:p>
        </p:txBody>
      </p:sp>
      <p:cxnSp>
        <p:nvCxnSpPr>
          <p:cNvPr id="9" name="Straight Connector 8">
            <a:extLst>
              <a:ext uri="{FF2B5EF4-FFF2-40B4-BE49-F238E27FC236}">
                <a16:creationId xmlns:a16="http://schemas.microsoft.com/office/drawing/2014/main" id="{9706B7A2-A765-3A42-BFDF-F153C47613D8}"/>
              </a:ext>
            </a:extLst>
          </p:cNvPr>
          <p:cNvCxnSpPr>
            <a:cxnSpLocks/>
          </p:cNvCxnSpPr>
          <p:nvPr/>
        </p:nvCxnSpPr>
        <p:spPr>
          <a:xfrm>
            <a:off x="11857528" y="321138"/>
            <a:ext cx="0" cy="361771"/>
          </a:xfrm>
          <a:prstGeom prst="line">
            <a:avLst/>
          </a:prstGeom>
          <a:ln w="12700">
            <a:solidFill>
              <a:srgbClr val="DC1E35"/>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BFE479B-8BA1-C247-BFDC-359981C99AB7}"/>
              </a:ext>
            </a:extLst>
          </p:cNvPr>
          <p:cNvCxnSpPr>
            <a:cxnSpLocks/>
          </p:cNvCxnSpPr>
          <p:nvPr/>
        </p:nvCxnSpPr>
        <p:spPr>
          <a:xfrm>
            <a:off x="11857528" y="6175091"/>
            <a:ext cx="0" cy="361771"/>
          </a:xfrm>
          <a:prstGeom prst="line">
            <a:avLst/>
          </a:prstGeom>
          <a:ln w="12700">
            <a:solidFill>
              <a:srgbClr val="DC1E35"/>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6DC275EF-E9DB-B149-B83A-174E7D87DA4E}"/>
              </a:ext>
            </a:extLst>
          </p:cNvPr>
          <p:cNvSpPr txBox="1"/>
          <p:nvPr/>
        </p:nvSpPr>
        <p:spPr>
          <a:xfrm>
            <a:off x="11034113" y="365568"/>
            <a:ext cx="796308" cy="276999"/>
          </a:xfrm>
          <a:prstGeom prst="rect">
            <a:avLst/>
          </a:prstGeom>
          <a:noFill/>
        </p:spPr>
        <p:txBody>
          <a:bodyPr wrap="none" rtlCol="0">
            <a:spAutoFit/>
          </a:bodyPr>
          <a:lstStyle/>
          <a:p>
            <a:pPr algn="r"/>
            <a:r>
              <a:rPr lang="en-US" sz="1200" dirty="0">
                <a:solidFill>
                  <a:srgbClr val="4A5267"/>
                </a:solidFill>
                <a:latin typeface="Core Sans M 35 Light" panose="020F0303030302020204" pitchFamily="34" charset="0"/>
              </a:rPr>
              <a:t>React 19</a:t>
            </a:r>
          </a:p>
        </p:txBody>
      </p:sp>
      <p:sp>
        <p:nvSpPr>
          <p:cNvPr id="12" name="TextBox 11">
            <a:extLst>
              <a:ext uri="{FF2B5EF4-FFF2-40B4-BE49-F238E27FC236}">
                <a16:creationId xmlns:a16="http://schemas.microsoft.com/office/drawing/2014/main" id="{9ED8D6C9-56B2-C64C-BF0F-8A0350311B31}"/>
              </a:ext>
            </a:extLst>
          </p:cNvPr>
          <p:cNvSpPr txBox="1"/>
          <p:nvPr/>
        </p:nvSpPr>
        <p:spPr>
          <a:xfrm>
            <a:off x="4225557" y="1069963"/>
            <a:ext cx="3740896" cy="707886"/>
          </a:xfrm>
          <a:prstGeom prst="rect">
            <a:avLst/>
          </a:prstGeom>
          <a:noFill/>
        </p:spPr>
        <p:txBody>
          <a:bodyPr wrap="none" rtlCol="0">
            <a:spAutoFit/>
          </a:bodyPr>
          <a:lstStyle/>
          <a:p>
            <a:pPr algn="ctr"/>
            <a:r>
              <a:rPr lang="en-US" sz="4000" dirty="0">
                <a:solidFill>
                  <a:srgbClr val="DC1E35"/>
                </a:solidFill>
                <a:latin typeface="Core Sans M 35 Light" panose="020F0303030302020204" pitchFamily="34" charset="0"/>
              </a:rPr>
              <a:t>React</a:t>
            </a:r>
            <a:r>
              <a:rPr lang="en-US" sz="4000" dirty="0">
                <a:solidFill>
                  <a:schemeClr val="bg1"/>
                </a:solidFill>
                <a:latin typeface="Core Sans M 35 Light" panose="020F0303030302020204" pitchFamily="34" charset="0"/>
              </a:rPr>
              <a:t> </a:t>
            </a:r>
            <a:r>
              <a:rPr lang="en-US" sz="4000" dirty="0">
                <a:solidFill>
                  <a:srgbClr val="4A5267"/>
                </a:solidFill>
                <a:latin typeface="Core Sans M 35 Light" panose="020F0303030302020204" pitchFamily="34" charset="0"/>
              </a:rPr>
              <a:t>Compiler</a:t>
            </a:r>
          </a:p>
        </p:txBody>
      </p:sp>
      <p:cxnSp>
        <p:nvCxnSpPr>
          <p:cNvPr id="13" name="Straight Connector 12">
            <a:extLst>
              <a:ext uri="{FF2B5EF4-FFF2-40B4-BE49-F238E27FC236}">
                <a16:creationId xmlns:a16="http://schemas.microsoft.com/office/drawing/2014/main" id="{874CE549-493D-9541-A0C5-9FAFB6DDEF1B}"/>
              </a:ext>
            </a:extLst>
          </p:cNvPr>
          <p:cNvCxnSpPr>
            <a:cxnSpLocks/>
          </p:cNvCxnSpPr>
          <p:nvPr/>
        </p:nvCxnSpPr>
        <p:spPr>
          <a:xfrm>
            <a:off x="5834061" y="2020554"/>
            <a:ext cx="523876" cy="0"/>
          </a:xfrm>
          <a:prstGeom prst="line">
            <a:avLst/>
          </a:prstGeom>
          <a:ln w="22225">
            <a:solidFill>
              <a:srgbClr val="DC1E35"/>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E21DF7A-C2AE-1948-99B2-9EE15B9CF922}"/>
              </a:ext>
            </a:extLst>
          </p:cNvPr>
          <p:cNvCxnSpPr>
            <a:cxnSpLocks/>
          </p:cNvCxnSpPr>
          <p:nvPr/>
        </p:nvCxnSpPr>
        <p:spPr>
          <a:xfrm>
            <a:off x="351327" y="6178826"/>
            <a:ext cx="0" cy="361771"/>
          </a:xfrm>
          <a:prstGeom prst="line">
            <a:avLst/>
          </a:prstGeom>
          <a:ln w="12700">
            <a:solidFill>
              <a:srgbClr val="DC1E35"/>
            </a:solidFill>
          </a:ln>
        </p:spPr>
        <p:style>
          <a:lnRef idx="1">
            <a:schemeClr val="accent1"/>
          </a:lnRef>
          <a:fillRef idx="0">
            <a:schemeClr val="accent1"/>
          </a:fillRef>
          <a:effectRef idx="0">
            <a:schemeClr val="accent1"/>
          </a:effectRef>
          <a:fontRef idx="minor">
            <a:schemeClr val="tx1"/>
          </a:fontRef>
        </p:style>
      </p:cxnSp>
      <p:pic>
        <p:nvPicPr>
          <p:cNvPr id="16" name="Graphic 15">
            <a:extLst>
              <a:ext uri="{FF2B5EF4-FFF2-40B4-BE49-F238E27FC236}">
                <a16:creationId xmlns:a16="http://schemas.microsoft.com/office/drawing/2014/main" id="{CCBF3CC1-79F5-0C47-8768-8FFDA23DA189}"/>
              </a:ext>
            </a:extLst>
          </p:cNvPr>
          <p:cNvPicPr>
            <a:picLocks noChangeAspect="1"/>
          </p:cNvPicPr>
          <p:nvPr/>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322439" y="321138"/>
            <a:ext cx="1884326" cy="406202"/>
          </a:xfrm>
          <a:prstGeom prst="rect">
            <a:avLst/>
          </a:prstGeom>
        </p:spPr>
      </p:pic>
      <p:pic>
        <p:nvPicPr>
          <p:cNvPr id="17" name="Graphic 16">
            <a:extLst>
              <a:ext uri="{FF2B5EF4-FFF2-40B4-BE49-F238E27FC236}">
                <a16:creationId xmlns:a16="http://schemas.microsoft.com/office/drawing/2014/main" id="{3686A77C-D874-7742-A833-6D64CA837C59}"/>
              </a:ext>
            </a:extLst>
          </p:cNvPr>
          <p:cNvPicPr>
            <a:picLocks noChangeAspect="1"/>
          </p:cNvPicPr>
          <p:nvPr/>
        </p:nvPicPr>
        <p:blipFill>
          <a:blip r:embed="rId6" cstate="email">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480395" y="6305029"/>
            <a:ext cx="1392353" cy="117996"/>
          </a:xfrm>
          <a:prstGeom prst="rect">
            <a:avLst/>
          </a:prstGeom>
        </p:spPr>
      </p:pic>
      <p:sp>
        <p:nvSpPr>
          <p:cNvPr id="4" name="AutoShape 6" descr="React logo">
            <a:extLst>
              <a:ext uri="{FF2B5EF4-FFF2-40B4-BE49-F238E27FC236}">
                <a16:creationId xmlns:a16="http://schemas.microsoft.com/office/drawing/2014/main" id="{8EB80647-7A95-5157-EDB9-1249EBBB12D2}"/>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58" name="Picture 10" descr="Java Logo PNG Transparent &amp; SVG Vector - Freebie Supply">
            <a:extLst>
              <a:ext uri="{FF2B5EF4-FFF2-40B4-BE49-F238E27FC236}">
                <a16:creationId xmlns:a16="http://schemas.microsoft.com/office/drawing/2014/main" id="{9029889D-D388-AA77-BDF0-F9055D063E5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688284" y="2629121"/>
            <a:ext cx="1065172" cy="799879"/>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40E5A4CF-D6AA-697B-7F57-F912A2F16A3F}"/>
              </a:ext>
            </a:extLst>
          </p:cNvPr>
          <p:cNvSpPr txBox="1"/>
          <p:nvPr/>
        </p:nvSpPr>
        <p:spPr>
          <a:xfrm>
            <a:off x="2812381" y="4526280"/>
            <a:ext cx="671979" cy="369332"/>
          </a:xfrm>
          <a:prstGeom prst="rect">
            <a:avLst/>
          </a:prstGeom>
          <a:noFill/>
        </p:spPr>
        <p:txBody>
          <a:bodyPr wrap="none" rtlCol="0">
            <a:spAutoFit/>
          </a:bodyPr>
          <a:lstStyle/>
          <a:p>
            <a:r>
              <a:rPr lang="en-US" dirty="0"/>
              <a:t>.JSX</a:t>
            </a:r>
          </a:p>
        </p:txBody>
      </p:sp>
      <p:pic>
        <p:nvPicPr>
          <p:cNvPr id="23" name="Graphic 22">
            <a:extLst>
              <a:ext uri="{FF2B5EF4-FFF2-40B4-BE49-F238E27FC236}">
                <a16:creationId xmlns:a16="http://schemas.microsoft.com/office/drawing/2014/main" id="{5A85A3E8-E258-9552-B0B9-55EBFE03642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465054" y="2542560"/>
            <a:ext cx="959622" cy="863492"/>
          </a:xfrm>
          <a:prstGeom prst="rect">
            <a:avLst/>
          </a:prstGeom>
        </p:spPr>
      </p:pic>
      <p:sp>
        <p:nvSpPr>
          <p:cNvPr id="24" name="Arrow: Striped Right 23">
            <a:extLst>
              <a:ext uri="{FF2B5EF4-FFF2-40B4-BE49-F238E27FC236}">
                <a16:creationId xmlns:a16="http://schemas.microsoft.com/office/drawing/2014/main" id="{DE4E9A6F-33C3-6BEC-F79A-F6E4D907238E}"/>
              </a:ext>
            </a:extLst>
          </p:cNvPr>
          <p:cNvSpPr/>
          <p:nvPr/>
        </p:nvSpPr>
        <p:spPr>
          <a:xfrm>
            <a:off x="5093208" y="3127248"/>
            <a:ext cx="1783080" cy="786382"/>
          </a:xfrm>
          <a:prstGeom prst="striped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speedometer">
            <a:extLst>
              <a:ext uri="{FF2B5EF4-FFF2-40B4-BE49-F238E27FC236}">
                <a16:creationId xmlns:a16="http://schemas.microsoft.com/office/drawing/2014/main" id="{CF60B297-3DB2-370D-9972-9C0615D7D1C6}"/>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217048" y="3913630"/>
            <a:ext cx="1234026" cy="1234026"/>
          </a:xfrm>
          <a:prstGeom prst="rect">
            <a:avLst/>
          </a:prstGeom>
        </p:spPr>
      </p:pic>
      <p:sp>
        <p:nvSpPr>
          <p:cNvPr id="2" name="TextBox 1">
            <a:extLst>
              <a:ext uri="{FF2B5EF4-FFF2-40B4-BE49-F238E27FC236}">
                <a16:creationId xmlns:a16="http://schemas.microsoft.com/office/drawing/2014/main" id="{90A63D89-3B37-2FE4-4D28-7E5E665AD0F0}"/>
              </a:ext>
            </a:extLst>
          </p:cNvPr>
          <p:cNvSpPr txBox="1"/>
          <p:nvPr/>
        </p:nvSpPr>
        <p:spPr>
          <a:xfrm>
            <a:off x="5217048" y="5162774"/>
            <a:ext cx="1678187" cy="369332"/>
          </a:xfrm>
          <a:prstGeom prst="rect">
            <a:avLst/>
          </a:prstGeom>
          <a:noFill/>
        </p:spPr>
        <p:txBody>
          <a:bodyPr wrap="square" rtlCol="0">
            <a:spAutoFit/>
          </a:bodyPr>
          <a:lstStyle/>
          <a:p>
            <a:r>
              <a:rPr lang="en-US" dirty="0"/>
              <a:t>Optimized!</a:t>
            </a:r>
            <a:r>
              <a:rPr lang="en-US" sz="1800" dirty="0">
                <a:solidFill>
                  <a:srgbClr val="DC1E35"/>
                </a:solidFill>
                <a:latin typeface="Core Sans M 35 Light" panose="020F0303030302020204" pitchFamily="34" charset="0"/>
              </a:rPr>
              <a:t>✨</a:t>
            </a:r>
            <a:endParaRPr lang="en-US" dirty="0"/>
          </a:p>
        </p:txBody>
      </p:sp>
      <p:pic>
        <p:nvPicPr>
          <p:cNvPr id="5" name="Picture 4" descr="Driving Pusheen">
            <a:extLst>
              <a:ext uri="{FF2B5EF4-FFF2-40B4-BE49-F238E27FC236}">
                <a16:creationId xmlns:a16="http://schemas.microsoft.com/office/drawing/2014/main" id="{5B923E2A-7BCB-4A3B-583D-6D8A9E0ED93A}"/>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868989" y="4627750"/>
            <a:ext cx="1254576" cy="1254576"/>
          </a:xfrm>
          <a:prstGeom prst="rect">
            <a:avLst/>
          </a:prstGeom>
        </p:spPr>
      </p:pic>
    </p:spTree>
    <p:extLst>
      <p:ext uri="{BB962C8B-B14F-4D97-AF65-F5344CB8AC3E}">
        <p14:creationId xmlns:p14="http://schemas.microsoft.com/office/powerpoint/2010/main" val="316505657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2" presetClass="entr" presetSubtype="2"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1+#ppt_w/2"/>
                                          </p:val>
                                        </p:tav>
                                        <p:tav tm="100000">
                                          <p:val>
                                            <p:strVal val="#ppt_x"/>
                                          </p:val>
                                        </p:tav>
                                      </p:tavLst>
                                    </p:anim>
                                    <p:anim calcmode="lin" valueType="num">
                                      <p:cBhvr additive="base">
                                        <p:cTn id="13"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FD593522-1AE3-E74D-86DF-D609198364AD}"/>
              </a:ext>
            </a:extLst>
          </p:cNvPr>
          <p:cNvSpPr txBox="1"/>
          <p:nvPr/>
        </p:nvSpPr>
        <p:spPr>
          <a:xfrm>
            <a:off x="11482248" y="6224947"/>
            <a:ext cx="348173" cy="276999"/>
          </a:xfrm>
          <a:prstGeom prst="rect">
            <a:avLst/>
          </a:prstGeom>
          <a:noFill/>
        </p:spPr>
        <p:txBody>
          <a:bodyPr wrap="none" rtlCol="0">
            <a:spAutoFit/>
          </a:bodyPr>
          <a:lstStyle/>
          <a:p>
            <a:pPr algn="r"/>
            <a:fld id="{3D84D9FA-1F41-744C-B738-DD7336045975}" type="slidenum">
              <a:rPr lang="en-US" sz="1200" smtClean="0">
                <a:latin typeface="Core Sans M 35 Light" panose="020F0303030302020204" pitchFamily="34" charset="0"/>
              </a:rPr>
              <a:t>12</a:t>
            </a:fld>
            <a:endParaRPr lang="en-US" sz="1200">
              <a:latin typeface="Core Sans M 35 Light" panose="020F0303030302020204" pitchFamily="34" charset="0"/>
            </a:endParaRPr>
          </a:p>
        </p:txBody>
      </p:sp>
      <p:cxnSp>
        <p:nvCxnSpPr>
          <p:cNvPr id="9" name="Straight Connector 8">
            <a:extLst>
              <a:ext uri="{FF2B5EF4-FFF2-40B4-BE49-F238E27FC236}">
                <a16:creationId xmlns:a16="http://schemas.microsoft.com/office/drawing/2014/main" id="{9706B7A2-A765-3A42-BFDF-F153C47613D8}"/>
              </a:ext>
            </a:extLst>
          </p:cNvPr>
          <p:cNvCxnSpPr>
            <a:cxnSpLocks/>
          </p:cNvCxnSpPr>
          <p:nvPr/>
        </p:nvCxnSpPr>
        <p:spPr>
          <a:xfrm>
            <a:off x="11857528" y="321138"/>
            <a:ext cx="0" cy="361771"/>
          </a:xfrm>
          <a:prstGeom prst="line">
            <a:avLst/>
          </a:prstGeom>
          <a:ln w="12700">
            <a:solidFill>
              <a:srgbClr val="DC1E35"/>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BFE479B-8BA1-C247-BFDC-359981C99AB7}"/>
              </a:ext>
            </a:extLst>
          </p:cNvPr>
          <p:cNvCxnSpPr>
            <a:cxnSpLocks/>
          </p:cNvCxnSpPr>
          <p:nvPr/>
        </p:nvCxnSpPr>
        <p:spPr>
          <a:xfrm>
            <a:off x="11857528" y="6175091"/>
            <a:ext cx="0" cy="361771"/>
          </a:xfrm>
          <a:prstGeom prst="line">
            <a:avLst/>
          </a:prstGeom>
          <a:ln w="12700">
            <a:solidFill>
              <a:srgbClr val="DC1E35"/>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6DC275EF-E9DB-B149-B83A-174E7D87DA4E}"/>
              </a:ext>
            </a:extLst>
          </p:cNvPr>
          <p:cNvSpPr txBox="1"/>
          <p:nvPr/>
        </p:nvSpPr>
        <p:spPr>
          <a:xfrm>
            <a:off x="11034113" y="365568"/>
            <a:ext cx="796308" cy="276999"/>
          </a:xfrm>
          <a:prstGeom prst="rect">
            <a:avLst/>
          </a:prstGeom>
          <a:noFill/>
        </p:spPr>
        <p:txBody>
          <a:bodyPr wrap="none" rtlCol="0">
            <a:spAutoFit/>
          </a:bodyPr>
          <a:lstStyle/>
          <a:p>
            <a:pPr algn="r"/>
            <a:r>
              <a:rPr lang="en-US" sz="1200" dirty="0">
                <a:solidFill>
                  <a:srgbClr val="4A5267"/>
                </a:solidFill>
                <a:latin typeface="Core Sans M 35 Light" panose="020F0303030302020204" pitchFamily="34" charset="0"/>
              </a:rPr>
              <a:t>React 19</a:t>
            </a:r>
          </a:p>
        </p:txBody>
      </p:sp>
      <p:sp>
        <p:nvSpPr>
          <p:cNvPr id="12" name="TextBox 11">
            <a:extLst>
              <a:ext uri="{FF2B5EF4-FFF2-40B4-BE49-F238E27FC236}">
                <a16:creationId xmlns:a16="http://schemas.microsoft.com/office/drawing/2014/main" id="{9ED8D6C9-56B2-C64C-BF0F-8A0350311B31}"/>
              </a:ext>
            </a:extLst>
          </p:cNvPr>
          <p:cNvSpPr txBox="1"/>
          <p:nvPr/>
        </p:nvSpPr>
        <p:spPr>
          <a:xfrm>
            <a:off x="4225557" y="1069963"/>
            <a:ext cx="3740896" cy="707886"/>
          </a:xfrm>
          <a:prstGeom prst="rect">
            <a:avLst/>
          </a:prstGeom>
          <a:noFill/>
        </p:spPr>
        <p:txBody>
          <a:bodyPr wrap="none" rtlCol="0">
            <a:spAutoFit/>
          </a:bodyPr>
          <a:lstStyle/>
          <a:p>
            <a:pPr algn="ctr"/>
            <a:r>
              <a:rPr lang="en-US" sz="4000" dirty="0">
                <a:solidFill>
                  <a:srgbClr val="DC1E35"/>
                </a:solidFill>
                <a:latin typeface="Core Sans M 35 Light" panose="020F0303030302020204" pitchFamily="34" charset="0"/>
              </a:rPr>
              <a:t>React</a:t>
            </a:r>
            <a:r>
              <a:rPr lang="en-US" sz="4000" dirty="0">
                <a:solidFill>
                  <a:schemeClr val="bg1"/>
                </a:solidFill>
                <a:latin typeface="Core Sans M 35 Light" panose="020F0303030302020204" pitchFamily="34" charset="0"/>
              </a:rPr>
              <a:t> </a:t>
            </a:r>
            <a:r>
              <a:rPr lang="en-US" sz="4000" dirty="0">
                <a:solidFill>
                  <a:srgbClr val="4A5267"/>
                </a:solidFill>
                <a:latin typeface="Core Sans M 35 Light" panose="020F0303030302020204" pitchFamily="34" charset="0"/>
              </a:rPr>
              <a:t>Compiler</a:t>
            </a:r>
          </a:p>
        </p:txBody>
      </p:sp>
      <p:cxnSp>
        <p:nvCxnSpPr>
          <p:cNvPr id="13" name="Straight Connector 12">
            <a:extLst>
              <a:ext uri="{FF2B5EF4-FFF2-40B4-BE49-F238E27FC236}">
                <a16:creationId xmlns:a16="http://schemas.microsoft.com/office/drawing/2014/main" id="{874CE549-493D-9541-A0C5-9FAFB6DDEF1B}"/>
              </a:ext>
            </a:extLst>
          </p:cNvPr>
          <p:cNvCxnSpPr>
            <a:cxnSpLocks/>
          </p:cNvCxnSpPr>
          <p:nvPr/>
        </p:nvCxnSpPr>
        <p:spPr>
          <a:xfrm>
            <a:off x="5834061" y="2020554"/>
            <a:ext cx="523876" cy="0"/>
          </a:xfrm>
          <a:prstGeom prst="line">
            <a:avLst/>
          </a:prstGeom>
          <a:ln w="22225">
            <a:solidFill>
              <a:srgbClr val="DC1E35"/>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E21DF7A-C2AE-1948-99B2-9EE15B9CF922}"/>
              </a:ext>
            </a:extLst>
          </p:cNvPr>
          <p:cNvCxnSpPr>
            <a:cxnSpLocks/>
          </p:cNvCxnSpPr>
          <p:nvPr/>
        </p:nvCxnSpPr>
        <p:spPr>
          <a:xfrm>
            <a:off x="351327" y="6178826"/>
            <a:ext cx="0" cy="361771"/>
          </a:xfrm>
          <a:prstGeom prst="line">
            <a:avLst/>
          </a:prstGeom>
          <a:ln w="12700">
            <a:solidFill>
              <a:srgbClr val="DC1E35"/>
            </a:solidFill>
          </a:ln>
        </p:spPr>
        <p:style>
          <a:lnRef idx="1">
            <a:schemeClr val="accent1"/>
          </a:lnRef>
          <a:fillRef idx="0">
            <a:schemeClr val="accent1"/>
          </a:fillRef>
          <a:effectRef idx="0">
            <a:schemeClr val="accent1"/>
          </a:effectRef>
          <a:fontRef idx="minor">
            <a:schemeClr val="tx1"/>
          </a:fontRef>
        </p:style>
      </p:cxnSp>
      <p:pic>
        <p:nvPicPr>
          <p:cNvPr id="16" name="Graphic 15">
            <a:extLst>
              <a:ext uri="{FF2B5EF4-FFF2-40B4-BE49-F238E27FC236}">
                <a16:creationId xmlns:a16="http://schemas.microsoft.com/office/drawing/2014/main" id="{CCBF3CC1-79F5-0C47-8768-8FFDA23DA189}"/>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322439" y="321138"/>
            <a:ext cx="1884326" cy="406202"/>
          </a:xfrm>
          <a:prstGeom prst="rect">
            <a:avLst/>
          </a:prstGeom>
        </p:spPr>
      </p:pic>
      <p:pic>
        <p:nvPicPr>
          <p:cNvPr id="17" name="Graphic 16">
            <a:extLst>
              <a:ext uri="{FF2B5EF4-FFF2-40B4-BE49-F238E27FC236}">
                <a16:creationId xmlns:a16="http://schemas.microsoft.com/office/drawing/2014/main" id="{3686A77C-D874-7742-A833-6D64CA837C59}"/>
              </a:ext>
            </a:extLst>
          </p:cNvPr>
          <p:cNvPicPr>
            <a:picLocks noChangeAspect="1"/>
          </p:cNvPicPr>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480395" y="6305029"/>
            <a:ext cx="1392353" cy="117996"/>
          </a:xfrm>
          <a:prstGeom prst="rect">
            <a:avLst/>
          </a:prstGeom>
        </p:spPr>
      </p:pic>
      <p:sp>
        <p:nvSpPr>
          <p:cNvPr id="4" name="AutoShape 6" descr="React logo">
            <a:extLst>
              <a:ext uri="{FF2B5EF4-FFF2-40B4-BE49-F238E27FC236}">
                <a16:creationId xmlns:a16="http://schemas.microsoft.com/office/drawing/2014/main" id="{8EB80647-7A95-5157-EDB9-1249EBBB12D2}"/>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TextBox 13">
            <a:extLst>
              <a:ext uri="{FF2B5EF4-FFF2-40B4-BE49-F238E27FC236}">
                <a16:creationId xmlns:a16="http://schemas.microsoft.com/office/drawing/2014/main" id="{40E5A4CF-D6AA-697B-7F57-F912A2F16A3F}"/>
              </a:ext>
            </a:extLst>
          </p:cNvPr>
          <p:cNvSpPr txBox="1"/>
          <p:nvPr/>
        </p:nvSpPr>
        <p:spPr>
          <a:xfrm>
            <a:off x="2529808" y="2530910"/>
            <a:ext cx="4057586" cy="369332"/>
          </a:xfrm>
          <a:prstGeom prst="rect">
            <a:avLst/>
          </a:prstGeom>
          <a:noFill/>
        </p:spPr>
        <p:txBody>
          <a:bodyPr wrap="none" rtlCol="0">
            <a:spAutoFit/>
          </a:bodyPr>
          <a:lstStyle/>
          <a:p>
            <a:r>
              <a:rPr lang="en-US" dirty="0"/>
              <a:t>React Hooks and API for Optimization</a:t>
            </a:r>
          </a:p>
        </p:txBody>
      </p:sp>
      <p:pic>
        <p:nvPicPr>
          <p:cNvPr id="23" name="Graphic 22">
            <a:extLst>
              <a:ext uri="{FF2B5EF4-FFF2-40B4-BE49-F238E27FC236}">
                <a16:creationId xmlns:a16="http://schemas.microsoft.com/office/drawing/2014/main" id="{5A85A3E8-E258-9552-B0B9-55EBFE03642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392936" y="2283830"/>
            <a:ext cx="959622" cy="863492"/>
          </a:xfrm>
          <a:prstGeom prst="rect">
            <a:avLst/>
          </a:prstGeom>
        </p:spPr>
      </p:pic>
      <p:sp>
        <p:nvSpPr>
          <p:cNvPr id="2" name="TextBox 1">
            <a:extLst>
              <a:ext uri="{FF2B5EF4-FFF2-40B4-BE49-F238E27FC236}">
                <a16:creationId xmlns:a16="http://schemas.microsoft.com/office/drawing/2014/main" id="{72B82057-F076-9CB7-BABF-43E4713A9BE5}"/>
              </a:ext>
            </a:extLst>
          </p:cNvPr>
          <p:cNvSpPr txBox="1"/>
          <p:nvPr/>
        </p:nvSpPr>
        <p:spPr>
          <a:xfrm>
            <a:off x="2352558" y="3350567"/>
            <a:ext cx="2393604" cy="461665"/>
          </a:xfrm>
          <a:prstGeom prst="rect">
            <a:avLst/>
          </a:prstGeom>
          <a:noFill/>
        </p:spPr>
        <p:txBody>
          <a:bodyPr wrap="none" rtlCol="0">
            <a:spAutoFit/>
          </a:bodyPr>
          <a:lstStyle/>
          <a:p>
            <a:r>
              <a:rPr lang="en-US" sz="2400" b="0" dirty="0" err="1">
                <a:solidFill>
                  <a:srgbClr val="82AAFF"/>
                </a:solidFill>
                <a:effectLst/>
                <a:latin typeface="Consolas" panose="020B0609020204030204" pitchFamily="49" charset="0"/>
              </a:rPr>
              <a:t>useCallback</a:t>
            </a:r>
            <a:r>
              <a:rPr lang="en-US" sz="2400" b="0" dirty="0">
                <a:solidFill>
                  <a:srgbClr val="82AAFF"/>
                </a:solidFill>
                <a:effectLst/>
                <a:latin typeface="Consolas" panose="020B0609020204030204" pitchFamily="49" charset="0"/>
              </a:rPr>
              <a:t>()</a:t>
            </a:r>
            <a:endParaRPr lang="en-US" sz="2400" dirty="0"/>
          </a:p>
        </p:txBody>
      </p:sp>
      <p:sp>
        <p:nvSpPr>
          <p:cNvPr id="3" name="TextBox 2">
            <a:extLst>
              <a:ext uri="{FF2B5EF4-FFF2-40B4-BE49-F238E27FC236}">
                <a16:creationId xmlns:a16="http://schemas.microsoft.com/office/drawing/2014/main" id="{9AD73449-F377-3E2B-F655-10A2C5876E14}"/>
              </a:ext>
            </a:extLst>
          </p:cNvPr>
          <p:cNvSpPr txBox="1"/>
          <p:nvPr/>
        </p:nvSpPr>
        <p:spPr>
          <a:xfrm>
            <a:off x="2352558" y="4062127"/>
            <a:ext cx="1713931" cy="461665"/>
          </a:xfrm>
          <a:prstGeom prst="rect">
            <a:avLst/>
          </a:prstGeom>
          <a:noFill/>
        </p:spPr>
        <p:txBody>
          <a:bodyPr wrap="none" rtlCol="0">
            <a:spAutoFit/>
          </a:bodyPr>
          <a:lstStyle/>
          <a:p>
            <a:r>
              <a:rPr lang="en-US" sz="2400" b="0" dirty="0" err="1">
                <a:solidFill>
                  <a:srgbClr val="82AAFF"/>
                </a:solidFill>
                <a:effectLst/>
                <a:latin typeface="Consolas" panose="020B0609020204030204" pitchFamily="49" charset="0"/>
              </a:rPr>
              <a:t>useMemo</a:t>
            </a:r>
            <a:r>
              <a:rPr lang="en-US" sz="2400" b="0" dirty="0">
                <a:solidFill>
                  <a:srgbClr val="82AAFF"/>
                </a:solidFill>
                <a:effectLst/>
                <a:latin typeface="Consolas" panose="020B0609020204030204" pitchFamily="49" charset="0"/>
              </a:rPr>
              <a:t>()</a:t>
            </a:r>
            <a:endParaRPr lang="en-US" sz="2400" dirty="0"/>
          </a:p>
        </p:txBody>
      </p:sp>
      <p:sp>
        <p:nvSpPr>
          <p:cNvPr id="5" name="TextBox 4">
            <a:extLst>
              <a:ext uri="{FF2B5EF4-FFF2-40B4-BE49-F238E27FC236}">
                <a16:creationId xmlns:a16="http://schemas.microsoft.com/office/drawing/2014/main" id="{6BE57F28-ACF0-628A-D9E9-93CDAA1552ED}"/>
              </a:ext>
            </a:extLst>
          </p:cNvPr>
          <p:cNvSpPr txBox="1"/>
          <p:nvPr/>
        </p:nvSpPr>
        <p:spPr>
          <a:xfrm>
            <a:off x="2352558" y="4698464"/>
            <a:ext cx="1204176" cy="461665"/>
          </a:xfrm>
          <a:prstGeom prst="rect">
            <a:avLst/>
          </a:prstGeom>
          <a:noFill/>
        </p:spPr>
        <p:txBody>
          <a:bodyPr wrap="none" rtlCol="0">
            <a:spAutoFit/>
          </a:bodyPr>
          <a:lstStyle/>
          <a:p>
            <a:r>
              <a:rPr lang="en-US" sz="2400" b="0" dirty="0">
                <a:solidFill>
                  <a:srgbClr val="82AAFF"/>
                </a:solidFill>
                <a:effectLst/>
                <a:latin typeface="Consolas" panose="020B0609020204030204" pitchFamily="49" charset="0"/>
              </a:rPr>
              <a:t>memo()</a:t>
            </a:r>
            <a:endParaRPr lang="en-US" sz="2400" dirty="0"/>
          </a:p>
        </p:txBody>
      </p:sp>
      <p:sp>
        <p:nvSpPr>
          <p:cNvPr id="8" name="TextBox 7">
            <a:extLst>
              <a:ext uri="{FF2B5EF4-FFF2-40B4-BE49-F238E27FC236}">
                <a16:creationId xmlns:a16="http://schemas.microsoft.com/office/drawing/2014/main" id="{E4B5E9ED-2736-2CB1-78A9-018A5BF43C64}"/>
              </a:ext>
            </a:extLst>
          </p:cNvPr>
          <p:cNvSpPr txBox="1"/>
          <p:nvPr/>
        </p:nvSpPr>
        <p:spPr>
          <a:xfrm>
            <a:off x="5607963" y="3396734"/>
            <a:ext cx="2923390" cy="369332"/>
          </a:xfrm>
          <a:prstGeom prst="rect">
            <a:avLst/>
          </a:prstGeom>
          <a:solidFill>
            <a:schemeClr val="bg1"/>
          </a:solidFill>
          <a:ln w="12700">
            <a:solidFill>
              <a:schemeClr val="tx1"/>
            </a:solidFill>
            <a:extLst>
              <a:ext uri="{C807C97D-BFC1-408E-A445-0C87EB9F89A2}">
                <ask:lineSketchStyleProps xmlns:ask="http://schemas.microsoft.com/office/drawing/2018/sketchyshapes" sd="1048302887">
                  <a:custGeom>
                    <a:avLst/>
                    <a:gdLst>
                      <a:gd name="connsiteX0" fmla="*/ 0 w 2923390"/>
                      <a:gd name="connsiteY0" fmla="*/ 0 h 369332"/>
                      <a:gd name="connsiteX1" fmla="*/ 613912 w 2923390"/>
                      <a:gd name="connsiteY1" fmla="*/ 0 h 369332"/>
                      <a:gd name="connsiteX2" fmla="*/ 1140122 w 2923390"/>
                      <a:gd name="connsiteY2" fmla="*/ 0 h 369332"/>
                      <a:gd name="connsiteX3" fmla="*/ 1637098 w 2923390"/>
                      <a:gd name="connsiteY3" fmla="*/ 0 h 369332"/>
                      <a:gd name="connsiteX4" fmla="*/ 2134075 w 2923390"/>
                      <a:gd name="connsiteY4" fmla="*/ 0 h 369332"/>
                      <a:gd name="connsiteX5" fmla="*/ 2923390 w 2923390"/>
                      <a:gd name="connsiteY5" fmla="*/ 0 h 369332"/>
                      <a:gd name="connsiteX6" fmla="*/ 2923390 w 2923390"/>
                      <a:gd name="connsiteY6" fmla="*/ 369332 h 369332"/>
                      <a:gd name="connsiteX7" fmla="*/ 2338712 w 2923390"/>
                      <a:gd name="connsiteY7" fmla="*/ 369332 h 369332"/>
                      <a:gd name="connsiteX8" fmla="*/ 1812502 w 2923390"/>
                      <a:gd name="connsiteY8" fmla="*/ 369332 h 369332"/>
                      <a:gd name="connsiteX9" fmla="*/ 1286292 w 2923390"/>
                      <a:gd name="connsiteY9" fmla="*/ 369332 h 369332"/>
                      <a:gd name="connsiteX10" fmla="*/ 672380 w 2923390"/>
                      <a:gd name="connsiteY10" fmla="*/ 369332 h 369332"/>
                      <a:gd name="connsiteX11" fmla="*/ 0 w 2923390"/>
                      <a:gd name="connsiteY11" fmla="*/ 369332 h 369332"/>
                      <a:gd name="connsiteX12" fmla="*/ 0 w 2923390"/>
                      <a:gd name="connsiteY12"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23390" h="369332" fill="none" extrusionOk="0">
                        <a:moveTo>
                          <a:pt x="0" y="0"/>
                        </a:moveTo>
                        <a:cubicBezTo>
                          <a:pt x="275050" y="-68218"/>
                          <a:pt x="341236" y="33476"/>
                          <a:pt x="613912" y="0"/>
                        </a:cubicBezTo>
                        <a:cubicBezTo>
                          <a:pt x="886588" y="-33476"/>
                          <a:pt x="1004951" y="23268"/>
                          <a:pt x="1140122" y="0"/>
                        </a:cubicBezTo>
                        <a:cubicBezTo>
                          <a:pt x="1275293" y="-23268"/>
                          <a:pt x="1442832" y="54699"/>
                          <a:pt x="1637098" y="0"/>
                        </a:cubicBezTo>
                        <a:cubicBezTo>
                          <a:pt x="1831364" y="-54699"/>
                          <a:pt x="1972025" y="52639"/>
                          <a:pt x="2134075" y="0"/>
                        </a:cubicBezTo>
                        <a:cubicBezTo>
                          <a:pt x="2296125" y="-52639"/>
                          <a:pt x="2561090" y="27232"/>
                          <a:pt x="2923390" y="0"/>
                        </a:cubicBezTo>
                        <a:cubicBezTo>
                          <a:pt x="2954097" y="125386"/>
                          <a:pt x="2890807" y="198276"/>
                          <a:pt x="2923390" y="369332"/>
                        </a:cubicBezTo>
                        <a:cubicBezTo>
                          <a:pt x="2714379" y="413803"/>
                          <a:pt x="2535218" y="348576"/>
                          <a:pt x="2338712" y="369332"/>
                        </a:cubicBezTo>
                        <a:cubicBezTo>
                          <a:pt x="2142206" y="390088"/>
                          <a:pt x="2036428" y="312348"/>
                          <a:pt x="1812502" y="369332"/>
                        </a:cubicBezTo>
                        <a:cubicBezTo>
                          <a:pt x="1588576" y="426316"/>
                          <a:pt x="1525590" y="364966"/>
                          <a:pt x="1286292" y="369332"/>
                        </a:cubicBezTo>
                        <a:cubicBezTo>
                          <a:pt x="1046994" y="373698"/>
                          <a:pt x="968491" y="302789"/>
                          <a:pt x="672380" y="369332"/>
                        </a:cubicBezTo>
                        <a:cubicBezTo>
                          <a:pt x="376269" y="435875"/>
                          <a:pt x="193802" y="366070"/>
                          <a:pt x="0" y="369332"/>
                        </a:cubicBezTo>
                        <a:cubicBezTo>
                          <a:pt x="-17681" y="222451"/>
                          <a:pt x="3732" y="172493"/>
                          <a:pt x="0" y="0"/>
                        </a:cubicBezTo>
                        <a:close/>
                      </a:path>
                      <a:path w="2923390" h="369332" stroke="0" extrusionOk="0">
                        <a:moveTo>
                          <a:pt x="0" y="0"/>
                        </a:moveTo>
                        <a:cubicBezTo>
                          <a:pt x="226371" y="-31774"/>
                          <a:pt x="396719" y="35152"/>
                          <a:pt x="496976" y="0"/>
                        </a:cubicBezTo>
                        <a:cubicBezTo>
                          <a:pt x="597233" y="-35152"/>
                          <a:pt x="878368" y="33066"/>
                          <a:pt x="993953" y="0"/>
                        </a:cubicBezTo>
                        <a:cubicBezTo>
                          <a:pt x="1109538" y="-33066"/>
                          <a:pt x="1347894" y="61057"/>
                          <a:pt x="1549397" y="0"/>
                        </a:cubicBezTo>
                        <a:cubicBezTo>
                          <a:pt x="1750900" y="-61057"/>
                          <a:pt x="1928448" y="49477"/>
                          <a:pt x="2075607" y="0"/>
                        </a:cubicBezTo>
                        <a:cubicBezTo>
                          <a:pt x="2222766" y="-49477"/>
                          <a:pt x="2718153" y="12957"/>
                          <a:pt x="2923390" y="0"/>
                        </a:cubicBezTo>
                        <a:cubicBezTo>
                          <a:pt x="2951940" y="151835"/>
                          <a:pt x="2914384" y="291843"/>
                          <a:pt x="2923390" y="369332"/>
                        </a:cubicBezTo>
                        <a:cubicBezTo>
                          <a:pt x="2661261" y="420503"/>
                          <a:pt x="2524215" y="323210"/>
                          <a:pt x="2367946" y="369332"/>
                        </a:cubicBezTo>
                        <a:cubicBezTo>
                          <a:pt x="2211677" y="415454"/>
                          <a:pt x="2028279" y="368539"/>
                          <a:pt x="1724800" y="369332"/>
                        </a:cubicBezTo>
                        <a:cubicBezTo>
                          <a:pt x="1421321" y="370125"/>
                          <a:pt x="1416162" y="324838"/>
                          <a:pt x="1169356" y="369332"/>
                        </a:cubicBezTo>
                        <a:cubicBezTo>
                          <a:pt x="922550" y="413826"/>
                          <a:pt x="783097" y="300453"/>
                          <a:pt x="526210" y="369332"/>
                        </a:cubicBezTo>
                        <a:cubicBezTo>
                          <a:pt x="269323" y="438211"/>
                          <a:pt x="201256" y="361532"/>
                          <a:pt x="0" y="369332"/>
                        </a:cubicBezTo>
                        <a:cubicBezTo>
                          <a:pt x="-12275" y="212774"/>
                          <a:pt x="3669" y="106339"/>
                          <a:pt x="0" y="0"/>
                        </a:cubicBezTo>
                        <a:close/>
                      </a:path>
                    </a:pathLst>
                  </a:custGeom>
                  <ask:type>
                    <ask:lineSketchScribble/>
                  </ask:type>
                </ask:lineSketchStyleProps>
              </a:ext>
            </a:extLst>
          </a:ln>
        </p:spPr>
        <p:txBody>
          <a:bodyPr wrap="square" rtlCol="0">
            <a:spAutoFit/>
          </a:bodyPr>
          <a:lstStyle/>
          <a:p>
            <a:r>
              <a:rPr lang="en-US" dirty="0"/>
              <a:t>cache a function definition</a:t>
            </a:r>
          </a:p>
        </p:txBody>
      </p:sp>
      <p:sp>
        <p:nvSpPr>
          <p:cNvPr id="18" name="TextBox 17">
            <a:extLst>
              <a:ext uri="{FF2B5EF4-FFF2-40B4-BE49-F238E27FC236}">
                <a16:creationId xmlns:a16="http://schemas.microsoft.com/office/drawing/2014/main" id="{F28EF62D-218A-653D-6C36-9F5A62DB73F7}"/>
              </a:ext>
            </a:extLst>
          </p:cNvPr>
          <p:cNvSpPr txBox="1"/>
          <p:nvPr/>
        </p:nvSpPr>
        <p:spPr>
          <a:xfrm>
            <a:off x="5607962" y="4070010"/>
            <a:ext cx="3636949" cy="369332"/>
          </a:xfrm>
          <a:prstGeom prst="rect">
            <a:avLst/>
          </a:prstGeom>
          <a:solidFill>
            <a:schemeClr val="bg1"/>
          </a:solidFill>
          <a:ln>
            <a:solidFill>
              <a:schemeClr val="tx1"/>
            </a:solidFill>
            <a:extLst>
              <a:ext uri="{C807C97D-BFC1-408E-A445-0C87EB9F89A2}">
                <ask:lineSketchStyleProps xmlns:ask="http://schemas.microsoft.com/office/drawing/2018/sketchyshapes" sd="1048302887">
                  <a:custGeom>
                    <a:avLst/>
                    <a:gdLst>
                      <a:gd name="connsiteX0" fmla="*/ 0 w 3636949"/>
                      <a:gd name="connsiteY0" fmla="*/ 0 h 369332"/>
                      <a:gd name="connsiteX1" fmla="*/ 410456 w 3636949"/>
                      <a:gd name="connsiteY1" fmla="*/ 0 h 369332"/>
                      <a:gd name="connsiteX2" fmla="*/ 820911 w 3636949"/>
                      <a:gd name="connsiteY2" fmla="*/ 0 h 369332"/>
                      <a:gd name="connsiteX3" fmla="*/ 1304106 w 3636949"/>
                      <a:gd name="connsiteY3" fmla="*/ 0 h 369332"/>
                      <a:gd name="connsiteX4" fmla="*/ 1823670 w 3636949"/>
                      <a:gd name="connsiteY4" fmla="*/ 0 h 369332"/>
                      <a:gd name="connsiteX5" fmla="*/ 2343234 w 3636949"/>
                      <a:gd name="connsiteY5" fmla="*/ 0 h 369332"/>
                      <a:gd name="connsiteX6" fmla="*/ 2790059 w 3636949"/>
                      <a:gd name="connsiteY6" fmla="*/ 0 h 369332"/>
                      <a:gd name="connsiteX7" fmla="*/ 3636949 w 3636949"/>
                      <a:gd name="connsiteY7" fmla="*/ 0 h 369332"/>
                      <a:gd name="connsiteX8" fmla="*/ 3636949 w 3636949"/>
                      <a:gd name="connsiteY8" fmla="*/ 369332 h 369332"/>
                      <a:gd name="connsiteX9" fmla="*/ 3081015 w 3636949"/>
                      <a:gd name="connsiteY9" fmla="*/ 369332 h 369332"/>
                      <a:gd name="connsiteX10" fmla="*/ 2525082 w 3636949"/>
                      <a:gd name="connsiteY10" fmla="*/ 369332 h 369332"/>
                      <a:gd name="connsiteX11" fmla="*/ 2041887 w 3636949"/>
                      <a:gd name="connsiteY11" fmla="*/ 369332 h 369332"/>
                      <a:gd name="connsiteX12" fmla="*/ 1485953 w 3636949"/>
                      <a:gd name="connsiteY12" fmla="*/ 369332 h 369332"/>
                      <a:gd name="connsiteX13" fmla="*/ 1002759 w 3636949"/>
                      <a:gd name="connsiteY13" fmla="*/ 369332 h 369332"/>
                      <a:gd name="connsiteX14" fmla="*/ 0 w 3636949"/>
                      <a:gd name="connsiteY14" fmla="*/ 369332 h 369332"/>
                      <a:gd name="connsiteX15" fmla="*/ 0 w 3636949"/>
                      <a:gd name="connsiteY15"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636949" h="369332" fill="none" extrusionOk="0">
                        <a:moveTo>
                          <a:pt x="0" y="0"/>
                        </a:moveTo>
                        <a:cubicBezTo>
                          <a:pt x="165431" y="-33319"/>
                          <a:pt x="277859" y="31580"/>
                          <a:pt x="410456" y="0"/>
                        </a:cubicBezTo>
                        <a:cubicBezTo>
                          <a:pt x="543053" y="-31580"/>
                          <a:pt x="674125" y="48092"/>
                          <a:pt x="820911" y="0"/>
                        </a:cubicBezTo>
                        <a:cubicBezTo>
                          <a:pt x="967698" y="-48092"/>
                          <a:pt x="1128348" y="3239"/>
                          <a:pt x="1304106" y="0"/>
                        </a:cubicBezTo>
                        <a:cubicBezTo>
                          <a:pt x="1479865" y="-3239"/>
                          <a:pt x="1715023" y="12631"/>
                          <a:pt x="1823670" y="0"/>
                        </a:cubicBezTo>
                        <a:cubicBezTo>
                          <a:pt x="1932317" y="-12631"/>
                          <a:pt x="2097888" y="39179"/>
                          <a:pt x="2343234" y="0"/>
                        </a:cubicBezTo>
                        <a:cubicBezTo>
                          <a:pt x="2588580" y="-39179"/>
                          <a:pt x="2695802" y="29864"/>
                          <a:pt x="2790059" y="0"/>
                        </a:cubicBezTo>
                        <a:cubicBezTo>
                          <a:pt x="2884317" y="-29864"/>
                          <a:pt x="3223646" y="93965"/>
                          <a:pt x="3636949" y="0"/>
                        </a:cubicBezTo>
                        <a:cubicBezTo>
                          <a:pt x="3658083" y="80507"/>
                          <a:pt x="3603670" y="271478"/>
                          <a:pt x="3636949" y="369332"/>
                        </a:cubicBezTo>
                        <a:cubicBezTo>
                          <a:pt x="3418274" y="414800"/>
                          <a:pt x="3230956" y="345234"/>
                          <a:pt x="3081015" y="369332"/>
                        </a:cubicBezTo>
                        <a:cubicBezTo>
                          <a:pt x="2931074" y="393430"/>
                          <a:pt x="2692231" y="351935"/>
                          <a:pt x="2525082" y="369332"/>
                        </a:cubicBezTo>
                        <a:cubicBezTo>
                          <a:pt x="2357933" y="386729"/>
                          <a:pt x="2237489" y="320285"/>
                          <a:pt x="2041887" y="369332"/>
                        </a:cubicBezTo>
                        <a:cubicBezTo>
                          <a:pt x="1846285" y="418379"/>
                          <a:pt x="1700593" y="364661"/>
                          <a:pt x="1485953" y="369332"/>
                        </a:cubicBezTo>
                        <a:cubicBezTo>
                          <a:pt x="1271313" y="374003"/>
                          <a:pt x="1137953" y="316108"/>
                          <a:pt x="1002759" y="369332"/>
                        </a:cubicBezTo>
                        <a:cubicBezTo>
                          <a:pt x="867565" y="422556"/>
                          <a:pt x="433897" y="321212"/>
                          <a:pt x="0" y="369332"/>
                        </a:cubicBezTo>
                        <a:cubicBezTo>
                          <a:pt x="-28782" y="196032"/>
                          <a:pt x="37634" y="153536"/>
                          <a:pt x="0" y="0"/>
                        </a:cubicBezTo>
                        <a:close/>
                      </a:path>
                      <a:path w="3636949" h="369332" stroke="0" extrusionOk="0">
                        <a:moveTo>
                          <a:pt x="0" y="0"/>
                        </a:moveTo>
                        <a:cubicBezTo>
                          <a:pt x="121823" y="-34811"/>
                          <a:pt x="211752" y="13541"/>
                          <a:pt x="410456" y="0"/>
                        </a:cubicBezTo>
                        <a:cubicBezTo>
                          <a:pt x="609160" y="-13541"/>
                          <a:pt x="681299" y="31906"/>
                          <a:pt x="820911" y="0"/>
                        </a:cubicBezTo>
                        <a:cubicBezTo>
                          <a:pt x="960524" y="-31906"/>
                          <a:pt x="1080690" y="46192"/>
                          <a:pt x="1304106" y="0"/>
                        </a:cubicBezTo>
                        <a:cubicBezTo>
                          <a:pt x="1527522" y="-46192"/>
                          <a:pt x="1611956" y="19750"/>
                          <a:pt x="1750931" y="0"/>
                        </a:cubicBezTo>
                        <a:cubicBezTo>
                          <a:pt x="1889907" y="-19750"/>
                          <a:pt x="2111053" y="29422"/>
                          <a:pt x="2306865" y="0"/>
                        </a:cubicBezTo>
                        <a:cubicBezTo>
                          <a:pt x="2502677" y="-29422"/>
                          <a:pt x="2558844" y="25451"/>
                          <a:pt x="2717320" y="0"/>
                        </a:cubicBezTo>
                        <a:cubicBezTo>
                          <a:pt x="2875796" y="-25451"/>
                          <a:pt x="3326248" y="79479"/>
                          <a:pt x="3636949" y="0"/>
                        </a:cubicBezTo>
                        <a:cubicBezTo>
                          <a:pt x="3648504" y="120717"/>
                          <a:pt x="3627916" y="263163"/>
                          <a:pt x="3636949" y="369332"/>
                        </a:cubicBezTo>
                        <a:cubicBezTo>
                          <a:pt x="3549683" y="381555"/>
                          <a:pt x="3313143" y="338974"/>
                          <a:pt x="3226493" y="369332"/>
                        </a:cubicBezTo>
                        <a:cubicBezTo>
                          <a:pt x="3139843" y="399690"/>
                          <a:pt x="2832869" y="351699"/>
                          <a:pt x="2634190" y="369332"/>
                        </a:cubicBezTo>
                        <a:cubicBezTo>
                          <a:pt x="2435511" y="386965"/>
                          <a:pt x="2210586" y="349312"/>
                          <a:pt x="2078257" y="369332"/>
                        </a:cubicBezTo>
                        <a:cubicBezTo>
                          <a:pt x="1945928" y="389352"/>
                          <a:pt x="1806438" y="335224"/>
                          <a:pt x="1558692" y="369332"/>
                        </a:cubicBezTo>
                        <a:cubicBezTo>
                          <a:pt x="1310947" y="403440"/>
                          <a:pt x="1187866" y="306172"/>
                          <a:pt x="966389" y="369332"/>
                        </a:cubicBezTo>
                        <a:cubicBezTo>
                          <a:pt x="744912" y="432492"/>
                          <a:pt x="621874" y="364818"/>
                          <a:pt x="483195" y="369332"/>
                        </a:cubicBezTo>
                        <a:cubicBezTo>
                          <a:pt x="344516" y="373846"/>
                          <a:pt x="144488" y="323146"/>
                          <a:pt x="0" y="369332"/>
                        </a:cubicBezTo>
                        <a:cubicBezTo>
                          <a:pt x="-32831" y="257715"/>
                          <a:pt x="14187" y="135363"/>
                          <a:pt x="0" y="0"/>
                        </a:cubicBezTo>
                        <a:close/>
                      </a:path>
                    </a:pathLst>
                  </a:custGeom>
                  <ask:type>
                    <ask:lineSketchScribble/>
                  </ask:type>
                </ask:lineSketchStyleProps>
              </a:ext>
            </a:extLst>
          </a:ln>
        </p:spPr>
        <p:txBody>
          <a:bodyPr wrap="square" rtlCol="0">
            <a:spAutoFit/>
          </a:bodyPr>
          <a:lstStyle/>
          <a:p>
            <a:r>
              <a:rPr lang="en-US" dirty="0"/>
              <a:t>cache the result of a calculation</a:t>
            </a:r>
          </a:p>
        </p:txBody>
      </p:sp>
      <p:sp>
        <p:nvSpPr>
          <p:cNvPr id="19" name="TextBox 18">
            <a:extLst>
              <a:ext uri="{FF2B5EF4-FFF2-40B4-BE49-F238E27FC236}">
                <a16:creationId xmlns:a16="http://schemas.microsoft.com/office/drawing/2014/main" id="{741F15BC-F985-1686-EB66-65FB32EBA0ED}"/>
              </a:ext>
            </a:extLst>
          </p:cNvPr>
          <p:cNvSpPr txBox="1"/>
          <p:nvPr/>
        </p:nvSpPr>
        <p:spPr>
          <a:xfrm>
            <a:off x="5607963" y="4782578"/>
            <a:ext cx="3206854" cy="369332"/>
          </a:xfrm>
          <a:prstGeom prst="rect">
            <a:avLst/>
          </a:prstGeom>
          <a:solidFill>
            <a:schemeClr val="bg1"/>
          </a:solidFill>
          <a:ln>
            <a:solidFill>
              <a:schemeClr val="tx1"/>
            </a:solidFill>
            <a:extLst>
              <a:ext uri="{C807C97D-BFC1-408E-A445-0C87EB9F89A2}">
                <ask:lineSketchStyleProps xmlns:ask="http://schemas.microsoft.com/office/drawing/2018/sketchyshapes" sd="1048302887">
                  <a:custGeom>
                    <a:avLst/>
                    <a:gdLst>
                      <a:gd name="connsiteX0" fmla="*/ 0 w 3206854"/>
                      <a:gd name="connsiteY0" fmla="*/ 0 h 369332"/>
                      <a:gd name="connsiteX1" fmla="*/ 502407 w 3206854"/>
                      <a:gd name="connsiteY1" fmla="*/ 0 h 369332"/>
                      <a:gd name="connsiteX2" fmla="*/ 940677 w 3206854"/>
                      <a:gd name="connsiteY2" fmla="*/ 0 h 369332"/>
                      <a:gd name="connsiteX3" fmla="*/ 1507221 w 3206854"/>
                      <a:gd name="connsiteY3" fmla="*/ 0 h 369332"/>
                      <a:gd name="connsiteX4" fmla="*/ 1945491 w 3206854"/>
                      <a:gd name="connsiteY4" fmla="*/ 0 h 369332"/>
                      <a:gd name="connsiteX5" fmla="*/ 2447899 w 3206854"/>
                      <a:gd name="connsiteY5" fmla="*/ 0 h 369332"/>
                      <a:gd name="connsiteX6" fmla="*/ 3206854 w 3206854"/>
                      <a:gd name="connsiteY6" fmla="*/ 0 h 369332"/>
                      <a:gd name="connsiteX7" fmla="*/ 3206854 w 3206854"/>
                      <a:gd name="connsiteY7" fmla="*/ 369332 h 369332"/>
                      <a:gd name="connsiteX8" fmla="*/ 2608241 w 3206854"/>
                      <a:gd name="connsiteY8" fmla="*/ 369332 h 369332"/>
                      <a:gd name="connsiteX9" fmla="*/ 2137903 w 3206854"/>
                      <a:gd name="connsiteY9" fmla="*/ 369332 h 369332"/>
                      <a:gd name="connsiteX10" fmla="*/ 1603427 w 3206854"/>
                      <a:gd name="connsiteY10" fmla="*/ 369332 h 369332"/>
                      <a:gd name="connsiteX11" fmla="*/ 1004814 w 3206854"/>
                      <a:gd name="connsiteY11" fmla="*/ 369332 h 369332"/>
                      <a:gd name="connsiteX12" fmla="*/ 0 w 3206854"/>
                      <a:gd name="connsiteY12" fmla="*/ 369332 h 369332"/>
                      <a:gd name="connsiteX13" fmla="*/ 0 w 3206854"/>
                      <a:gd name="connsiteY13"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206854" h="369332" fill="none" extrusionOk="0">
                        <a:moveTo>
                          <a:pt x="0" y="0"/>
                        </a:moveTo>
                        <a:cubicBezTo>
                          <a:pt x="170899" y="-3691"/>
                          <a:pt x="364430" y="44359"/>
                          <a:pt x="502407" y="0"/>
                        </a:cubicBezTo>
                        <a:cubicBezTo>
                          <a:pt x="640384" y="-44359"/>
                          <a:pt x="815782" y="37146"/>
                          <a:pt x="940677" y="0"/>
                        </a:cubicBezTo>
                        <a:cubicBezTo>
                          <a:pt x="1065572" y="-37146"/>
                          <a:pt x="1390109" y="39907"/>
                          <a:pt x="1507221" y="0"/>
                        </a:cubicBezTo>
                        <a:cubicBezTo>
                          <a:pt x="1624333" y="-39907"/>
                          <a:pt x="1825131" y="3268"/>
                          <a:pt x="1945491" y="0"/>
                        </a:cubicBezTo>
                        <a:cubicBezTo>
                          <a:pt x="2065851" y="-3268"/>
                          <a:pt x="2220527" y="4799"/>
                          <a:pt x="2447899" y="0"/>
                        </a:cubicBezTo>
                        <a:cubicBezTo>
                          <a:pt x="2675271" y="-4799"/>
                          <a:pt x="2897846" y="43631"/>
                          <a:pt x="3206854" y="0"/>
                        </a:cubicBezTo>
                        <a:cubicBezTo>
                          <a:pt x="3211995" y="108374"/>
                          <a:pt x="3167125" y="197184"/>
                          <a:pt x="3206854" y="369332"/>
                        </a:cubicBezTo>
                        <a:cubicBezTo>
                          <a:pt x="2989176" y="406391"/>
                          <a:pt x="2904328" y="341523"/>
                          <a:pt x="2608241" y="369332"/>
                        </a:cubicBezTo>
                        <a:cubicBezTo>
                          <a:pt x="2312154" y="397141"/>
                          <a:pt x="2339209" y="333976"/>
                          <a:pt x="2137903" y="369332"/>
                        </a:cubicBezTo>
                        <a:cubicBezTo>
                          <a:pt x="1936597" y="404688"/>
                          <a:pt x="1754616" y="364626"/>
                          <a:pt x="1603427" y="369332"/>
                        </a:cubicBezTo>
                        <a:cubicBezTo>
                          <a:pt x="1452238" y="374038"/>
                          <a:pt x="1169893" y="347324"/>
                          <a:pt x="1004814" y="369332"/>
                        </a:cubicBezTo>
                        <a:cubicBezTo>
                          <a:pt x="839735" y="391340"/>
                          <a:pt x="286150" y="258949"/>
                          <a:pt x="0" y="369332"/>
                        </a:cubicBezTo>
                        <a:cubicBezTo>
                          <a:pt x="-33855" y="209126"/>
                          <a:pt x="44045" y="127965"/>
                          <a:pt x="0" y="0"/>
                        </a:cubicBezTo>
                        <a:close/>
                      </a:path>
                      <a:path w="3206854" h="369332" stroke="0" extrusionOk="0">
                        <a:moveTo>
                          <a:pt x="0" y="0"/>
                        </a:moveTo>
                        <a:cubicBezTo>
                          <a:pt x="178940" y="-37479"/>
                          <a:pt x="320108" y="24094"/>
                          <a:pt x="438270" y="0"/>
                        </a:cubicBezTo>
                        <a:cubicBezTo>
                          <a:pt x="556432" y="-24094"/>
                          <a:pt x="736009" y="48923"/>
                          <a:pt x="876540" y="0"/>
                        </a:cubicBezTo>
                        <a:cubicBezTo>
                          <a:pt x="1017071" y="-48923"/>
                          <a:pt x="1192977" y="57846"/>
                          <a:pt x="1378947" y="0"/>
                        </a:cubicBezTo>
                        <a:cubicBezTo>
                          <a:pt x="1564917" y="-57846"/>
                          <a:pt x="1642448" y="31838"/>
                          <a:pt x="1849286" y="0"/>
                        </a:cubicBezTo>
                        <a:cubicBezTo>
                          <a:pt x="2056124" y="-31838"/>
                          <a:pt x="2291303" y="53889"/>
                          <a:pt x="2415830" y="0"/>
                        </a:cubicBezTo>
                        <a:cubicBezTo>
                          <a:pt x="2540357" y="-53889"/>
                          <a:pt x="3004575" y="62043"/>
                          <a:pt x="3206854" y="0"/>
                        </a:cubicBezTo>
                        <a:cubicBezTo>
                          <a:pt x="3224624" y="117775"/>
                          <a:pt x="3194809" y="214141"/>
                          <a:pt x="3206854" y="369332"/>
                        </a:cubicBezTo>
                        <a:cubicBezTo>
                          <a:pt x="3018531" y="372470"/>
                          <a:pt x="2945749" y="324156"/>
                          <a:pt x="2704447" y="369332"/>
                        </a:cubicBezTo>
                        <a:cubicBezTo>
                          <a:pt x="2463145" y="414508"/>
                          <a:pt x="2393040" y="330483"/>
                          <a:pt x="2202040" y="369332"/>
                        </a:cubicBezTo>
                        <a:cubicBezTo>
                          <a:pt x="2011040" y="408181"/>
                          <a:pt x="1869843" y="337835"/>
                          <a:pt x="1603427" y="369332"/>
                        </a:cubicBezTo>
                        <a:cubicBezTo>
                          <a:pt x="1337011" y="400829"/>
                          <a:pt x="1243431" y="356776"/>
                          <a:pt x="1036883" y="369332"/>
                        </a:cubicBezTo>
                        <a:cubicBezTo>
                          <a:pt x="830335" y="381888"/>
                          <a:pt x="695082" y="318316"/>
                          <a:pt x="502407" y="369332"/>
                        </a:cubicBezTo>
                        <a:cubicBezTo>
                          <a:pt x="309732" y="420348"/>
                          <a:pt x="123287" y="326993"/>
                          <a:pt x="0" y="369332"/>
                        </a:cubicBezTo>
                        <a:cubicBezTo>
                          <a:pt x="-15516" y="294164"/>
                          <a:pt x="177" y="84663"/>
                          <a:pt x="0" y="0"/>
                        </a:cubicBezTo>
                        <a:close/>
                      </a:path>
                    </a:pathLst>
                  </a:custGeom>
                  <ask:type>
                    <ask:lineSketchScribble/>
                  </ask:type>
                </ask:lineSketchStyleProps>
              </a:ext>
            </a:extLst>
          </a:ln>
        </p:spPr>
        <p:txBody>
          <a:bodyPr wrap="square" rtlCol="0">
            <a:spAutoFit/>
          </a:bodyPr>
          <a:lstStyle/>
          <a:p>
            <a:r>
              <a:rPr lang="en-US" dirty="0"/>
              <a:t>skips unnecessary rendering </a:t>
            </a:r>
          </a:p>
        </p:txBody>
      </p:sp>
    </p:spTree>
    <p:extLst>
      <p:ext uri="{BB962C8B-B14F-4D97-AF65-F5344CB8AC3E}">
        <p14:creationId xmlns:p14="http://schemas.microsoft.com/office/powerpoint/2010/main" val="2043795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anim calcmode="lin" valueType="num">
                                      <p:cBhvr>
                                        <p:cTn id="13" dur="1000" fill="hold"/>
                                        <p:tgtEl>
                                          <p:spTgt spid="8"/>
                                        </p:tgtEl>
                                        <p:attrNameLst>
                                          <p:attrName>ppt_x</p:attrName>
                                        </p:attrNameLst>
                                      </p:cBhvr>
                                      <p:tavLst>
                                        <p:tav tm="0">
                                          <p:val>
                                            <p:strVal val="#ppt_x"/>
                                          </p:val>
                                        </p:tav>
                                        <p:tav tm="100000">
                                          <p:val>
                                            <p:strVal val="#ppt_x"/>
                                          </p:val>
                                        </p:tav>
                                      </p:tavLst>
                                    </p:anim>
                                    <p:anim calcmode="lin" valueType="num">
                                      <p:cBhvr>
                                        <p:cTn id="14" dur="1000" fill="hold"/>
                                        <p:tgtEl>
                                          <p:spTgt spid="8"/>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2" presetClass="entr" presetSubtype="0" fill="hold" grpId="0" nodeType="after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750"/>
                                        <p:tgtEl>
                                          <p:spTgt spid="3"/>
                                        </p:tgtEl>
                                      </p:cBhvr>
                                    </p:animEffect>
                                    <p:anim calcmode="lin" valueType="num">
                                      <p:cBhvr>
                                        <p:cTn id="19" dur="750" fill="hold"/>
                                        <p:tgtEl>
                                          <p:spTgt spid="3"/>
                                        </p:tgtEl>
                                        <p:attrNameLst>
                                          <p:attrName>ppt_x</p:attrName>
                                        </p:attrNameLst>
                                      </p:cBhvr>
                                      <p:tavLst>
                                        <p:tav tm="0">
                                          <p:val>
                                            <p:strVal val="#ppt_x"/>
                                          </p:val>
                                        </p:tav>
                                        <p:tav tm="100000">
                                          <p:val>
                                            <p:strVal val="#ppt_x"/>
                                          </p:val>
                                        </p:tav>
                                      </p:tavLst>
                                    </p:anim>
                                    <p:anim calcmode="lin" valueType="num">
                                      <p:cBhvr>
                                        <p:cTn id="20" dur="750" fill="hold"/>
                                        <p:tgtEl>
                                          <p:spTgt spid="3"/>
                                        </p:tgtEl>
                                        <p:attrNameLst>
                                          <p:attrName>ppt_y</p:attrName>
                                        </p:attrNameLst>
                                      </p:cBhvr>
                                      <p:tavLst>
                                        <p:tav tm="0">
                                          <p:val>
                                            <p:strVal val="#ppt_y+.1"/>
                                          </p:val>
                                        </p:tav>
                                        <p:tav tm="100000">
                                          <p:val>
                                            <p:strVal val="#ppt_y"/>
                                          </p:val>
                                        </p:tav>
                                      </p:tavLst>
                                    </p:anim>
                                  </p:childTnLst>
                                </p:cTn>
                              </p:par>
                              <p:par>
                                <p:cTn id="21" presetID="42" presetClass="entr" presetSubtype="0"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750"/>
                                        <p:tgtEl>
                                          <p:spTgt spid="18"/>
                                        </p:tgtEl>
                                      </p:cBhvr>
                                    </p:animEffect>
                                    <p:anim calcmode="lin" valueType="num">
                                      <p:cBhvr>
                                        <p:cTn id="24" dur="750" fill="hold"/>
                                        <p:tgtEl>
                                          <p:spTgt spid="18"/>
                                        </p:tgtEl>
                                        <p:attrNameLst>
                                          <p:attrName>ppt_x</p:attrName>
                                        </p:attrNameLst>
                                      </p:cBhvr>
                                      <p:tavLst>
                                        <p:tav tm="0">
                                          <p:val>
                                            <p:strVal val="#ppt_x"/>
                                          </p:val>
                                        </p:tav>
                                        <p:tav tm="100000">
                                          <p:val>
                                            <p:strVal val="#ppt_x"/>
                                          </p:val>
                                        </p:tav>
                                      </p:tavLst>
                                    </p:anim>
                                    <p:anim calcmode="lin" valueType="num">
                                      <p:cBhvr>
                                        <p:cTn id="25" dur="750" fill="hold"/>
                                        <p:tgtEl>
                                          <p:spTgt spid="18"/>
                                        </p:tgtEl>
                                        <p:attrNameLst>
                                          <p:attrName>ppt_y</p:attrName>
                                        </p:attrNameLst>
                                      </p:cBhvr>
                                      <p:tavLst>
                                        <p:tav tm="0">
                                          <p:val>
                                            <p:strVal val="#ppt_y+.1"/>
                                          </p:val>
                                        </p:tav>
                                        <p:tav tm="100000">
                                          <p:val>
                                            <p:strVal val="#ppt_y"/>
                                          </p:val>
                                        </p:tav>
                                      </p:tavLst>
                                    </p:anim>
                                  </p:childTnLst>
                                </p:cTn>
                              </p:par>
                            </p:childTnLst>
                          </p:cTn>
                        </p:par>
                        <p:par>
                          <p:cTn id="26" fill="hold">
                            <p:stCondLst>
                              <p:cond delay="1750"/>
                            </p:stCondLst>
                            <p:childTnLst>
                              <p:par>
                                <p:cTn id="27" presetID="42" presetClass="entr" presetSubtype="0" fill="hold" grpId="0" nodeType="after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fade">
                                      <p:cBhvr>
                                        <p:cTn id="29" dur="750"/>
                                        <p:tgtEl>
                                          <p:spTgt spid="5"/>
                                        </p:tgtEl>
                                      </p:cBhvr>
                                    </p:animEffect>
                                    <p:anim calcmode="lin" valueType="num">
                                      <p:cBhvr>
                                        <p:cTn id="30" dur="750" fill="hold"/>
                                        <p:tgtEl>
                                          <p:spTgt spid="5"/>
                                        </p:tgtEl>
                                        <p:attrNameLst>
                                          <p:attrName>ppt_x</p:attrName>
                                        </p:attrNameLst>
                                      </p:cBhvr>
                                      <p:tavLst>
                                        <p:tav tm="0">
                                          <p:val>
                                            <p:strVal val="#ppt_x"/>
                                          </p:val>
                                        </p:tav>
                                        <p:tav tm="100000">
                                          <p:val>
                                            <p:strVal val="#ppt_x"/>
                                          </p:val>
                                        </p:tav>
                                      </p:tavLst>
                                    </p:anim>
                                    <p:anim calcmode="lin" valueType="num">
                                      <p:cBhvr>
                                        <p:cTn id="31" dur="750" fill="hold"/>
                                        <p:tgtEl>
                                          <p:spTgt spid="5"/>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19"/>
                                        </p:tgtEl>
                                        <p:attrNameLst>
                                          <p:attrName>style.visibility</p:attrName>
                                        </p:attrNameLst>
                                      </p:cBhvr>
                                      <p:to>
                                        <p:strVal val="visible"/>
                                      </p:to>
                                    </p:set>
                                    <p:animEffect transition="in" filter="fade">
                                      <p:cBhvr>
                                        <p:cTn id="34" dur="750"/>
                                        <p:tgtEl>
                                          <p:spTgt spid="19"/>
                                        </p:tgtEl>
                                      </p:cBhvr>
                                    </p:animEffect>
                                    <p:anim calcmode="lin" valueType="num">
                                      <p:cBhvr>
                                        <p:cTn id="35" dur="750" fill="hold"/>
                                        <p:tgtEl>
                                          <p:spTgt spid="19"/>
                                        </p:tgtEl>
                                        <p:attrNameLst>
                                          <p:attrName>ppt_x</p:attrName>
                                        </p:attrNameLst>
                                      </p:cBhvr>
                                      <p:tavLst>
                                        <p:tav tm="0">
                                          <p:val>
                                            <p:strVal val="#ppt_x"/>
                                          </p:val>
                                        </p:tav>
                                        <p:tav tm="100000">
                                          <p:val>
                                            <p:strVal val="#ppt_x"/>
                                          </p:val>
                                        </p:tav>
                                      </p:tavLst>
                                    </p:anim>
                                    <p:anim calcmode="lin" valueType="num">
                                      <p:cBhvr>
                                        <p:cTn id="36" dur="75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5" grpId="0"/>
      <p:bldP spid="8" grpId="0" animBg="1"/>
      <p:bldP spid="18" grpId="0" animBg="1"/>
      <p:bldP spid="1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FD593522-1AE3-E74D-86DF-D609198364AD}"/>
              </a:ext>
            </a:extLst>
          </p:cNvPr>
          <p:cNvSpPr txBox="1"/>
          <p:nvPr/>
        </p:nvSpPr>
        <p:spPr>
          <a:xfrm>
            <a:off x="11482248" y="6224947"/>
            <a:ext cx="348173" cy="276999"/>
          </a:xfrm>
          <a:prstGeom prst="rect">
            <a:avLst/>
          </a:prstGeom>
          <a:noFill/>
        </p:spPr>
        <p:txBody>
          <a:bodyPr wrap="none" rtlCol="0">
            <a:spAutoFit/>
          </a:bodyPr>
          <a:lstStyle/>
          <a:p>
            <a:pPr algn="r"/>
            <a:fld id="{3D84D9FA-1F41-744C-B738-DD7336045975}" type="slidenum">
              <a:rPr lang="en-US" sz="1200" smtClean="0">
                <a:latin typeface="Core Sans M 35 Light" panose="020F0303030302020204" pitchFamily="34" charset="0"/>
              </a:rPr>
              <a:t>13</a:t>
            </a:fld>
            <a:endParaRPr lang="en-US" sz="1200">
              <a:latin typeface="Core Sans M 35 Light" panose="020F0303030302020204" pitchFamily="34" charset="0"/>
            </a:endParaRPr>
          </a:p>
        </p:txBody>
      </p:sp>
      <p:cxnSp>
        <p:nvCxnSpPr>
          <p:cNvPr id="9" name="Straight Connector 8">
            <a:extLst>
              <a:ext uri="{FF2B5EF4-FFF2-40B4-BE49-F238E27FC236}">
                <a16:creationId xmlns:a16="http://schemas.microsoft.com/office/drawing/2014/main" id="{9706B7A2-A765-3A42-BFDF-F153C47613D8}"/>
              </a:ext>
            </a:extLst>
          </p:cNvPr>
          <p:cNvCxnSpPr>
            <a:cxnSpLocks/>
          </p:cNvCxnSpPr>
          <p:nvPr/>
        </p:nvCxnSpPr>
        <p:spPr>
          <a:xfrm>
            <a:off x="11857528" y="321138"/>
            <a:ext cx="0" cy="361771"/>
          </a:xfrm>
          <a:prstGeom prst="line">
            <a:avLst/>
          </a:prstGeom>
          <a:ln w="12700">
            <a:solidFill>
              <a:srgbClr val="DC1E35"/>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BFE479B-8BA1-C247-BFDC-359981C99AB7}"/>
              </a:ext>
            </a:extLst>
          </p:cNvPr>
          <p:cNvCxnSpPr>
            <a:cxnSpLocks/>
          </p:cNvCxnSpPr>
          <p:nvPr/>
        </p:nvCxnSpPr>
        <p:spPr>
          <a:xfrm>
            <a:off x="11857528" y="6175091"/>
            <a:ext cx="0" cy="361771"/>
          </a:xfrm>
          <a:prstGeom prst="line">
            <a:avLst/>
          </a:prstGeom>
          <a:ln w="12700">
            <a:solidFill>
              <a:srgbClr val="DC1E35"/>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6DC275EF-E9DB-B149-B83A-174E7D87DA4E}"/>
              </a:ext>
            </a:extLst>
          </p:cNvPr>
          <p:cNvSpPr txBox="1"/>
          <p:nvPr/>
        </p:nvSpPr>
        <p:spPr>
          <a:xfrm>
            <a:off x="11034113" y="365568"/>
            <a:ext cx="796308" cy="276999"/>
          </a:xfrm>
          <a:prstGeom prst="rect">
            <a:avLst/>
          </a:prstGeom>
          <a:noFill/>
        </p:spPr>
        <p:txBody>
          <a:bodyPr wrap="none" rtlCol="0">
            <a:spAutoFit/>
          </a:bodyPr>
          <a:lstStyle/>
          <a:p>
            <a:pPr algn="r"/>
            <a:r>
              <a:rPr lang="en-US" sz="1200" dirty="0">
                <a:solidFill>
                  <a:srgbClr val="4A5267"/>
                </a:solidFill>
                <a:latin typeface="Core Sans M 35 Light" panose="020F0303030302020204" pitchFamily="34" charset="0"/>
              </a:rPr>
              <a:t>React 19</a:t>
            </a:r>
          </a:p>
        </p:txBody>
      </p:sp>
      <p:sp>
        <p:nvSpPr>
          <p:cNvPr id="12" name="TextBox 11">
            <a:extLst>
              <a:ext uri="{FF2B5EF4-FFF2-40B4-BE49-F238E27FC236}">
                <a16:creationId xmlns:a16="http://schemas.microsoft.com/office/drawing/2014/main" id="{9ED8D6C9-56B2-C64C-BF0F-8A0350311B31}"/>
              </a:ext>
            </a:extLst>
          </p:cNvPr>
          <p:cNvSpPr txBox="1"/>
          <p:nvPr/>
        </p:nvSpPr>
        <p:spPr>
          <a:xfrm>
            <a:off x="4225557" y="1069963"/>
            <a:ext cx="3740896" cy="707886"/>
          </a:xfrm>
          <a:prstGeom prst="rect">
            <a:avLst/>
          </a:prstGeom>
          <a:noFill/>
        </p:spPr>
        <p:txBody>
          <a:bodyPr wrap="none" rtlCol="0">
            <a:spAutoFit/>
          </a:bodyPr>
          <a:lstStyle/>
          <a:p>
            <a:pPr algn="ctr"/>
            <a:r>
              <a:rPr lang="en-US" sz="4000" dirty="0">
                <a:solidFill>
                  <a:srgbClr val="DC1E35"/>
                </a:solidFill>
                <a:latin typeface="Core Sans M 35 Light" panose="020F0303030302020204" pitchFamily="34" charset="0"/>
              </a:rPr>
              <a:t>React</a:t>
            </a:r>
            <a:r>
              <a:rPr lang="en-US" sz="4000" dirty="0">
                <a:solidFill>
                  <a:schemeClr val="bg1"/>
                </a:solidFill>
                <a:latin typeface="Core Sans M 35 Light" panose="020F0303030302020204" pitchFamily="34" charset="0"/>
              </a:rPr>
              <a:t> </a:t>
            </a:r>
            <a:r>
              <a:rPr lang="en-US" sz="4000" dirty="0">
                <a:solidFill>
                  <a:srgbClr val="4A5267"/>
                </a:solidFill>
                <a:latin typeface="Core Sans M 35 Light" panose="020F0303030302020204" pitchFamily="34" charset="0"/>
              </a:rPr>
              <a:t>Compiler</a:t>
            </a:r>
          </a:p>
        </p:txBody>
      </p:sp>
      <p:cxnSp>
        <p:nvCxnSpPr>
          <p:cNvPr id="13" name="Straight Connector 12">
            <a:extLst>
              <a:ext uri="{FF2B5EF4-FFF2-40B4-BE49-F238E27FC236}">
                <a16:creationId xmlns:a16="http://schemas.microsoft.com/office/drawing/2014/main" id="{874CE549-493D-9541-A0C5-9FAFB6DDEF1B}"/>
              </a:ext>
            </a:extLst>
          </p:cNvPr>
          <p:cNvCxnSpPr>
            <a:cxnSpLocks/>
          </p:cNvCxnSpPr>
          <p:nvPr/>
        </p:nvCxnSpPr>
        <p:spPr>
          <a:xfrm>
            <a:off x="5834061" y="2020554"/>
            <a:ext cx="523876" cy="0"/>
          </a:xfrm>
          <a:prstGeom prst="line">
            <a:avLst/>
          </a:prstGeom>
          <a:ln w="22225">
            <a:solidFill>
              <a:srgbClr val="DC1E35"/>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E21DF7A-C2AE-1948-99B2-9EE15B9CF922}"/>
              </a:ext>
            </a:extLst>
          </p:cNvPr>
          <p:cNvCxnSpPr>
            <a:cxnSpLocks/>
          </p:cNvCxnSpPr>
          <p:nvPr/>
        </p:nvCxnSpPr>
        <p:spPr>
          <a:xfrm>
            <a:off x="351327" y="6178826"/>
            <a:ext cx="0" cy="361771"/>
          </a:xfrm>
          <a:prstGeom prst="line">
            <a:avLst/>
          </a:prstGeom>
          <a:ln w="12700">
            <a:solidFill>
              <a:srgbClr val="DC1E35"/>
            </a:solidFill>
          </a:ln>
        </p:spPr>
        <p:style>
          <a:lnRef idx="1">
            <a:schemeClr val="accent1"/>
          </a:lnRef>
          <a:fillRef idx="0">
            <a:schemeClr val="accent1"/>
          </a:fillRef>
          <a:effectRef idx="0">
            <a:schemeClr val="accent1"/>
          </a:effectRef>
          <a:fontRef idx="minor">
            <a:schemeClr val="tx1"/>
          </a:fontRef>
        </p:style>
      </p:cxnSp>
      <p:pic>
        <p:nvPicPr>
          <p:cNvPr id="16" name="Graphic 15">
            <a:extLst>
              <a:ext uri="{FF2B5EF4-FFF2-40B4-BE49-F238E27FC236}">
                <a16:creationId xmlns:a16="http://schemas.microsoft.com/office/drawing/2014/main" id="{CCBF3CC1-79F5-0C47-8768-8FFDA23DA189}"/>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322439" y="321138"/>
            <a:ext cx="1884326" cy="406202"/>
          </a:xfrm>
          <a:prstGeom prst="rect">
            <a:avLst/>
          </a:prstGeom>
        </p:spPr>
      </p:pic>
      <p:pic>
        <p:nvPicPr>
          <p:cNvPr id="17" name="Graphic 16">
            <a:extLst>
              <a:ext uri="{FF2B5EF4-FFF2-40B4-BE49-F238E27FC236}">
                <a16:creationId xmlns:a16="http://schemas.microsoft.com/office/drawing/2014/main" id="{3686A77C-D874-7742-A833-6D64CA837C59}"/>
              </a:ext>
            </a:extLst>
          </p:cNvPr>
          <p:cNvPicPr>
            <a:picLocks noChangeAspect="1"/>
          </p:cNvPicPr>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480395" y="6305029"/>
            <a:ext cx="1392353" cy="117996"/>
          </a:xfrm>
          <a:prstGeom prst="rect">
            <a:avLst/>
          </a:prstGeom>
        </p:spPr>
      </p:pic>
      <p:sp>
        <p:nvSpPr>
          <p:cNvPr id="4" name="AutoShape 6" descr="React logo">
            <a:extLst>
              <a:ext uri="{FF2B5EF4-FFF2-40B4-BE49-F238E27FC236}">
                <a16:creationId xmlns:a16="http://schemas.microsoft.com/office/drawing/2014/main" id="{8EB80647-7A95-5157-EDB9-1249EBBB12D2}"/>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TextBox 13">
            <a:extLst>
              <a:ext uri="{FF2B5EF4-FFF2-40B4-BE49-F238E27FC236}">
                <a16:creationId xmlns:a16="http://schemas.microsoft.com/office/drawing/2014/main" id="{40E5A4CF-D6AA-697B-7F57-F912A2F16A3F}"/>
              </a:ext>
            </a:extLst>
          </p:cNvPr>
          <p:cNvSpPr txBox="1"/>
          <p:nvPr/>
        </p:nvSpPr>
        <p:spPr>
          <a:xfrm>
            <a:off x="2529808" y="2530910"/>
            <a:ext cx="4057586" cy="369332"/>
          </a:xfrm>
          <a:prstGeom prst="rect">
            <a:avLst/>
          </a:prstGeom>
          <a:noFill/>
        </p:spPr>
        <p:txBody>
          <a:bodyPr wrap="none" rtlCol="0">
            <a:spAutoFit/>
          </a:bodyPr>
          <a:lstStyle/>
          <a:p>
            <a:r>
              <a:rPr lang="en-US" dirty="0"/>
              <a:t>React Hooks and API for Optimization</a:t>
            </a:r>
          </a:p>
        </p:txBody>
      </p:sp>
      <p:pic>
        <p:nvPicPr>
          <p:cNvPr id="23" name="Graphic 22">
            <a:extLst>
              <a:ext uri="{FF2B5EF4-FFF2-40B4-BE49-F238E27FC236}">
                <a16:creationId xmlns:a16="http://schemas.microsoft.com/office/drawing/2014/main" id="{5A85A3E8-E258-9552-B0B9-55EBFE03642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392936" y="2283830"/>
            <a:ext cx="959622" cy="863492"/>
          </a:xfrm>
          <a:prstGeom prst="rect">
            <a:avLst/>
          </a:prstGeom>
        </p:spPr>
      </p:pic>
      <p:sp>
        <p:nvSpPr>
          <p:cNvPr id="2" name="TextBox 1">
            <a:extLst>
              <a:ext uri="{FF2B5EF4-FFF2-40B4-BE49-F238E27FC236}">
                <a16:creationId xmlns:a16="http://schemas.microsoft.com/office/drawing/2014/main" id="{72B82057-F076-9CB7-BABF-43E4713A9BE5}"/>
              </a:ext>
            </a:extLst>
          </p:cNvPr>
          <p:cNvSpPr txBox="1"/>
          <p:nvPr/>
        </p:nvSpPr>
        <p:spPr>
          <a:xfrm>
            <a:off x="2352558" y="3350567"/>
            <a:ext cx="2393604" cy="461665"/>
          </a:xfrm>
          <a:prstGeom prst="rect">
            <a:avLst/>
          </a:prstGeom>
          <a:noFill/>
        </p:spPr>
        <p:txBody>
          <a:bodyPr wrap="none" rtlCol="0">
            <a:spAutoFit/>
          </a:bodyPr>
          <a:lstStyle/>
          <a:p>
            <a:r>
              <a:rPr lang="en-US" sz="2400" b="0" dirty="0" err="1">
                <a:solidFill>
                  <a:srgbClr val="82AAFF"/>
                </a:solidFill>
                <a:effectLst/>
                <a:latin typeface="Consolas" panose="020B0609020204030204" pitchFamily="49" charset="0"/>
              </a:rPr>
              <a:t>useCallback</a:t>
            </a:r>
            <a:r>
              <a:rPr lang="en-US" sz="2400" b="0" dirty="0">
                <a:solidFill>
                  <a:srgbClr val="82AAFF"/>
                </a:solidFill>
                <a:effectLst/>
                <a:latin typeface="Consolas" panose="020B0609020204030204" pitchFamily="49" charset="0"/>
              </a:rPr>
              <a:t>()</a:t>
            </a:r>
            <a:endParaRPr lang="en-US" sz="2400" dirty="0"/>
          </a:p>
        </p:txBody>
      </p:sp>
      <p:sp>
        <p:nvSpPr>
          <p:cNvPr id="3" name="TextBox 2">
            <a:extLst>
              <a:ext uri="{FF2B5EF4-FFF2-40B4-BE49-F238E27FC236}">
                <a16:creationId xmlns:a16="http://schemas.microsoft.com/office/drawing/2014/main" id="{9AD73449-F377-3E2B-F655-10A2C5876E14}"/>
              </a:ext>
            </a:extLst>
          </p:cNvPr>
          <p:cNvSpPr txBox="1"/>
          <p:nvPr/>
        </p:nvSpPr>
        <p:spPr>
          <a:xfrm>
            <a:off x="2352558" y="4062127"/>
            <a:ext cx="1713931" cy="461665"/>
          </a:xfrm>
          <a:prstGeom prst="rect">
            <a:avLst/>
          </a:prstGeom>
          <a:noFill/>
        </p:spPr>
        <p:txBody>
          <a:bodyPr wrap="none" rtlCol="0">
            <a:spAutoFit/>
          </a:bodyPr>
          <a:lstStyle/>
          <a:p>
            <a:r>
              <a:rPr lang="en-US" sz="2400" b="0" dirty="0" err="1">
                <a:solidFill>
                  <a:srgbClr val="82AAFF"/>
                </a:solidFill>
                <a:effectLst/>
                <a:latin typeface="Consolas" panose="020B0609020204030204" pitchFamily="49" charset="0"/>
              </a:rPr>
              <a:t>useMemo</a:t>
            </a:r>
            <a:r>
              <a:rPr lang="en-US" sz="2400" b="0" dirty="0">
                <a:solidFill>
                  <a:srgbClr val="82AAFF"/>
                </a:solidFill>
                <a:effectLst/>
                <a:latin typeface="Consolas" panose="020B0609020204030204" pitchFamily="49" charset="0"/>
              </a:rPr>
              <a:t>()</a:t>
            </a:r>
            <a:endParaRPr lang="en-US" sz="2400" dirty="0"/>
          </a:p>
        </p:txBody>
      </p:sp>
      <p:sp>
        <p:nvSpPr>
          <p:cNvPr id="5" name="TextBox 4">
            <a:extLst>
              <a:ext uri="{FF2B5EF4-FFF2-40B4-BE49-F238E27FC236}">
                <a16:creationId xmlns:a16="http://schemas.microsoft.com/office/drawing/2014/main" id="{6BE57F28-ACF0-628A-D9E9-93CDAA1552ED}"/>
              </a:ext>
            </a:extLst>
          </p:cNvPr>
          <p:cNvSpPr txBox="1"/>
          <p:nvPr/>
        </p:nvSpPr>
        <p:spPr>
          <a:xfrm>
            <a:off x="2352558" y="4698464"/>
            <a:ext cx="1204176" cy="461665"/>
          </a:xfrm>
          <a:prstGeom prst="rect">
            <a:avLst/>
          </a:prstGeom>
          <a:noFill/>
        </p:spPr>
        <p:txBody>
          <a:bodyPr wrap="none" rtlCol="0">
            <a:spAutoFit/>
          </a:bodyPr>
          <a:lstStyle/>
          <a:p>
            <a:r>
              <a:rPr lang="en-US" sz="2400" b="0" dirty="0">
                <a:solidFill>
                  <a:srgbClr val="82AAFF"/>
                </a:solidFill>
                <a:effectLst/>
                <a:latin typeface="Consolas" panose="020B0609020204030204" pitchFamily="49" charset="0"/>
              </a:rPr>
              <a:t>memo()</a:t>
            </a:r>
            <a:endParaRPr lang="en-US" sz="2400" dirty="0"/>
          </a:p>
        </p:txBody>
      </p:sp>
      <p:sp>
        <p:nvSpPr>
          <p:cNvPr id="8" name="TextBox 7">
            <a:extLst>
              <a:ext uri="{FF2B5EF4-FFF2-40B4-BE49-F238E27FC236}">
                <a16:creationId xmlns:a16="http://schemas.microsoft.com/office/drawing/2014/main" id="{E4B5E9ED-2736-2CB1-78A9-018A5BF43C64}"/>
              </a:ext>
            </a:extLst>
          </p:cNvPr>
          <p:cNvSpPr txBox="1"/>
          <p:nvPr/>
        </p:nvSpPr>
        <p:spPr>
          <a:xfrm>
            <a:off x="5607963" y="3396734"/>
            <a:ext cx="2923390" cy="369332"/>
          </a:xfrm>
          <a:prstGeom prst="rect">
            <a:avLst/>
          </a:prstGeom>
          <a:solidFill>
            <a:schemeClr val="bg1"/>
          </a:solidFill>
          <a:ln w="12700">
            <a:solidFill>
              <a:schemeClr val="tx1"/>
            </a:solidFill>
            <a:extLst>
              <a:ext uri="{C807C97D-BFC1-408E-A445-0C87EB9F89A2}">
                <ask:lineSketchStyleProps xmlns:ask="http://schemas.microsoft.com/office/drawing/2018/sketchyshapes" sd="1048302887">
                  <a:custGeom>
                    <a:avLst/>
                    <a:gdLst>
                      <a:gd name="connsiteX0" fmla="*/ 0 w 2923390"/>
                      <a:gd name="connsiteY0" fmla="*/ 0 h 369332"/>
                      <a:gd name="connsiteX1" fmla="*/ 613912 w 2923390"/>
                      <a:gd name="connsiteY1" fmla="*/ 0 h 369332"/>
                      <a:gd name="connsiteX2" fmla="*/ 1140122 w 2923390"/>
                      <a:gd name="connsiteY2" fmla="*/ 0 h 369332"/>
                      <a:gd name="connsiteX3" fmla="*/ 1637098 w 2923390"/>
                      <a:gd name="connsiteY3" fmla="*/ 0 h 369332"/>
                      <a:gd name="connsiteX4" fmla="*/ 2134075 w 2923390"/>
                      <a:gd name="connsiteY4" fmla="*/ 0 h 369332"/>
                      <a:gd name="connsiteX5" fmla="*/ 2923390 w 2923390"/>
                      <a:gd name="connsiteY5" fmla="*/ 0 h 369332"/>
                      <a:gd name="connsiteX6" fmla="*/ 2923390 w 2923390"/>
                      <a:gd name="connsiteY6" fmla="*/ 369332 h 369332"/>
                      <a:gd name="connsiteX7" fmla="*/ 2338712 w 2923390"/>
                      <a:gd name="connsiteY7" fmla="*/ 369332 h 369332"/>
                      <a:gd name="connsiteX8" fmla="*/ 1812502 w 2923390"/>
                      <a:gd name="connsiteY8" fmla="*/ 369332 h 369332"/>
                      <a:gd name="connsiteX9" fmla="*/ 1286292 w 2923390"/>
                      <a:gd name="connsiteY9" fmla="*/ 369332 h 369332"/>
                      <a:gd name="connsiteX10" fmla="*/ 672380 w 2923390"/>
                      <a:gd name="connsiteY10" fmla="*/ 369332 h 369332"/>
                      <a:gd name="connsiteX11" fmla="*/ 0 w 2923390"/>
                      <a:gd name="connsiteY11" fmla="*/ 369332 h 369332"/>
                      <a:gd name="connsiteX12" fmla="*/ 0 w 2923390"/>
                      <a:gd name="connsiteY12"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23390" h="369332" fill="none" extrusionOk="0">
                        <a:moveTo>
                          <a:pt x="0" y="0"/>
                        </a:moveTo>
                        <a:cubicBezTo>
                          <a:pt x="275050" y="-68218"/>
                          <a:pt x="341236" y="33476"/>
                          <a:pt x="613912" y="0"/>
                        </a:cubicBezTo>
                        <a:cubicBezTo>
                          <a:pt x="886588" y="-33476"/>
                          <a:pt x="1004951" y="23268"/>
                          <a:pt x="1140122" y="0"/>
                        </a:cubicBezTo>
                        <a:cubicBezTo>
                          <a:pt x="1275293" y="-23268"/>
                          <a:pt x="1442832" y="54699"/>
                          <a:pt x="1637098" y="0"/>
                        </a:cubicBezTo>
                        <a:cubicBezTo>
                          <a:pt x="1831364" y="-54699"/>
                          <a:pt x="1972025" y="52639"/>
                          <a:pt x="2134075" y="0"/>
                        </a:cubicBezTo>
                        <a:cubicBezTo>
                          <a:pt x="2296125" y="-52639"/>
                          <a:pt x="2561090" y="27232"/>
                          <a:pt x="2923390" y="0"/>
                        </a:cubicBezTo>
                        <a:cubicBezTo>
                          <a:pt x="2954097" y="125386"/>
                          <a:pt x="2890807" y="198276"/>
                          <a:pt x="2923390" y="369332"/>
                        </a:cubicBezTo>
                        <a:cubicBezTo>
                          <a:pt x="2714379" y="413803"/>
                          <a:pt x="2535218" y="348576"/>
                          <a:pt x="2338712" y="369332"/>
                        </a:cubicBezTo>
                        <a:cubicBezTo>
                          <a:pt x="2142206" y="390088"/>
                          <a:pt x="2036428" y="312348"/>
                          <a:pt x="1812502" y="369332"/>
                        </a:cubicBezTo>
                        <a:cubicBezTo>
                          <a:pt x="1588576" y="426316"/>
                          <a:pt x="1525590" y="364966"/>
                          <a:pt x="1286292" y="369332"/>
                        </a:cubicBezTo>
                        <a:cubicBezTo>
                          <a:pt x="1046994" y="373698"/>
                          <a:pt x="968491" y="302789"/>
                          <a:pt x="672380" y="369332"/>
                        </a:cubicBezTo>
                        <a:cubicBezTo>
                          <a:pt x="376269" y="435875"/>
                          <a:pt x="193802" y="366070"/>
                          <a:pt x="0" y="369332"/>
                        </a:cubicBezTo>
                        <a:cubicBezTo>
                          <a:pt x="-17681" y="222451"/>
                          <a:pt x="3732" y="172493"/>
                          <a:pt x="0" y="0"/>
                        </a:cubicBezTo>
                        <a:close/>
                      </a:path>
                      <a:path w="2923390" h="369332" stroke="0" extrusionOk="0">
                        <a:moveTo>
                          <a:pt x="0" y="0"/>
                        </a:moveTo>
                        <a:cubicBezTo>
                          <a:pt x="226371" y="-31774"/>
                          <a:pt x="396719" y="35152"/>
                          <a:pt x="496976" y="0"/>
                        </a:cubicBezTo>
                        <a:cubicBezTo>
                          <a:pt x="597233" y="-35152"/>
                          <a:pt x="878368" y="33066"/>
                          <a:pt x="993953" y="0"/>
                        </a:cubicBezTo>
                        <a:cubicBezTo>
                          <a:pt x="1109538" y="-33066"/>
                          <a:pt x="1347894" y="61057"/>
                          <a:pt x="1549397" y="0"/>
                        </a:cubicBezTo>
                        <a:cubicBezTo>
                          <a:pt x="1750900" y="-61057"/>
                          <a:pt x="1928448" y="49477"/>
                          <a:pt x="2075607" y="0"/>
                        </a:cubicBezTo>
                        <a:cubicBezTo>
                          <a:pt x="2222766" y="-49477"/>
                          <a:pt x="2718153" y="12957"/>
                          <a:pt x="2923390" y="0"/>
                        </a:cubicBezTo>
                        <a:cubicBezTo>
                          <a:pt x="2951940" y="151835"/>
                          <a:pt x="2914384" y="291843"/>
                          <a:pt x="2923390" y="369332"/>
                        </a:cubicBezTo>
                        <a:cubicBezTo>
                          <a:pt x="2661261" y="420503"/>
                          <a:pt x="2524215" y="323210"/>
                          <a:pt x="2367946" y="369332"/>
                        </a:cubicBezTo>
                        <a:cubicBezTo>
                          <a:pt x="2211677" y="415454"/>
                          <a:pt x="2028279" y="368539"/>
                          <a:pt x="1724800" y="369332"/>
                        </a:cubicBezTo>
                        <a:cubicBezTo>
                          <a:pt x="1421321" y="370125"/>
                          <a:pt x="1416162" y="324838"/>
                          <a:pt x="1169356" y="369332"/>
                        </a:cubicBezTo>
                        <a:cubicBezTo>
                          <a:pt x="922550" y="413826"/>
                          <a:pt x="783097" y="300453"/>
                          <a:pt x="526210" y="369332"/>
                        </a:cubicBezTo>
                        <a:cubicBezTo>
                          <a:pt x="269323" y="438211"/>
                          <a:pt x="201256" y="361532"/>
                          <a:pt x="0" y="369332"/>
                        </a:cubicBezTo>
                        <a:cubicBezTo>
                          <a:pt x="-12275" y="212774"/>
                          <a:pt x="3669" y="106339"/>
                          <a:pt x="0" y="0"/>
                        </a:cubicBezTo>
                        <a:close/>
                      </a:path>
                    </a:pathLst>
                  </a:custGeom>
                  <ask:type>
                    <ask:lineSketchScribble/>
                  </ask:type>
                </ask:lineSketchStyleProps>
              </a:ext>
            </a:extLst>
          </a:ln>
        </p:spPr>
        <p:txBody>
          <a:bodyPr wrap="square" rtlCol="0">
            <a:spAutoFit/>
          </a:bodyPr>
          <a:lstStyle/>
          <a:p>
            <a:r>
              <a:rPr lang="en-US" dirty="0"/>
              <a:t>cache a function definition</a:t>
            </a:r>
          </a:p>
        </p:txBody>
      </p:sp>
      <p:sp>
        <p:nvSpPr>
          <p:cNvPr id="18" name="TextBox 17">
            <a:extLst>
              <a:ext uri="{FF2B5EF4-FFF2-40B4-BE49-F238E27FC236}">
                <a16:creationId xmlns:a16="http://schemas.microsoft.com/office/drawing/2014/main" id="{F28EF62D-218A-653D-6C36-9F5A62DB73F7}"/>
              </a:ext>
            </a:extLst>
          </p:cNvPr>
          <p:cNvSpPr txBox="1"/>
          <p:nvPr/>
        </p:nvSpPr>
        <p:spPr>
          <a:xfrm>
            <a:off x="5607962" y="4070010"/>
            <a:ext cx="3636949" cy="369332"/>
          </a:xfrm>
          <a:prstGeom prst="rect">
            <a:avLst/>
          </a:prstGeom>
          <a:solidFill>
            <a:schemeClr val="bg1"/>
          </a:solidFill>
          <a:ln>
            <a:solidFill>
              <a:schemeClr val="tx1"/>
            </a:solidFill>
            <a:extLst>
              <a:ext uri="{C807C97D-BFC1-408E-A445-0C87EB9F89A2}">
                <ask:lineSketchStyleProps xmlns:ask="http://schemas.microsoft.com/office/drawing/2018/sketchyshapes" sd="1048302887">
                  <a:custGeom>
                    <a:avLst/>
                    <a:gdLst>
                      <a:gd name="connsiteX0" fmla="*/ 0 w 3636949"/>
                      <a:gd name="connsiteY0" fmla="*/ 0 h 369332"/>
                      <a:gd name="connsiteX1" fmla="*/ 410456 w 3636949"/>
                      <a:gd name="connsiteY1" fmla="*/ 0 h 369332"/>
                      <a:gd name="connsiteX2" fmla="*/ 820911 w 3636949"/>
                      <a:gd name="connsiteY2" fmla="*/ 0 h 369332"/>
                      <a:gd name="connsiteX3" fmla="*/ 1304106 w 3636949"/>
                      <a:gd name="connsiteY3" fmla="*/ 0 h 369332"/>
                      <a:gd name="connsiteX4" fmla="*/ 1823670 w 3636949"/>
                      <a:gd name="connsiteY4" fmla="*/ 0 h 369332"/>
                      <a:gd name="connsiteX5" fmla="*/ 2343234 w 3636949"/>
                      <a:gd name="connsiteY5" fmla="*/ 0 h 369332"/>
                      <a:gd name="connsiteX6" fmla="*/ 2790059 w 3636949"/>
                      <a:gd name="connsiteY6" fmla="*/ 0 h 369332"/>
                      <a:gd name="connsiteX7" fmla="*/ 3636949 w 3636949"/>
                      <a:gd name="connsiteY7" fmla="*/ 0 h 369332"/>
                      <a:gd name="connsiteX8" fmla="*/ 3636949 w 3636949"/>
                      <a:gd name="connsiteY8" fmla="*/ 369332 h 369332"/>
                      <a:gd name="connsiteX9" fmla="*/ 3081015 w 3636949"/>
                      <a:gd name="connsiteY9" fmla="*/ 369332 h 369332"/>
                      <a:gd name="connsiteX10" fmla="*/ 2525082 w 3636949"/>
                      <a:gd name="connsiteY10" fmla="*/ 369332 h 369332"/>
                      <a:gd name="connsiteX11" fmla="*/ 2041887 w 3636949"/>
                      <a:gd name="connsiteY11" fmla="*/ 369332 h 369332"/>
                      <a:gd name="connsiteX12" fmla="*/ 1485953 w 3636949"/>
                      <a:gd name="connsiteY12" fmla="*/ 369332 h 369332"/>
                      <a:gd name="connsiteX13" fmla="*/ 1002759 w 3636949"/>
                      <a:gd name="connsiteY13" fmla="*/ 369332 h 369332"/>
                      <a:gd name="connsiteX14" fmla="*/ 0 w 3636949"/>
                      <a:gd name="connsiteY14" fmla="*/ 369332 h 369332"/>
                      <a:gd name="connsiteX15" fmla="*/ 0 w 3636949"/>
                      <a:gd name="connsiteY15"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636949" h="369332" fill="none" extrusionOk="0">
                        <a:moveTo>
                          <a:pt x="0" y="0"/>
                        </a:moveTo>
                        <a:cubicBezTo>
                          <a:pt x="165431" y="-33319"/>
                          <a:pt x="277859" y="31580"/>
                          <a:pt x="410456" y="0"/>
                        </a:cubicBezTo>
                        <a:cubicBezTo>
                          <a:pt x="543053" y="-31580"/>
                          <a:pt x="674125" y="48092"/>
                          <a:pt x="820911" y="0"/>
                        </a:cubicBezTo>
                        <a:cubicBezTo>
                          <a:pt x="967698" y="-48092"/>
                          <a:pt x="1128348" y="3239"/>
                          <a:pt x="1304106" y="0"/>
                        </a:cubicBezTo>
                        <a:cubicBezTo>
                          <a:pt x="1479865" y="-3239"/>
                          <a:pt x="1715023" y="12631"/>
                          <a:pt x="1823670" y="0"/>
                        </a:cubicBezTo>
                        <a:cubicBezTo>
                          <a:pt x="1932317" y="-12631"/>
                          <a:pt x="2097888" y="39179"/>
                          <a:pt x="2343234" y="0"/>
                        </a:cubicBezTo>
                        <a:cubicBezTo>
                          <a:pt x="2588580" y="-39179"/>
                          <a:pt x="2695802" y="29864"/>
                          <a:pt x="2790059" y="0"/>
                        </a:cubicBezTo>
                        <a:cubicBezTo>
                          <a:pt x="2884317" y="-29864"/>
                          <a:pt x="3223646" y="93965"/>
                          <a:pt x="3636949" y="0"/>
                        </a:cubicBezTo>
                        <a:cubicBezTo>
                          <a:pt x="3658083" y="80507"/>
                          <a:pt x="3603670" y="271478"/>
                          <a:pt x="3636949" y="369332"/>
                        </a:cubicBezTo>
                        <a:cubicBezTo>
                          <a:pt x="3418274" y="414800"/>
                          <a:pt x="3230956" y="345234"/>
                          <a:pt x="3081015" y="369332"/>
                        </a:cubicBezTo>
                        <a:cubicBezTo>
                          <a:pt x="2931074" y="393430"/>
                          <a:pt x="2692231" y="351935"/>
                          <a:pt x="2525082" y="369332"/>
                        </a:cubicBezTo>
                        <a:cubicBezTo>
                          <a:pt x="2357933" y="386729"/>
                          <a:pt x="2237489" y="320285"/>
                          <a:pt x="2041887" y="369332"/>
                        </a:cubicBezTo>
                        <a:cubicBezTo>
                          <a:pt x="1846285" y="418379"/>
                          <a:pt x="1700593" y="364661"/>
                          <a:pt x="1485953" y="369332"/>
                        </a:cubicBezTo>
                        <a:cubicBezTo>
                          <a:pt x="1271313" y="374003"/>
                          <a:pt x="1137953" y="316108"/>
                          <a:pt x="1002759" y="369332"/>
                        </a:cubicBezTo>
                        <a:cubicBezTo>
                          <a:pt x="867565" y="422556"/>
                          <a:pt x="433897" y="321212"/>
                          <a:pt x="0" y="369332"/>
                        </a:cubicBezTo>
                        <a:cubicBezTo>
                          <a:pt x="-28782" y="196032"/>
                          <a:pt x="37634" y="153536"/>
                          <a:pt x="0" y="0"/>
                        </a:cubicBezTo>
                        <a:close/>
                      </a:path>
                      <a:path w="3636949" h="369332" stroke="0" extrusionOk="0">
                        <a:moveTo>
                          <a:pt x="0" y="0"/>
                        </a:moveTo>
                        <a:cubicBezTo>
                          <a:pt x="121823" y="-34811"/>
                          <a:pt x="211752" y="13541"/>
                          <a:pt x="410456" y="0"/>
                        </a:cubicBezTo>
                        <a:cubicBezTo>
                          <a:pt x="609160" y="-13541"/>
                          <a:pt x="681299" y="31906"/>
                          <a:pt x="820911" y="0"/>
                        </a:cubicBezTo>
                        <a:cubicBezTo>
                          <a:pt x="960524" y="-31906"/>
                          <a:pt x="1080690" y="46192"/>
                          <a:pt x="1304106" y="0"/>
                        </a:cubicBezTo>
                        <a:cubicBezTo>
                          <a:pt x="1527522" y="-46192"/>
                          <a:pt x="1611956" y="19750"/>
                          <a:pt x="1750931" y="0"/>
                        </a:cubicBezTo>
                        <a:cubicBezTo>
                          <a:pt x="1889907" y="-19750"/>
                          <a:pt x="2111053" y="29422"/>
                          <a:pt x="2306865" y="0"/>
                        </a:cubicBezTo>
                        <a:cubicBezTo>
                          <a:pt x="2502677" y="-29422"/>
                          <a:pt x="2558844" y="25451"/>
                          <a:pt x="2717320" y="0"/>
                        </a:cubicBezTo>
                        <a:cubicBezTo>
                          <a:pt x="2875796" y="-25451"/>
                          <a:pt x="3326248" y="79479"/>
                          <a:pt x="3636949" y="0"/>
                        </a:cubicBezTo>
                        <a:cubicBezTo>
                          <a:pt x="3648504" y="120717"/>
                          <a:pt x="3627916" y="263163"/>
                          <a:pt x="3636949" y="369332"/>
                        </a:cubicBezTo>
                        <a:cubicBezTo>
                          <a:pt x="3549683" y="381555"/>
                          <a:pt x="3313143" y="338974"/>
                          <a:pt x="3226493" y="369332"/>
                        </a:cubicBezTo>
                        <a:cubicBezTo>
                          <a:pt x="3139843" y="399690"/>
                          <a:pt x="2832869" y="351699"/>
                          <a:pt x="2634190" y="369332"/>
                        </a:cubicBezTo>
                        <a:cubicBezTo>
                          <a:pt x="2435511" y="386965"/>
                          <a:pt x="2210586" y="349312"/>
                          <a:pt x="2078257" y="369332"/>
                        </a:cubicBezTo>
                        <a:cubicBezTo>
                          <a:pt x="1945928" y="389352"/>
                          <a:pt x="1806438" y="335224"/>
                          <a:pt x="1558692" y="369332"/>
                        </a:cubicBezTo>
                        <a:cubicBezTo>
                          <a:pt x="1310947" y="403440"/>
                          <a:pt x="1187866" y="306172"/>
                          <a:pt x="966389" y="369332"/>
                        </a:cubicBezTo>
                        <a:cubicBezTo>
                          <a:pt x="744912" y="432492"/>
                          <a:pt x="621874" y="364818"/>
                          <a:pt x="483195" y="369332"/>
                        </a:cubicBezTo>
                        <a:cubicBezTo>
                          <a:pt x="344516" y="373846"/>
                          <a:pt x="144488" y="323146"/>
                          <a:pt x="0" y="369332"/>
                        </a:cubicBezTo>
                        <a:cubicBezTo>
                          <a:pt x="-32831" y="257715"/>
                          <a:pt x="14187" y="135363"/>
                          <a:pt x="0" y="0"/>
                        </a:cubicBezTo>
                        <a:close/>
                      </a:path>
                    </a:pathLst>
                  </a:custGeom>
                  <ask:type>
                    <ask:lineSketchScribble/>
                  </ask:type>
                </ask:lineSketchStyleProps>
              </a:ext>
            </a:extLst>
          </a:ln>
        </p:spPr>
        <p:txBody>
          <a:bodyPr wrap="square" rtlCol="0">
            <a:spAutoFit/>
          </a:bodyPr>
          <a:lstStyle/>
          <a:p>
            <a:r>
              <a:rPr lang="en-US" dirty="0"/>
              <a:t>cache the result of a calculation</a:t>
            </a:r>
          </a:p>
        </p:txBody>
      </p:sp>
      <p:sp>
        <p:nvSpPr>
          <p:cNvPr id="19" name="TextBox 18">
            <a:extLst>
              <a:ext uri="{FF2B5EF4-FFF2-40B4-BE49-F238E27FC236}">
                <a16:creationId xmlns:a16="http://schemas.microsoft.com/office/drawing/2014/main" id="{741F15BC-F985-1686-EB66-65FB32EBA0ED}"/>
              </a:ext>
            </a:extLst>
          </p:cNvPr>
          <p:cNvSpPr txBox="1"/>
          <p:nvPr/>
        </p:nvSpPr>
        <p:spPr>
          <a:xfrm>
            <a:off x="5607963" y="4782578"/>
            <a:ext cx="3206854" cy="369332"/>
          </a:xfrm>
          <a:prstGeom prst="rect">
            <a:avLst/>
          </a:prstGeom>
          <a:solidFill>
            <a:schemeClr val="bg1"/>
          </a:solidFill>
          <a:ln>
            <a:solidFill>
              <a:schemeClr val="tx1"/>
            </a:solidFill>
            <a:extLst>
              <a:ext uri="{C807C97D-BFC1-408E-A445-0C87EB9F89A2}">
                <ask:lineSketchStyleProps xmlns:ask="http://schemas.microsoft.com/office/drawing/2018/sketchyshapes" sd="1048302887">
                  <a:custGeom>
                    <a:avLst/>
                    <a:gdLst>
                      <a:gd name="connsiteX0" fmla="*/ 0 w 3206854"/>
                      <a:gd name="connsiteY0" fmla="*/ 0 h 369332"/>
                      <a:gd name="connsiteX1" fmla="*/ 502407 w 3206854"/>
                      <a:gd name="connsiteY1" fmla="*/ 0 h 369332"/>
                      <a:gd name="connsiteX2" fmla="*/ 940677 w 3206854"/>
                      <a:gd name="connsiteY2" fmla="*/ 0 h 369332"/>
                      <a:gd name="connsiteX3" fmla="*/ 1507221 w 3206854"/>
                      <a:gd name="connsiteY3" fmla="*/ 0 h 369332"/>
                      <a:gd name="connsiteX4" fmla="*/ 1945491 w 3206854"/>
                      <a:gd name="connsiteY4" fmla="*/ 0 h 369332"/>
                      <a:gd name="connsiteX5" fmla="*/ 2447899 w 3206854"/>
                      <a:gd name="connsiteY5" fmla="*/ 0 h 369332"/>
                      <a:gd name="connsiteX6" fmla="*/ 3206854 w 3206854"/>
                      <a:gd name="connsiteY6" fmla="*/ 0 h 369332"/>
                      <a:gd name="connsiteX7" fmla="*/ 3206854 w 3206854"/>
                      <a:gd name="connsiteY7" fmla="*/ 369332 h 369332"/>
                      <a:gd name="connsiteX8" fmla="*/ 2608241 w 3206854"/>
                      <a:gd name="connsiteY8" fmla="*/ 369332 h 369332"/>
                      <a:gd name="connsiteX9" fmla="*/ 2137903 w 3206854"/>
                      <a:gd name="connsiteY9" fmla="*/ 369332 h 369332"/>
                      <a:gd name="connsiteX10" fmla="*/ 1603427 w 3206854"/>
                      <a:gd name="connsiteY10" fmla="*/ 369332 h 369332"/>
                      <a:gd name="connsiteX11" fmla="*/ 1004814 w 3206854"/>
                      <a:gd name="connsiteY11" fmla="*/ 369332 h 369332"/>
                      <a:gd name="connsiteX12" fmla="*/ 0 w 3206854"/>
                      <a:gd name="connsiteY12" fmla="*/ 369332 h 369332"/>
                      <a:gd name="connsiteX13" fmla="*/ 0 w 3206854"/>
                      <a:gd name="connsiteY13"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206854" h="369332" fill="none" extrusionOk="0">
                        <a:moveTo>
                          <a:pt x="0" y="0"/>
                        </a:moveTo>
                        <a:cubicBezTo>
                          <a:pt x="170899" y="-3691"/>
                          <a:pt x="364430" y="44359"/>
                          <a:pt x="502407" y="0"/>
                        </a:cubicBezTo>
                        <a:cubicBezTo>
                          <a:pt x="640384" y="-44359"/>
                          <a:pt x="815782" y="37146"/>
                          <a:pt x="940677" y="0"/>
                        </a:cubicBezTo>
                        <a:cubicBezTo>
                          <a:pt x="1065572" y="-37146"/>
                          <a:pt x="1390109" y="39907"/>
                          <a:pt x="1507221" y="0"/>
                        </a:cubicBezTo>
                        <a:cubicBezTo>
                          <a:pt x="1624333" y="-39907"/>
                          <a:pt x="1825131" y="3268"/>
                          <a:pt x="1945491" y="0"/>
                        </a:cubicBezTo>
                        <a:cubicBezTo>
                          <a:pt x="2065851" y="-3268"/>
                          <a:pt x="2220527" y="4799"/>
                          <a:pt x="2447899" y="0"/>
                        </a:cubicBezTo>
                        <a:cubicBezTo>
                          <a:pt x="2675271" y="-4799"/>
                          <a:pt x="2897846" y="43631"/>
                          <a:pt x="3206854" y="0"/>
                        </a:cubicBezTo>
                        <a:cubicBezTo>
                          <a:pt x="3211995" y="108374"/>
                          <a:pt x="3167125" y="197184"/>
                          <a:pt x="3206854" y="369332"/>
                        </a:cubicBezTo>
                        <a:cubicBezTo>
                          <a:pt x="2989176" y="406391"/>
                          <a:pt x="2904328" y="341523"/>
                          <a:pt x="2608241" y="369332"/>
                        </a:cubicBezTo>
                        <a:cubicBezTo>
                          <a:pt x="2312154" y="397141"/>
                          <a:pt x="2339209" y="333976"/>
                          <a:pt x="2137903" y="369332"/>
                        </a:cubicBezTo>
                        <a:cubicBezTo>
                          <a:pt x="1936597" y="404688"/>
                          <a:pt x="1754616" y="364626"/>
                          <a:pt x="1603427" y="369332"/>
                        </a:cubicBezTo>
                        <a:cubicBezTo>
                          <a:pt x="1452238" y="374038"/>
                          <a:pt x="1169893" y="347324"/>
                          <a:pt x="1004814" y="369332"/>
                        </a:cubicBezTo>
                        <a:cubicBezTo>
                          <a:pt x="839735" y="391340"/>
                          <a:pt x="286150" y="258949"/>
                          <a:pt x="0" y="369332"/>
                        </a:cubicBezTo>
                        <a:cubicBezTo>
                          <a:pt x="-33855" y="209126"/>
                          <a:pt x="44045" y="127965"/>
                          <a:pt x="0" y="0"/>
                        </a:cubicBezTo>
                        <a:close/>
                      </a:path>
                      <a:path w="3206854" h="369332" stroke="0" extrusionOk="0">
                        <a:moveTo>
                          <a:pt x="0" y="0"/>
                        </a:moveTo>
                        <a:cubicBezTo>
                          <a:pt x="178940" y="-37479"/>
                          <a:pt x="320108" y="24094"/>
                          <a:pt x="438270" y="0"/>
                        </a:cubicBezTo>
                        <a:cubicBezTo>
                          <a:pt x="556432" y="-24094"/>
                          <a:pt x="736009" y="48923"/>
                          <a:pt x="876540" y="0"/>
                        </a:cubicBezTo>
                        <a:cubicBezTo>
                          <a:pt x="1017071" y="-48923"/>
                          <a:pt x="1192977" y="57846"/>
                          <a:pt x="1378947" y="0"/>
                        </a:cubicBezTo>
                        <a:cubicBezTo>
                          <a:pt x="1564917" y="-57846"/>
                          <a:pt x="1642448" y="31838"/>
                          <a:pt x="1849286" y="0"/>
                        </a:cubicBezTo>
                        <a:cubicBezTo>
                          <a:pt x="2056124" y="-31838"/>
                          <a:pt x="2291303" y="53889"/>
                          <a:pt x="2415830" y="0"/>
                        </a:cubicBezTo>
                        <a:cubicBezTo>
                          <a:pt x="2540357" y="-53889"/>
                          <a:pt x="3004575" y="62043"/>
                          <a:pt x="3206854" y="0"/>
                        </a:cubicBezTo>
                        <a:cubicBezTo>
                          <a:pt x="3224624" y="117775"/>
                          <a:pt x="3194809" y="214141"/>
                          <a:pt x="3206854" y="369332"/>
                        </a:cubicBezTo>
                        <a:cubicBezTo>
                          <a:pt x="3018531" y="372470"/>
                          <a:pt x="2945749" y="324156"/>
                          <a:pt x="2704447" y="369332"/>
                        </a:cubicBezTo>
                        <a:cubicBezTo>
                          <a:pt x="2463145" y="414508"/>
                          <a:pt x="2393040" y="330483"/>
                          <a:pt x="2202040" y="369332"/>
                        </a:cubicBezTo>
                        <a:cubicBezTo>
                          <a:pt x="2011040" y="408181"/>
                          <a:pt x="1869843" y="337835"/>
                          <a:pt x="1603427" y="369332"/>
                        </a:cubicBezTo>
                        <a:cubicBezTo>
                          <a:pt x="1337011" y="400829"/>
                          <a:pt x="1243431" y="356776"/>
                          <a:pt x="1036883" y="369332"/>
                        </a:cubicBezTo>
                        <a:cubicBezTo>
                          <a:pt x="830335" y="381888"/>
                          <a:pt x="695082" y="318316"/>
                          <a:pt x="502407" y="369332"/>
                        </a:cubicBezTo>
                        <a:cubicBezTo>
                          <a:pt x="309732" y="420348"/>
                          <a:pt x="123287" y="326993"/>
                          <a:pt x="0" y="369332"/>
                        </a:cubicBezTo>
                        <a:cubicBezTo>
                          <a:pt x="-15516" y="294164"/>
                          <a:pt x="177" y="84663"/>
                          <a:pt x="0" y="0"/>
                        </a:cubicBezTo>
                        <a:close/>
                      </a:path>
                    </a:pathLst>
                  </a:custGeom>
                  <ask:type>
                    <ask:lineSketchScribble/>
                  </ask:type>
                </ask:lineSketchStyleProps>
              </a:ext>
            </a:extLst>
          </a:ln>
        </p:spPr>
        <p:txBody>
          <a:bodyPr wrap="square" rtlCol="0">
            <a:spAutoFit/>
          </a:bodyPr>
          <a:lstStyle/>
          <a:p>
            <a:r>
              <a:rPr lang="en-US" dirty="0"/>
              <a:t>skips unnecessary rendering </a:t>
            </a:r>
          </a:p>
        </p:txBody>
      </p:sp>
      <p:sp>
        <p:nvSpPr>
          <p:cNvPr id="25" name="TextBox 24">
            <a:extLst>
              <a:ext uri="{FF2B5EF4-FFF2-40B4-BE49-F238E27FC236}">
                <a16:creationId xmlns:a16="http://schemas.microsoft.com/office/drawing/2014/main" id="{CFA8977B-436C-7ACC-7C15-4C743DFECB19}"/>
              </a:ext>
            </a:extLst>
          </p:cNvPr>
          <p:cNvSpPr txBox="1"/>
          <p:nvPr/>
        </p:nvSpPr>
        <p:spPr>
          <a:xfrm rot="20628786">
            <a:off x="2294315" y="3455203"/>
            <a:ext cx="5246664" cy="584775"/>
          </a:xfrm>
          <a:prstGeom prst="rect">
            <a:avLst/>
          </a:prstGeom>
          <a:solidFill>
            <a:schemeClr val="bg1"/>
          </a:solidFill>
          <a:ln w="28575">
            <a:solidFill>
              <a:schemeClr val="tx1"/>
            </a:solidFill>
            <a:extLst>
              <a:ext uri="{C807C97D-BFC1-408E-A445-0C87EB9F89A2}">
                <ask:lineSketchStyleProps xmlns:ask="http://schemas.microsoft.com/office/drawing/2018/sketchyshapes" sd="1048302887">
                  <a:custGeom>
                    <a:avLst/>
                    <a:gdLst>
                      <a:gd name="connsiteX0" fmla="*/ 0 w 2512050"/>
                      <a:gd name="connsiteY0" fmla="*/ 0 h 369332"/>
                      <a:gd name="connsiteX1" fmla="*/ 527531 w 2512050"/>
                      <a:gd name="connsiteY1" fmla="*/ 0 h 369332"/>
                      <a:gd name="connsiteX2" fmla="*/ 979700 w 2512050"/>
                      <a:gd name="connsiteY2" fmla="*/ 0 h 369332"/>
                      <a:gd name="connsiteX3" fmla="*/ 1406748 w 2512050"/>
                      <a:gd name="connsiteY3" fmla="*/ 0 h 369332"/>
                      <a:gd name="connsiteX4" fmla="*/ 1833797 w 2512050"/>
                      <a:gd name="connsiteY4" fmla="*/ 0 h 369332"/>
                      <a:gd name="connsiteX5" fmla="*/ 2512050 w 2512050"/>
                      <a:gd name="connsiteY5" fmla="*/ 0 h 369332"/>
                      <a:gd name="connsiteX6" fmla="*/ 2512050 w 2512050"/>
                      <a:gd name="connsiteY6" fmla="*/ 369332 h 369332"/>
                      <a:gd name="connsiteX7" fmla="*/ 2009640 w 2512050"/>
                      <a:gd name="connsiteY7" fmla="*/ 369332 h 369332"/>
                      <a:gd name="connsiteX8" fmla="*/ 1557471 w 2512050"/>
                      <a:gd name="connsiteY8" fmla="*/ 369332 h 369332"/>
                      <a:gd name="connsiteX9" fmla="*/ 1105302 w 2512050"/>
                      <a:gd name="connsiteY9" fmla="*/ 369332 h 369332"/>
                      <a:gd name="connsiteX10" fmla="*/ 577772 w 2512050"/>
                      <a:gd name="connsiteY10" fmla="*/ 369332 h 369332"/>
                      <a:gd name="connsiteX11" fmla="*/ 0 w 2512050"/>
                      <a:gd name="connsiteY11" fmla="*/ 369332 h 369332"/>
                      <a:gd name="connsiteX12" fmla="*/ 0 w 2512050"/>
                      <a:gd name="connsiteY12"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12050" h="369332" fill="none" extrusionOk="0">
                        <a:moveTo>
                          <a:pt x="0" y="0"/>
                        </a:moveTo>
                        <a:cubicBezTo>
                          <a:pt x="235089" y="-30083"/>
                          <a:pt x="314948" y="5994"/>
                          <a:pt x="527531" y="0"/>
                        </a:cubicBezTo>
                        <a:cubicBezTo>
                          <a:pt x="740114" y="-5994"/>
                          <a:pt x="855037" y="40756"/>
                          <a:pt x="979700" y="0"/>
                        </a:cubicBezTo>
                        <a:cubicBezTo>
                          <a:pt x="1104363" y="-40756"/>
                          <a:pt x="1225974" y="1542"/>
                          <a:pt x="1406748" y="0"/>
                        </a:cubicBezTo>
                        <a:cubicBezTo>
                          <a:pt x="1587522" y="-1542"/>
                          <a:pt x="1697438" y="48623"/>
                          <a:pt x="1833797" y="0"/>
                        </a:cubicBezTo>
                        <a:cubicBezTo>
                          <a:pt x="1970156" y="-48623"/>
                          <a:pt x="2315345" y="33440"/>
                          <a:pt x="2512050" y="0"/>
                        </a:cubicBezTo>
                        <a:cubicBezTo>
                          <a:pt x="2542757" y="125386"/>
                          <a:pt x="2479467" y="198276"/>
                          <a:pt x="2512050" y="369332"/>
                        </a:cubicBezTo>
                        <a:cubicBezTo>
                          <a:pt x="2333967" y="396223"/>
                          <a:pt x="2199146" y="340609"/>
                          <a:pt x="2009640" y="369332"/>
                        </a:cubicBezTo>
                        <a:cubicBezTo>
                          <a:pt x="1820134" y="398055"/>
                          <a:pt x="1744377" y="327573"/>
                          <a:pt x="1557471" y="369332"/>
                        </a:cubicBezTo>
                        <a:cubicBezTo>
                          <a:pt x="1370566" y="411091"/>
                          <a:pt x="1200334" y="341799"/>
                          <a:pt x="1105302" y="369332"/>
                        </a:cubicBezTo>
                        <a:cubicBezTo>
                          <a:pt x="1010270" y="396865"/>
                          <a:pt x="827570" y="357157"/>
                          <a:pt x="577772" y="369332"/>
                        </a:cubicBezTo>
                        <a:cubicBezTo>
                          <a:pt x="327974" y="381507"/>
                          <a:pt x="213469" y="364746"/>
                          <a:pt x="0" y="369332"/>
                        </a:cubicBezTo>
                        <a:cubicBezTo>
                          <a:pt x="-17681" y="222451"/>
                          <a:pt x="3732" y="172493"/>
                          <a:pt x="0" y="0"/>
                        </a:cubicBezTo>
                        <a:close/>
                      </a:path>
                      <a:path w="2512050" h="369332" stroke="0" extrusionOk="0">
                        <a:moveTo>
                          <a:pt x="0" y="0"/>
                        </a:moveTo>
                        <a:cubicBezTo>
                          <a:pt x="171571" y="-43724"/>
                          <a:pt x="242334" y="32305"/>
                          <a:pt x="427049" y="0"/>
                        </a:cubicBezTo>
                        <a:cubicBezTo>
                          <a:pt x="611764" y="-32305"/>
                          <a:pt x="701452" y="4789"/>
                          <a:pt x="854097" y="0"/>
                        </a:cubicBezTo>
                        <a:cubicBezTo>
                          <a:pt x="1006742" y="-4789"/>
                          <a:pt x="1231280" y="14017"/>
                          <a:pt x="1331387" y="0"/>
                        </a:cubicBezTo>
                        <a:cubicBezTo>
                          <a:pt x="1431494" y="-14017"/>
                          <a:pt x="1561078" y="39569"/>
                          <a:pt x="1783556" y="0"/>
                        </a:cubicBezTo>
                        <a:cubicBezTo>
                          <a:pt x="2006034" y="-39569"/>
                          <a:pt x="2220844" y="75729"/>
                          <a:pt x="2512050" y="0"/>
                        </a:cubicBezTo>
                        <a:cubicBezTo>
                          <a:pt x="2540600" y="151835"/>
                          <a:pt x="2503044" y="291843"/>
                          <a:pt x="2512050" y="369332"/>
                        </a:cubicBezTo>
                        <a:cubicBezTo>
                          <a:pt x="2397463" y="420608"/>
                          <a:pt x="2238723" y="359717"/>
                          <a:pt x="2034761" y="369332"/>
                        </a:cubicBezTo>
                        <a:cubicBezTo>
                          <a:pt x="1830799" y="378947"/>
                          <a:pt x="1652651" y="355304"/>
                          <a:pt x="1482110" y="369332"/>
                        </a:cubicBezTo>
                        <a:cubicBezTo>
                          <a:pt x="1311569" y="383360"/>
                          <a:pt x="1164133" y="313926"/>
                          <a:pt x="1004820" y="369332"/>
                        </a:cubicBezTo>
                        <a:cubicBezTo>
                          <a:pt x="845507" y="424738"/>
                          <a:pt x="613828" y="304676"/>
                          <a:pt x="452169" y="369332"/>
                        </a:cubicBezTo>
                        <a:cubicBezTo>
                          <a:pt x="290510" y="433988"/>
                          <a:pt x="170903" y="319215"/>
                          <a:pt x="0" y="369332"/>
                        </a:cubicBezTo>
                        <a:cubicBezTo>
                          <a:pt x="-12275" y="212774"/>
                          <a:pt x="3669" y="106339"/>
                          <a:pt x="0" y="0"/>
                        </a:cubicBezTo>
                        <a:close/>
                      </a:path>
                    </a:pathLst>
                  </a:custGeom>
                  <ask:type>
                    <ask:lineSketchNone/>
                  </ask:type>
                </ask:lineSketchStyleProps>
              </a:ext>
            </a:extLst>
          </a:ln>
        </p:spPr>
        <p:txBody>
          <a:bodyPr wrap="square" rtlCol="0">
            <a:spAutoFit/>
          </a:bodyPr>
          <a:lstStyle/>
          <a:p>
            <a:r>
              <a:rPr lang="en-US" sz="3200" dirty="0">
                <a:latin typeface="Berlin Sans FB" panose="020E0602020502020306" pitchFamily="34" charset="0"/>
              </a:rPr>
              <a:t>    NO MORE MEMOIZATION!</a:t>
            </a:r>
          </a:p>
        </p:txBody>
      </p:sp>
    </p:spTree>
    <p:extLst>
      <p:ext uri="{BB962C8B-B14F-4D97-AF65-F5344CB8AC3E}">
        <p14:creationId xmlns:p14="http://schemas.microsoft.com/office/powerpoint/2010/main" val="8133466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down)">
                                      <p:cBhvr>
                                        <p:cTn id="7" dur="580">
                                          <p:stCondLst>
                                            <p:cond delay="0"/>
                                          </p:stCondLst>
                                        </p:cTn>
                                        <p:tgtEl>
                                          <p:spTgt spid="25"/>
                                        </p:tgtEl>
                                      </p:cBhvr>
                                    </p:animEffect>
                                    <p:anim calcmode="lin" valueType="num">
                                      <p:cBhvr>
                                        <p:cTn id="8" dur="1822" tmFilter="0,0; 0.14,0.36; 0.43,0.73; 0.71,0.91; 1.0,1.0">
                                          <p:stCondLst>
                                            <p:cond delay="0"/>
                                          </p:stCondLst>
                                        </p:cTn>
                                        <p:tgtEl>
                                          <p:spTgt spid="25"/>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5"/>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5"/>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5"/>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5"/>
                                        </p:tgtEl>
                                        <p:attrNameLst>
                                          <p:attrName>ppt_y</p:attrName>
                                        </p:attrNameLst>
                                      </p:cBhvr>
                                      <p:tavLst>
                                        <p:tav tm="0" fmla="#ppt_y-sin(pi*$)/81">
                                          <p:val>
                                            <p:fltVal val="0"/>
                                          </p:val>
                                        </p:tav>
                                        <p:tav tm="100000">
                                          <p:val>
                                            <p:fltVal val="1"/>
                                          </p:val>
                                        </p:tav>
                                      </p:tavLst>
                                    </p:anim>
                                    <p:animScale>
                                      <p:cBhvr>
                                        <p:cTn id="13" dur="26">
                                          <p:stCondLst>
                                            <p:cond delay="650"/>
                                          </p:stCondLst>
                                        </p:cTn>
                                        <p:tgtEl>
                                          <p:spTgt spid="25"/>
                                        </p:tgtEl>
                                      </p:cBhvr>
                                      <p:to x="100000" y="60000"/>
                                    </p:animScale>
                                    <p:animScale>
                                      <p:cBhvr>
                                        <p:cTn id="14" dur="166" decel="50000">
                                          <p:stCondLst>
                                            <p:cond delay="676"/>
                                          </p:stCondLst>
                                        </p:cTn>
                                        <p:tgtEl>
                                          <p:spTgt spid="25"/>
                                        </p:tgtEl>
                                      </p:cBhvr>
                                      <p:to x="100000" y="100000"/>
                                    </p:animScale>
                                    <p:animScale>
                                      <p:cBhvr>
                                        <p:cTn id="15" dur="26">
                                          <p:stCondLst>
                                            <p:cond delay="1312"/>
                                          </p:stCondLst>
                                        </p:cTn>
                                        <p:tgtEl>
                                          <p:spTgt spid="25"/>
                                        </p:tgtEl>
                                      </p:cBhvr>
                                      <p:to x="100000" y="80000"/>
                                    </p:animScale>
                                    <p:animScale>
                                      <p:cBhvr>
                                        <p:cTn id="16" dur="166" decel="50000">
                                          <p:stCondLst>
                                            <p:cond delay="1338"/>
                                          </p:stCondLst>
                                        </p:cTn>
                                        <p:tgtEl>
                                          <p:spTgt spid="25"/>
                                        </p:tgtEl>
                                      </p:cBhvr>
                                      <p:to x="100000" y="100000"/>
                                    </p:animScale>
                                    <p:animScale>
                                      <p:cBhvr>
                                        <p:cTn id="17" dur="26">
                                          <p:stCondLst>
                                            <p:cond delay="1642"/>
                                          </p:stCondLst>
                                        </p:cTn>
                                        <p:tgtEl>
                                          <p:spTgt spid="25"/>
                                        </p:tgtEl>
                                      </p:cBhvr>
                                      <p:to x="100000" y="90000"/>
                                    </p:animScale>
                                    <p:animScale>
                                      <p:cBhvr>
                                        <p:cTn id="18" dur="166" decel="50000">
                                          <p:stCondLst>
                                            <p:cond delay="1668"/>
                                          </p:stCondLst>
                                        </p:cTn>
                                        <p:tgtEl>
                                          <p:spTgt spid="25"/>
                                        </p:tgtEl>
                                      </p:cBhvr>
                                      <p:to x="100000" y="100000"/>
                                    </p:animScale>
                                    <p:animScale>
                                      <p:cBhvr>
                                        <p:cTn id="19" dur="26">
                                          <p:stCondLst>
                                            <p:cond delay="1808"/>
                                          </p:stCondLst>
                                        </p:cTn>
                                        <p:tgtEl>
                                          <p:spTgt spid="25"/>
                                        </p:tgtEl>
                                      </p:cBhvr>
                                      <p:to x="100000" y="95000"/>
                                    </p:animScale>
                                    <p:animScale>
                                      <p:cBhvr>
                                        <p:cTn id="20" dur="166" decel="50000">
                                          <p:stCondLst>
                                            <p:cond delay="1834"/>
                                          </p:stCondLst>
                                        </p:cTn>
                                        <p:tgtEl>
                                          <p:spTgt spid="25"/>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FD593522-1AE3-E74D-86DF-D609198364AD}"/>
              </a:ext>
            </a:extLst>
          </p:cNvPr>
          <p:cNvSpPr txBox="1"/>
          <p:nvPr/>
        </p:nvSpPr>
        <p:spPr>
          <a:xfrm>
            <a:off x="11482248" y="6224947"/>
            <a:ext cx="348173" cy="276999"/>
          </a:xfrm>
          <a:prstGeom prst="rect">
            <a:avLst/>
          </a:prstGeom>
          <a:noFill/>
        </p:spPr>
        <p:txBody>
          <a:bodyPr wrap="none" rtlCol="0">
            <a:spAutoFit/>
          </a:bodyPr>
          <a:lstStyle/>
          <a:p>
            <a:pPr algn="r"/>
            <a:fld id="{3D84D9FA-1F41-744C-B738-DD7336045975}" type="slidenum">
              <a:rPr lang="en-US" sz="1200" smtClean="0">
                <a:latin typeface="Core Sans M 35 Light" panose="020F0303030302020204" pitchFamily="34" charset="0"/>
              </a:rPr>
              <a:t>14</a:t>
            </a:fld>
            <a:endParaRPr lang="en-US" sz="1200">
              <a:latin typeface="Core Sans M 35 Light" panose="020F0303030302020204" pitchFamily="34" charset="0"/>
            </a:endParaRPr>
          </a:p>
        </p:txBody>
      </p:sp>
      <p:cxnSp>
        <p:nvCxnSpPr>
          <p:cNvPr id="9" name="Straight Connector 8">
            <a:extLst>
              <a:ext uri="{FF2B5EF4-FFF2-40B4-BE49-F238E27FC236}">
                <a16:creationId xmlns:a16="http://schemas.microsoft.com/office/drawing/2014/main" id="{9706B7A2-A765-3A42-BFDF-F153C47613D8}"/>
              </a:ext>
            </a:extLst>
          </p:cNvPr>
          <p:cNvCxnSpPr>
            <a:cxnSpLocks/>
          </p:cNvCxnSpPr>
          <p:nvPr/>
        </p:nvCxnSpPr>
        <p:spPr>
          <a:xfrm>
            <a:off x="11857528" y="321138"/>
            <a:ext cx="0" cy="361771"/>
          </a:xfrm>
          <a:prstGeom prst="line">
            <a:avLst/>
          </a:prstGeom>
          <a:ln w="12700">
            <a:solidFill>
              <a:srgbClr val="DC1E35"/>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BFE479B-8BA1-C247-BFDC-359981C99AB7}"/>
              </a:ext>
            </a:extLst>
          </p:cNvPr>
          <p:cNvCxnSpPr>
            <a:cxnSpLocks/>
          </p:cNvCxnSpPr>
          <p:nvPr/>
        </p:nvCxnSpPr>
        <p:spPr>
          <a:xfrm>
            <a:off x="11857528" y="6175091"/>
            <a:ext cx="0" cy="361771"/>
          </a:xfrm>
          <a:prstGeom prst="line">
            <a:avLst/>
          </a:prstGeom>
          <a:ln w="12700">
            <a:solidFill>
              <a:srgbClr val="DC1E35"/>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6DC275EF-E9DB-B149-B83A-174E7D87DA4E}"/>
              </a:ext>
            </a:extLst>
          </p:cNvPr>
          <p:cNvSpPr txBox="1"/>
          <p:nvPr/>
        </p:nvSpPr>
        <p:spPr>
          <a:xfrm>
            <a:off x="11034113" y="365568"/>
            <a:ext cx="796308" cy="276999"/>
          </a:xfrm>
          <a:prstGeom prst="rect">
            <a:avLst/>
          </a:prstGeom>
          <a:noFill/>
        </p:spPr>
        <p:txBody>
          <a:bodyPr wrap="none" rtlCol="0">
            <a:spAutoFit/>
          </a:bodyPr>
          <a:lstStyle/>
          <a:p>
            <a:pPr algn="r"/>
            <a:r>
              <a:rPr lang="en-US" sz="1200" dirty="0">
                <a:solidFill>
                  <a:srgbClr val="4A5267"/>
                </a:solidFill>
                <a:latin typeface="Core Sans M 35 Light" panose="020F0303030302020204" pitchFamily="34" charset="0"/>
              </a:rPr>
              <a:t>React 19</a:t>
            </a:r>
          </a:p>
        </p:txBody>
      </p:sp>
      <p:sp>
        <p:nvSpPr>
          <p:cNvPr id="12" name="TextBox 11">
            <a:extLst>
              <a:ext uri="{FF2B5EF4-FFF2-40B4-BE49-F238E27FC236}">
                <a16:creationId xmlns:a16="http://schemas.microsoft.com/office/drawing/2014/main" id="{9ED8D6C9-56B2-C64C-BF0F-8A0350311B31}"/>
              </a:ext>
            </a:extLst>
          </p:cNvPr>
          <p:cNvSpPr txBox="1"/>
          <p:nvPr/>
        </p:nvSpPr>
        <p:spPr>
          <a:xfrm>
            <a:off x="4225557" y="1069963"/>
            <a:ext cx="3740896" cy="707886"/>
          </a:xfrm>
          <a:prstGeom prst="rect">
            <a:avLst/>
          </a:prstGeom>
          <a:noFill/>
        </p:spPr>
        <p:txBody>
          <a:bodyPr wrap="none" rtlCol="0">
            <a:spAutoFit/>
          </a:bodyPr>
          <a:lstStyle/>
          <a:p>
            <a:pPr algn="ctr"/>
            <a:r>
              <a:rPr lang="en-US" sz="4000" dirty="0">
                <a:solidFill>
                  <a:srgbClr val="DC1E35"/>
                </a:solidFill>
                <a:latin typeface="Core Sans M 35 Light" panose="020F0303030302020204" pitchFamily="34" charset="0"/>
              </a:rPr>
              <a:t>React</a:t>
            </a:r>
            <a:r>
              <a:rPr lang="en-US" sz="4000" dirty="0">
                <a:solidFill>
                  <a:schemeClr val="bg1"/>
                </a:solidFill>
                <a:latin typeface="Core Sans M 35 Light" panose="020F0303030302020204" pitchFamily="34" charset="0"/>
              </a:rPr>
              <a:t> </a:t>
            </a:r>
            <a:r>
              <a:rPr lang="en-US" sz="4000" dirty="0">
                <a:solidFill>
                  <a:srgbClr val="4A5267"/>
                </a:solidFill>
                <a:latin typeface="Core Sans M 35 Light" panose="020F0303030302020204" pitchFamily="34" charset="0"/>
              </a:rPr>
              <a:t>Compiler</a:t>
            </a:r>
          </a:p>
        </p:txBody>
      </p:sp>
      <p:cxnSp>
        <p:nvCxnSpPr>
          <p:cNvPr id="13" name="Straight Connector 12">
            <a:extLst>
              <a:ext uri="{FF2B5EF4-FFF2-40B4-BE49-F238E27FC236}">
                <a16:creationId xmlns:a16="http://schemas.microsoft.com/office/drawing/2014/main" id="{874CE549-493D-9541-A0C5-9FAFB6DDEF1B}"/>
              </a:ext>
            </a:extLst>
          </p:cNvPr>
          <p:cNvCxnSpPr>
            <a:cxnSpLocks/>
          </p:cNvCxnSpPr>
          <p:nvPr/>
        </p:nvCxnSpPr>
        <p:spPr>
          <a:xfrm>
            <a:off x="5834061" y="2020554"/>
            <a:ext cx="523876" cy="0"/>
          </a:xfrm>
          <a:prstGeom prst="line">
            <a:avLst/>
          </a:prstGeom>
          <a:ln w="22225">
            <a:solidFill>
              <a:srgbClr val="DC1E35"/>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E21DF7A-C2AE-1948-99B2-9EE15B9CF922}"/>
              </a:ext>
            </a:extLst>
          </p:cNvPr>
          <p:cNvCxnSpPr>
            <a:cxnSpLocks/>
          </p:cNvCxnSpPr>
          <p:nvPr/>
        </p:nvCxnSpPr>
        <p:spPr>
          <a:xfrm>
            <a:off x="351327" y="6178826"/>
            <a:ext cx="0" cy="361771"/>
          </a:xfrm>
          <a:prstGeom prst="line">
            <a:avLst/>
          </a:prstGeom>
          <a:ln w="12700">
            <a:solidFill>
              <a:srgbClr val="DC1E35"/>
            </a:solidFill>
          </a:ln>
        </p:spPr>
        <p:style>
          <a:lnRef idx="1">
            <a:schemeClr val="accent1"/>
          </a:lnRef>
          <a:fillRef idx="0">
            <a:schemeClr val="accent1"/>
          </a:fillRef>
          <a:effectRef idx="0">
            <a:schemeClr val="accent1"/>
          </a:effectRef>
          <a:fontRef idx="minor">
            <a:schemeClr val="tx1"/>
          </a:fontRef>
        </p:style>
      </p:cxnSp>
      <p:pic>
        <p:nvPicPr>
          <p:cNvPr id="16" name="Graphic 15">
            <a:extLst>
              <a:ext uri="{FF2B5EF4-FFF2-40B4-BE49-F238E27FC236}">
                <a16:creationId xmlns:a16="http://schemas.microsoft.com/office/drawing/2014/main" id="{CCBF3CC1-79F5-0C47-8768-8FFDA23DA189}"/>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322439" y="321138"/>
            <a:ext cx="1884326" cy="406202"/>
          </a:xfrm>
          <a:prstGeom prst="rect">
            <a:avLst/>
          </a:prstGeom>
        </p:spPr>
      </p:pic>
      <p:pic>
        <p:nvPicPr>
          <p:cNvPr id="17" name="Graphic 16">
            <a:extLst>
              <a:ext uri="{FF2B5EF4-FFF2-40B4-BE49-F238E27FC236}">
                <a16:creationId xmlns:a16="http://schemas.microsoft.com/office/drawing/2014/main" id="{3686A77C-D874-7742-A833-6D64CA837C59}"/>
              </a:ext>
            </a:extLst>
          </p:cNvPr>
          <p:cNvPicPr>
            <a:picLocks noChangeAspect="1"/>
          </p:cNvPicPr>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480395" y="6305029"/>
            <a:ext cx="1392353" cy="117996"/>
          </a:xfrm>
          <a:prstGeom prst="rect">
            <a:avLst/>
          </a:prstGeom>
        </p:spPr>
      </p:pic>
      <p:sp>
        <p:nvSpPr>
          <p:cNvPr id="4" name="AutoShape 6" descr="React logo">
            <a:extLst>
              <a:ext uri="{FF2B5EF4-FFF2-40B4-BE49-F238E27FC236}">
                <a16:creationId xmlns:a16="http://schemas.microsoft.com/office/drawing/2014/main" id="{8EB80647-7A95-5157-EDB9-1249EBBB12D2}"/>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TextBox 13">
            <a:extLst>
              <a:ext uri="{FF2B5EF4-FFF2-40B4-BE49-F238E27FC236}">
                <a16:creationId xmlns:a16="http://schemas.microsoft.com/office/drawing/2014/main" id="{40E5A4CF-D6AA-697B-7F57-F912A2F16A3F}"/>
              </a:ext>
            </a:extLst>
          </p:cNvPr>
          <p:cNvSpPr txBox="1"/>
          <p:nvPr/>
        </p:nvSpPr>
        <p:spPr>
          <a:xfrm>
            <a:off x="2529808" y="2530910"/>
            <a:ext cx="4057586" cy="369332"/>
          </a:xfrm>
          <a:prstGeom prst="rect">
            <a:avLst/>
          </a:prstGeom>
          <a:noFill/>
        </p:spPr>
        <p:txBody>
          <a:bodyPr wrap="none" rtlCol="0">
            <a:spAutoFit/>
          </a:bodyPr>
          <a:lstStyle/>
          <a:p>
            <a:r>
              <a:rPr lang="en-US" dirty="0"/>
              <a:t>React Hooks and API for Optimization</a:t>
            </a:r>
          </a:p>
        </p:txBody>
      </p:sp>
      <p:pic>
        <p:nvPicPr>
          <p:cNvPr id="23" name="Graphic 22">
            <a:extLst>
              <a:ext uri="{FF2B5EF4-FFF2-40B4-BE49-F238E27FC236}">
                <a16:creationId xmlns:a16="http://schemas.microsoft.com/office/drawing/2014/main" id="{5A85A3E8-E258-9552-B0B9-55EBFE03642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392936" y="2283830"/>
            <a:ext cx="959622" cy="863492"/>
          </a:xfrm>
          <a:prstGeom prst="rect">
            <a:avLst/>
          </a:prstGeom>
        </p:spPr>
      </p:pic>
      <p:sp>
        <p:nvSpPr>
          <p:cNvPr id="2" name="TextBox 1">
            <a:extLst>
              <a:ext uri="{FF2B5EF4-FFF2-40B4-BE49-F238E27FC236}">
                <a16:creationId xmlns:a16="http://schemas.microsoft.com/office/drawing/2014/main" id="{72B82057-F076-9CB7-BABF-43E4713A9BE5}"/>
              </a:ext>
            </a:extLst>
          </p:cNvPr>
          <p:cNvSpPr txBox="1"/>
          <p:nvPr/>
        </p:nvSpPr>
        <p:spPr>
          <a:xfrm>
            <a:off x="2352558" y="3350567"/>
            <a:ext cx="2393604" cy="461665"/>
          </a:xfrm>
          <a:prstGeom prst="rect">
            <a:avLst/>
          </a:prstGeom>
          <a:noFill/>
        </p:spPr>
        <p:txBody>
          <a:bodyPr wrap="none" rtlCol="0">
            <a:spAutoFit/>
          </a:bodyPr>
          <a:lstStyle/>
          <a:p>
            <a:r>
              <a:rPr lang="en-US" sz="2400" b="0" dirty="0" err="1">
                <a:solidFill>
                  <a:srgbClr val="82AAFF"/>
                </a:solidFill>
                <a:effectLst/>
                <a:latin typeface="Consolas" panose="020B0609020204030204" pitchFamily="49" charset="0"/>
              </a:rPr>
              <a:t>useCallback</a:t>
            </a:r>
            <a:r>
              <a:rPr lang="en-US" sz="2400" b="0" dirty="0">
                <a:solidFill>
                  <a:srgbClr val="82AAFF"/>
                </a:solidFill>
                <a:effectLst/>
                <a:latin typeface="Consolas" panose="020B0609020204030204" pitchFamily="49" charset="0"/>
              </a:rPr>
              <a:t>()</a:t>
            </a:r>
            <a:endParaRPr lang="en-US" sz="2400" dirty="0"/>
          </a:p>
        </p:txBody>
      </p:sp>
      <p:sp>
        <p:nvSpPr>
          <p:cNvPr id="3" name="TextBox 2">
            <a:extLst>
              <a:ext uri="{FF2B5EF4-FFF2-40B4-BE49-F238E27FC236}">
                <a16:creationId xmlns:a16="http://schemas.microsoft.com/office/drawing/2014/main" id="{9AD73449-F377-3E2B-F655-10A2C5876E14}"/>
              </a:ext>
            </a:extLst>
          </p:cNvPr>
          <p:cNvSpPr txBox="1"/>
          <p:nvPr/>
        </p:nvSpPr>
        <p:spPr>
          <a:xfrm>
            <a:off x="2352558" y="4062127"/>
            <a:ext cx="1713931" cy="461665"/>
          </a:xfrm>
          <a:prstGeom prst="rect">
            <a:avLst/>
          </a:prstGeom>
          <a:noFill/>
        </p:spPr>
        <p:txBody>
          <a:bodyPr wrap="none" rtlCol="0">
            <a:spAutoFit/>
          </a:bodyPr>
          <a:lstStyle/>
          <a:p>
            <a:r>
              <a:rPr lang="en-US" sz="2400" b="0" dirty="0" err="1">
                <a:solidFill>
                  <a:srgbClr val="82AAFF"/>
                </a:solidFill>
                <a:effectLst/>
                <a:latin typeface="Consolas" panose="020B0609020204030204" pitchFamily="49" charset="0"/>
              </a:rPr>
              <a:t>useMemo</a:t>
            </a:r>
            <a:r>
              <a:rPr lang="en-US" sz="2400" b="0" dirty="0">
                <a:solidFill>
                  <a:srgbClr val="82AAFF"/>
                </a:solidFill>
                <a:effectLst/>
                <a:latin typeface="Consolas" panose="020B0609020204030204" pitchFamily="49" charset="0"/>
              </a:rPr>
              <a:t>()</a:t>
            </a:r>
            <a:endParaRPr lang="en-US" sz="2400" dirty="0"/>
          </a:p>
        </p:txBody>
      </p:sp>
      <p:sp>
        <p:nvSpPr>
          <p:cNvPr id="5" name="TextBox 4">
            <a:extLst>
              <a:ext uri="{FF2B5EF4-FFF2-40B4-BE49-F238E27FC236}">
                <a16:creationId xmlns:a16="http://schemas.microsoft.com/office/drawing/2014/main" id="{6BE57F28-ACF0-628A-D9E9-93CDAA1552ED}"/>
              </a:ext>
            </a:extLst>
          </p:cNvPr>
          <p:cNvSpPr txBox="1"/>
          <p:nvPr/>
        </p:nvSpPr>
        <p:spPr>
          <a:xfrm>
            <a:off x="2352558" y="4698464"/>
            <a:ext cx="1204176" cy="461665"/>
          </a:xfrm>
          <a:prstGeom prst="rect">
            <a:avLst/>
          </a:prstGeom>
          <a:noFill/>
        </p:spPr>
        <p:txBody>
          <a:bodyPr wrap="none" rtlCol="0">
            <a:spAutoFit/>
          </a:bodyPr>
          <a:lstStyle/>
          <a:p>
            <a:r>
              <a:rPr lang="en-US" sz="2400" b="0" dirty="0">
                <a:solidFill>
                  <a:srgbClr val="82AAFF"/>
                </a:solidFill>
                <a:effectLst/>
                <a:latin typeface="Consolas" panose="020B0609020204030204" pitchFamily="49" charset="0"/>
              </a:rPr>
              <a:t>memo()</a:t>
            </a:r>
            <a:endParaRPr lang="en-US" sz="2400" dirty="0"/>
          </a:p>
        </p:txBody>
      </p:sp>
      <p:sp>
        <p:nvSpPr>
          <p:cNvPr id="8" name="TextBox 7">
            <a:extLst>
              <a:ext uri="{FF2B5EF4-FFF2-40B4-BE49-F238E27FC236}">
                <a16:creationId xmlns:a16="http://schemas.microsoft.com/office/drawing/2014/main" id="{E4B5E9ED-2736-2CB1-78A9-018A5BF43C64}"/>
              </a:ext>
            </a:extLst>
          </p:cNvPr>
          <p:cNvSpPr txBox="1"/>
          <p:nvPr/>
        </p:nvSpPr>
        <p:spPr>
          <a:xfrm>
            <a:off x="5607963" y="3396734"/>
            <a:ext cx="2923390" cy="369332"/>
          </a:xfrm>
          <a:prstGeom prst="rect">
            <a:avLst/>
          </a:prstGeom>
          <a:solidFill>
            <a:schemeClr val="bg1"/>
          </a:solidFill>
          <a:ln w="12700">
            <a:solidFill>
              <a:schemeClr val="tx1"/>
            </a:solidFill>
            <a:extLst>
              <a:ext uri="{C807C97D-BFC1-408E-A445-0C87EB9F89A2}">
                <ask:lineSketchStyleProps xmlns:ask="http://schemas.microsoft.com/office/drawing/2018/sketchyshapes" sd="1048302887">
                  <a:custGeom>
                    <a:avLst/>
                    <a:gdLst>
                      <a:gd name="connsiteX0" fmla="*/ 0 w 2923390"/>
                      <a:gd name="connsiteY0" fmla="*/ 0 h 369332"/>
                      <a:gd name="connsiteX1" fmla="*/ 613912 w 2923390"/>
                      <a:gd name="connsiteY1" fmla="*/ 0 h 369332"/>
                      <a:gd name="connsiteX2" fmla="*/ 1140122 w 2923390"/>
                      <a:gd name="connsiteY2" fmla="*/ 0 h 369332"/>
                      <a:gd name="connsiteX3" fmla="*/ 1637098 w 2923390"/>
                      <a:gd name="connsiteY3" fmla="*/ 0 h 369332"/>
                      <a:gd name="connsiteX4" fmla="*/ 2134075 w 2923390"/>
                      <a:gd name="connsiteY4" fmla="*/ 0 h 369332"/>
                      <a:gd name="connsiteX5" fmla="*/ 2923390 w 2923390"/>
                      <a:gd name="connsiteY5" fmla="*/ 0 h 369332"/>
                      <a:gd name="connsiteX6" fmla="*/ 2923390 w 2923390"/>
                      <a:gd name="connsiteY6" fmla="*/ 369332 h 369332"/>
                      <a:gd name="connsiteX7" fmla="*/ 2338712 w 2923390"/>
                      <a:gd name="connsiteY7" fmla="*/ 369332 h 369332"/>
                      <a:gd name="connsiteX8" fmla="*/ 1812502 w 2923390"/>
                      <a:gd name="connsiteY8" fmla="*/ 369332 h 369332"/>
                      <a:gd name="connsiteX9" fmla="*/ 1286292 w 2923390"/>
                      <a:gd name="connsiteY9" fmla="*/ 369332 h 369332"/>
                      <a:gd name="connsiteX10" fmla="*/ 672380 w 2923390"/>
                      <a:gd name="connsiteY10" fmla="*/ 369332 h 369332"/>
                      <a:gd name="connsiteX11" fmla="*/ 0 w 2923390"/>
                      <a:gd name="connsiteY11" fmla="*/ 369332 h 369332"/>
                      <a:gd name="connsiteX12" fmla="*/ 0 w 2923390"/>
                      <a:gd name="connsiteY12"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23390" h="369332" fill="none" extrusionOk="0">
                        <a:moveTo>
                          <a:pt x="0" y="0"/>
                        </a:moveTo>
                        <a:cubicBezTo>
                          <a:pt x="275050" y="-68218"/>
                          <a:pt x="341236" y="33476"/>
                          <a:pt x="613912" y="0"/>
                        </a:cubicBezTo>
                        <a:cubicBezTo>
                          <a:pt x="886588" y="-33476"/>
                          <a:pt x="1004951" y="23268"/>
                          <a:pt x="1140122" y="0"/>
                        </a:cubicBezTo>
                        <a:cubicBezTo>
                          <a:pt x="1275293" y="-23268"/>
                          <a:pt x="1442832" y="54699"/>
                          <a:pt x="1637098" y="0"/>
                        </a:cubicBezTo>
                        <a:cubicBezTo>
                          <a:pt x="1831364" y="-54699"/>
                          <a:pt x="1972025" y="52639"/>
                          <a:pt x="2134075" y="0"/>
                        </a:cubicBezTo>
                        <a:cubicBezTo>
                          <a:pt x="2296125" y="-52639"/>
                          <a:pt x="2561090" y="27232"/>
                          <a:pt x="2923390" y="0"/>
                        </a:cubicBezTo>
                        <a:cubicBezTo>
                          <a:pt x="2954097" y="125386"/>
                          <a:pt x="2890807" y="198276"/>
                          <a:pt x="2923390" y="369332"/>
                        </a:cubicBezTo>
                        <a:cubicBezTo>
                          <a:pt x="2714379" y="413803"/>
                          <a:pt x="2535218" y="348576"/>
                          <a:pt x="2338712" y="369332"/>
                        </a:cubicBezTo>
                        <a:cubicBezTo>
                          <a:pt x="2142206" y="390088"/>
                          <a:pt x="2036428" y="312348"/>
                          <a:pt x="1812502" y="369332"/>
                        </a:cubicBezTo>
                        <a:cubicBezTo>
                          <a:pt x="1588576" y="426316"/>
                          <a:pt x="1525590" y="364966"/>
                          <a:pt x="1286292" y="369332"/>
                        </a:cubicBezTo>
                        <a:cubicBezTo>
                          <a:pt x="1046994" y="373698"/>
                          <a:pt x="968491" y="302789"/>
                          <a:pt x="672380" y="369332"/>
                        </a:cubicBezTo>
                        <a:cubicBezTo>
                          <a:pt x="376269" y="435875"/>
                          <a:pt x="193802" y="366070"/>
                          <a:pt x="0" y="369332"/>
                        </a:cubicBezTo>
                        <a:cubicBezTo>
                          <a:pt x="-17681" y="222451"/>
                          <a:pt x="3732" y="172493"/>
                          <a:pt x="0" y="0"/>
                        </a:cubicBezTo>
                        <a:close/>
                      </a:path>
                      <a:path w="2923390" h="369332" stroke="0" extrusionOk="0">
                        <a:moveTo>
                          <a:pt x="0" y="0"/>
                        </a:moveTo>
                        <a:cubicBezTo>
                          <a:pt x="226371" y="-31774"/>
                          <a:pt x="396719" y="35152"/>
                          <a:pt x="496976" y="0"/>
                        </a:cubicBezTo>
                        <a:cubicBezTo>
                          <a:pt x="597233" y="-35152"/>
                          <a:pt x="878368" y="33066"/>
                          <a:pt x="993953" y="0"/>
                        </a:cubicBezTo>
                        <a:cubicBezTo>
                          <a:pt x="1109538" y="-33066"/>
                          <a:pt x="1347894" y="61057"/>
                          <a:pt x="1549397" y="0"/>
                        </a:cubicBezTo>
                        <a:cubicBezTo>
                          <a:pt x="1750900" y="-61057"/>
                          <a:pt x="1928448" y="49477"/>
                          <a:pt x="2075607" y="0"/>
                        </a:cubicBezTo>
                        <a:cubicBezTo>
                          <a:pt x="2222766" y="-49477"/>
                          <a:pt x="2718153" y="12957"/>
                          <a:pt x="2923390" y="0"/>
                        </a:cubicBezTo>
                        <a:cubicBezTo>
                          <a:pt x="2951940" y="151835"/>
                          <a:pt x="2914384" y="291843"/>
                          <a:pt x="2923390" y="369332"/>
                        </a:cubicBezTo>
                        <a:cubicBezTo>
                          <a:pt x="2661261" y="420503"/>
                          <a:pt x="2524215" y="323210"/>
                          <a:pt x="2367946" y="369332"/>
                        </a:cubicBezTo>
                        <a:cubicBezTo>
                          <a:pt x="2211677" y="415454"/>
                          <a:pt x="2028279" y="368539"/>
                          <a:pt x="1724800" y="369332"/>
                        </a:cubicBezTo>
                        <a:cubicBezTo>
                          <a:pt x="1421321" y="370125"/>
                          <a:pt x="1416162" y="324838"/>
                          <a:pt x="1169356" y="369332"/>
                        </a:cubicBezTo>
                        <a:cubicBezTo>
                          <a:pt x="922550" y="413826"/>
                          <a:pt x="783097" y="300453"/>
                          <a:pt x="526210" y="369332"/>
                        </a:cubicBezTo>
                        <a:cubicBezTo>
                          <a:pt x="269323" y="438211"/>
                          <a:pt x="201256" y="361532"/>
                          <a:pt x="0" y="369332"/>
                        </a:cubicBezTo>
                        <a:cubicBezTo>
                          <a:pt x="-12275" y="212774"/>
                          <a:pt x="3669" y="106339"/>
                          <a:pt x="0" y="0"/>
                        </a:cubicBezTo>
                        <a:close/>
                      </a:path>
                    </a:pathLst>
                  </a:custGeom>
                  <ask:type>
                    <ask:lineSketchScribble/>
                  </ask:type>
                </ask:lineSketchStyleProps>
              </a:ext>
            </a:extLst>
          </a:ln>
        </p:spPr>
        <p:txBody>
          <a:bodyPr wrap="square" rtlCol="0">
            <a:spAutoFit/>
          </a:bodyPr>
          <a:lstStyle/>
          <a:p>
            <a:r>
              <a:rPr lang="en-US" dirty="0"/>
              <a:t>cache a function definition</a:t>
            </a:r>
          </a:p>
        </p:txBody>
      </p:sp>
      <p:sp>
        <p:nvSpPr>
          <p:cNvPr id="18" name="TextBox 17">
            <a:extLst>
              <a:ext uri="{FF2B5EF4-FFF2-40B4-BE49-F238E27FC236}">
                <a16:creationId xmlns:a16="http://schemas.microsoft.com/office/drawing/2014/main" id="{F28EF62D-218A-653D-6C36-9F5A62DB73F7}"/>
              </a:ext>
            </a:extLst>
          </p:cNvPr>
          <p:cNvSpPr txBox="1"/>
          <p:nvPr/>
        </p:nvSpPr>
        <p:spPr>
          <a:xfrm>
            <a:off x="5607962" y="4070010"/>
            <a:ext cx="3636949" cy="369332"/>
          </a:xfrm>
          <a:prstGeom prst="rect">
            <a:avLst/>
          </a:prstGeom>
          <a:solidFill>
            <a:schemeClr val="bg1"/>
          </a:solidFill>
          <a:ln>
            <a:solidFill>
              <a:schemeClr val="tx1"/>
            </a:solidFill>
            <a:extLst>
              <a:ext uri="{C807C97D-BFC1-408E-A445-0C87EB9F89A2}">
                <ask:lineSketchStyleProps xmlns:ask="http://schemas.microsoft.com/office/drawing/2018/sketchyshapes" sd="1048302887">
                  <a:custGeom>
                    <a:avLst/>
                    <a:gdLst>
                      <a:gd name="connsiteX0" fmla="*/ 0 w 3636949"/>
                      <a:gd name="connsiteY0" fmla="*/ 0 h 369332"/>
                      <a:gd name="connsiteX1" fmla="*/ 410456 w 3636949"/>
                      <a:gd name="connsiteY1" fmla="*/ 0 h 369332"/>
                      <a:gd name="connsiteX2" fmla="*/ 820911 w 3636949"/>
                      <a:gd name="connsiteY2" fmla="*/ 0 h 369332"/>
                      <a:gd name="connsiteX3" fmla="*/ 1304106 w 3636949"/>
                      <a:gd name="connsiteY3" fmla="*/ 0 h 369332"/>
                      <a:gd name="connsiteX4" fmla="*/ 1823670 w 3636949"/>
                      <a:gd name="connsiteY4" fmla="*/ 0 h 369332"/>
                      <a:gd name="connsiteX5" fmla="*/ 2343234 w 3636949"/>
                      <a:gd name="connsiteY5" fmla="*/ 0 h 369332"/>
                      <a:gd name="connsiteX6" fmla="*/ 2790059 w 3636949"/>
                      <a:gd name="connsiteY6" fmla="*/ 0 h 369332"/>
                      <a:gd name="connsiteX7" fmla="*/ 3636949 w 3636949"/>
                      <a:gd name="connsiteY7" fmla="*/ 0 h 369332"/>
                      <a:gd name="connsiteX8" fmla="*/ 3636949 w 3636949"/>
                      <a:gd name="connsiteY8" fmla="*/ 369332 h 369332"/>
                      <a:gd name="connsiteX9" fmla="*/ 3081015 w 3636949"/>
                      <a:gd name="connsiteY9" fmla="*/ 369332 h 369332"/>
                      <a:gd name="connsiteX10" fmla="*/ 2525082 w 3636949"/>
                      <a:gd name="connsiteY10" fmla="*/ 369332 h 369332"/>
                      <a:gd name="connsiteX11" fmla="*/ 2041887 w 3636949"/>
                      <a:gd name="connsiteY11" fmla="*/ 369332 h 369332"/>
                      <a:gd name="connsiteX12" fmla="*/ 1485953 w 3636949"/>
                      <a:gd name="connsiteY12" fmla="*/ 369332 h 369332"/>
                      <a:gd name="connsiteX13" fmla="*/ 1002759 w 3636949"/>
                      <a:gd name="connsiteY13" fmla="*/ 369332 h 369332"/>
                      <a:gd name="connsiteX14" fmla="*/ 0 w 3636949"/>
                      <a:gd name="connsiteY14" fmla="*/ 369332 h 369332"/>
                      <a:gd name="connsiteX15" fmla="*/ 0 w 3636949"/>
                      <a:gd name="connsiteY15"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636949" h="369332" fill="none" extrusionOk="0">
                        <a:moveTo>
                          <a:pt x="0" y="0"/>
                        </a:moveTo>
                        <a:cubicBezTo>
                          <a:pt x="165431" y="-33319"/>
                          <a:pt x="277859" y="31580"/>
                          <a:pt x="410456" y="0"/>
                        </a:cubicBezTo>
                        <a:cubicBezTo>
                          <a:pt x="543053" y="-31580"/>
                          <a:pt x="674125" y="48092"/>
                          <a:pt x="820911" y="0"/>
                        </a:cubicBezTo>
                        <a:cubicBezTo>
                          <a:pt x="967698" y="-48092"/>
                          <a:pt x="1128348" y="3239"/>
                          <a:pt x="1304106" y="0"/>
                        </a:cubicBezTo>
                        <a:cubicBezTo>
                          <a:pt x="1479865" y="-3239"/>
                          <a:pt x="1715023" y="12631"/>
                          <a:pt x="1823670" y="0"/>
                        </a:cubicBezTo>
                        <a:cubicBezTo>
                          <a:pt x="1932317" y="-12631"/>
                          <a:pt x="2097888" y="39179"/>
                          <a:pt x="2343234" y="0"/>
                        </a:cubicBezTo>
                        <a:cubicBezTo>
                          <a:pt x="2588580" y="-39179"/>
                          <a:pt x="2695802" y="29864"/>
                          <a:pt x="2790059" y="0"/>
                        </a:cubicBezTo>
                        <a:cubicBezTo>
                          <a:pt x="2884317" y="-29864"/>
                          <a:pt x="3223646" y="93965"/>
                          <a:pt x="3636949" y="0"/>
                        </a:cubicBezTo>
                        <a:cubicBezTo>
                          <a:pt x="3658083" y="80507"/>
                          <a:pt x="3603670" y="271478"/>
                          <a:pt x="3636949" y="369332"/>
                        </a:cubicBezTo>
                        <a:cubicBezTo>
                          <a:pt x="3418274" y="414800"/>
                          <a:pt x="3230956" y="345234"/>
                          <a:pt x="3081015" y="369332"/>
                        </a:cubicBezTo>
                        <a:cubicBezTo>
                          <a:pt x="2931074" y="393430"/>
                          <a:pt x="2692231" y="351935"/>
                          <a:pt x="2525082" y="369332"/>
                        </a:cubicBezTo>
                        <a:cubicBezTo>
                          <a:pt x="2357933" y="386729"/>
                          <a:pt x="2237489" y="320285"/>
                          <a:pt x="2041887" y="369332"/>
                        </a:cubicBezTo>
                        <a:cubicBezTo>
                          <a:pt x="1846285" y="418379"/>
                          <a:pt x="1700593" y="364661"/>
                          <a:pt x="1485953" y="369332"/>
                        </a:cubicBezTo>
                        <a:cubicBezTo>
                          <a:pt x="1271313" y="374003"/>
                          <a:pt x="1137953" y="316108"/>
                          <a:pt x="1002759" y="369332"/>
                        </a:cubicBezTo>
                        <a:cubicBezTo>
                          <a:pt x="867565" y="422556"/>
                          <a:pt x="433897" y="321212"/>
                          <a:pt x="0" y="369332"/>
                        </a:cubicBezTo>
                        <a:cubicBezTo>
                          <a:pt x="-28782" y="196032"/>
                          <a:pt x="37634" y="153536"/>
                          <a:pt x="0" y="0"/>
                        </a:cubicBezTo>
                        <a:close/>
                      </a:path>
                      <a:path w="3636949" h="369332" stroke="0" extrusionOk="0">
                        <a:moveTo>
                          <a:pt x="0" y="0"/>
                        </a:moveTo>
                        <a:cubicBezTo>
                          <a:pt x="121823" y="-34811"/>
                          <a:pt x="211752" y="13541"/>
                          <a:pt x="410456" y="0"/>
                        </a:cubicBezTo>
                        <a:cubicBezTo>
                          <a:pt x="609160" y="-13541"/>
                          <a:pt x="681299" y="31906"/>
                          <a:pt x="820911" y="0"/>
                        </a:cubicBezTo>
                        <a:cubicBezTo>
                          <a:pt x="960524" y="-31906"/>
                          <a:pt x="1080690" y="46192"/>
                          <a:pt x="1304106" y="0"/>
                        </a:cubicBezTo>
                        <a:cubicBezTo>
                          <a:pt x="1527522" y="-46192"/>
                          <a:pt x="1611956" y="19750"/>
                          <a:pt x="1750931" y="0"/>
                        </a:cubicBezTo>
                        <a:cubicBezTo>
                          <a:pt x="1889907" y="-19750"/>
                          <a:pt x="2111053" y="29422"/>
                          <a:pt x="2306865" y="0"/>
                        </a:cubicBezTo>
                        <a:cubicBezTo>
                          <a:pt x="2502677" y="-29422"/>
                          <a:pt x="2558844" y="25451"/>
                          <a:pt x="2717320" y="0"/>
                        </a:cubicBezTo>
                        <a:cubicBezTo>
                          <a:pt x="2875796" y="-25451"/>
                          <a:pt x="3326248" y="79479"/>
                          <a:pt x="3636949" y="0"/>
                        </a:cubicBezTo>
                        <a:cubicBezTo>
                          <a:pt x="3648504" y="120717"/>
                          <a:pt x="3627916" y="263163"/>
                          <a:pt x="3636949" y="369332"/>
                        </a:cubicBezTo>
                        <a:cubicBezTo>
                          <a:pt x="3549683" y="381555"/>
                          <a:pt x="3313143" y="338974"/>
                          <a:pt x="3226493" y="369332"/>
                        </a:cubicBezTo>
                        <a:cubicBezTo>
                          <a:pt x="3139843" y="399690"/>
                          <a:pt x="2832869" y="351699"/>
                          <a:pt x="2634190" y="369332"/>
                        </a:cubicBezTo>
                        <a:cubicBezTo>
                          <a:pt x="2435511" y="386965"/>
                          <a:pt x="2210586" y="349312"/>
                          <a:pt x="2078257" y="369332"/>
                        </a:cubicBezTo>
                        <a:cubicBezTo>
                          <a:pt x="1945928" y="389352"/>
                          <a:pt x="1806438" y="335224"/>
                          <a:pt x="1558692" y="369332"/>
                        </a:cubicBezTo>
                        <a:cubicBezTo>
                          <a:pt x="1310947" y="403440"/>
                          <a:pt x="1187866" y="306172"/>
                          <a:pt x="966389" y="369332"/>
                        </a:cubicBezTo>
                        <a:cubicBezTo>
                          <a:pt x="744912" y="432492"/>
                          <a:pt x="621874" y="364818"/>
                          <a:pt x="483195" y="369332"/>
                        </a:cubicBezTo>
                        <a:cubicBezTo>
                          <a:pt x="344516" y="373846"/>
                          <a:pt x="144488" y="323146"/>
                          <a:pt x="0" y="369332"/>
                        </a:cubicBezTo>
                        <a:cubicBezTo>
                          <a:pt x="-32831" y="257715"/>
                          <a:pt x="14187" y="135363"/>
                          <a:pt x="0" y="0"/>
                        </a:cubicBezTo>
                        <a:close/>
                      </a:path>
                    </a:pathLst>
                  </a:custGeom>
                  <ask:type>
                    <ask:lineSketchScribble/>
                  </ask:type>
                </ask:lineSketchStyleProps>
              </a:ext>
            </a:extLst>
          </a:ln>
        </p:spPr>
        <p:txBody>
          <a:bodyPr wrap="square" rtlCol="0">
            <a:spAutoFit/>
          </a:bodyPr>
          <a:lstStyle/>
          <a:p>
            <a:r>
              <a:rPr lang="en-US" dirty="0"/>
              <a:t>cache the result of a calculation</a:t>
            </a:r>
          </a:p>
        </p:txBody>
      </p:sp>
      <p:sp>
        <p:nvSpPr>
          <p:cNvPr id="19" name="TextBox 18">
            <a:extLst>
              <a:ext uri="{FF2B5EF4-FFF2-40B4-BE49-F238E27FC236}">
                <a16:creationId xmlns:a16="http://schemas.microsoft.com/office/drawing/2014/main" id="{741F15BC-F985-1686-EB66-65FB32EBA0ED}"/>
              </a:ext>
            </a:extLst>
          </p:cNvPr>
          <p:cNvSpPr txBox="1"/>
          <p:nvPr/>
        </p:nvSpPr>
        <p:spPr>
          <a:xfrm>
            <a:off x="5607963" y="4782578"/>
            <a:ext cx="3206854" cy="369332"/>
          </a:xfrm>
          <a:prstGeom prst="rect">
            <a:avLst/>
          </a:prstGeom>
          <a:solidFill>
            <a:schemeClr val="bg1"/>
          </a:solidFill>
          <a:ln>
            <a:solidFill>
              <a:schemeClr val="tx1"/>
            </a:solidFill>
            <a:extLst>
              <a:ext uri="{C807C97D-BFC1-408E-A445-0C87EB9F89A2}">
                <ask:lineSketchStyleProps xmlns:ask="http://schemas.microsoft.com/office/drawing/2018/sketchyshapes" sd="1048302887">
                  <a:custGeom>
                    <a:avLst/>
                    <a:gdLst>
                      <a:gd name="connsiteX0" fmla="*/ 0 w 3206854"/>
                      <a:gd name="connsiteY0" fmla="*/ 0 h 369332"/>
                      <a:gd name="connsiteX1" fmla="*/ 502407 w 3206854"/>
                      <a:gd name="connsiteY1" fmla="*/ 0 h 369332"/>
                      <a:gd name="connsiteX2" fmla="*/ 940677 w 3206854"/>
                      <a:gd name="connsiteY2" fmla="*/ 0 h 369332"/>
                      <a:gd name="connsiteX3" fmla="*/ 1507221 w 3206854"/>
                      <a:gd name="connsiteY3" fmla="*/ 0 h 369332"/>
                      <a:gd name="connsiteX4" fmla="*/ 1945491 w 3206854"/>
                      <a:gd name="connsiteY4" fmla="*/ 0 h 369332"/>
                      <a:gd name="connsiteX5" fmla="*/ 2447899 w 3206854"/>
                      <a:gd name="connsiteY5" fmla="*/ 0 h 369332"/>
                      <a:gd name="connsiteX6" fmla="*/ 3206854 w 3206854"/>
                      <a:gd name="connsiteY6" fmla="*/ 0 h 369332"/>
                      <a:gd name="connsiteX7" fmla="*/ 3206854 w 3206854"/>
                      <a:gd name="connsiteY7" fmla="*/ 369332 h 369332"/>
                      <a:gd name="connsiteX8" fmla="*/ 2608241 w 3206854"/>
                      <a:gd name="connsiteY8" fmla="*/ 369332 h 369332"/>
                      <a:gd name="connsiteX9" fmla="*/ 2137903 w 3206854"/>
                      <a:gd name="connsiteY9" fmla="*/ 369332 h 369332"/>
                      <a:gd name="connsiteX10" fmla="*/ 1603427 w 3206854"/>
                      <a:gd name="connsiteY10" fmla="*/ 369332 h 369332"/>
                      <a:gd name="connsiteX11" fmla="*/ 1004814 w 3206854"/>
                      <a:gd name="connsiteY11" fmla="*/ 369332 h 369332"/>
                      <a:gd name="connsiteX12" fmla="*/ 0 w 3206854"/>
                      <a:gd name="connsiteY12" fmla="*/ 369332 h 369332"/>
                      <a:gd name="connsiteX13" fmla="*/ 0 w 3206854"/>
                      <a:gd name="connsiteY13"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206854" h="369332" fill="none" extrusionOk="0">
                        <a:moveTo>
                          <a:pt x="0" y="0"/>
                        </a:moveTo>
                        <a:cubicBezTo>
                          <a:pt x="170899" y="-3691"/>
                          <a:pt x="364430" y="44359"/>
                          <a:pt x="502407" y="0"/>
                        </a:cubicBezTo>
                        <a:cubicBezTo>
                          <a:pt x="640384" y="-44359"/>
                          <a:pt x="815782" y="37146"/>
                          <a:pt x="940677" y="0"/>
                        </a:cubicBezTo>
                        <a:cubicBezTo>
                          <a:pt x="1065572" y="-37146"/>
                          <a:pt x="1390109" y="39907"/>
                          <a:pt x="1507221" y="0"/>
                        </a:cubicBezTo>
                        <a:cubicBezTo>
                          <a:pt x="1624333" y="-39907"/>
                          <a:pt x="1825131" y="3268"/>
                          <a:pt x="1945491" y="0"/>
                        </a:cubicBezTo>
                        <a:cubicBezTo>
                          <a:pt x="2065851" y="-3268"/>
                          <a:pt x="2220527" y="4799"/>
                          <a:pt x="2447899" y="0"/>
                        </a:cubicBezTo>
                        <a:cubicBezTo>
                          <a:pt x="2675271" y="-4799"/>
                          <a:pt x="2897846" y="43631"/>
                          <a:pt x="3206854" y="0"/>
                        </a:cubicBezTo>
                        <a:cubicBezTo>
                          <a:pt x="3211995" y="108374"/>
                          <a:pt x="3167125" y="197184"/>
                          <a:pt x="3206854" y="369332"/>
                        </a:cubicBezTo>
                        <a:cubicBezTo>
                          <a:pt x="2989176" y="406391"/>
                          <a:pt x="2904328" y="341523"/>
                          <a:pt x="2608241" y="369332"/>
                        </a:cubicBezTo>
                        <a:cubicBezTo>
                          <a:pt x="2312154" y="397141"/>
                          <a:pt x="2339209" y="333976"/>
                          <a:pt x="2137903" y="369332"/>
                        </a:cubicBezTo>
                        <a:cubicBezTo>
                          <a:pt x="1936597" y="404688"/>
                          <a:pt x="1754616" y="364626"/>
                          <a:pt x="1603427" y="369332"/>
                        </a:cubicBezTo>
                        <a:cubicBezTo>
                          <a:pt x="1452238" y="374038"/>
                          <a:pt x="1169893" y="347324"/>
                          <a:pt x="1004814" y="369332"/>
                        </a:cubicBezTo>
                        <a:cubicBezTo>
                          <a:pt x="839735" y="391340"/>
                          <a:pt x="286150" y="258949"/>
                          <a:pt x="0" y="369332"/>
                        </a:cubicBezTo>
                        <a:cubicBezTo>
                          <a:pt x="-33855" y="209126"/>
                          <a:pt x="44045" y="127965"/>
                          <a:pt x="0" y="0"/>
                        </a:cubicBezTo>
                        <a:close/>
                      </a:path>
                      <a:path w="3206854" h="369332" stroke="0" extrusionOk="0">
                        <a:moveTo>
                          <a:pt x="0" y="0"/>
                        </a:moveTo>
                        <a:cubicBezTo>
                          <a:pt x="178940" y="-37479"/>
                          <a:pt x="320108" y="24094"/>
                          <a:pt x="438270" y="0"/>
                        </a:cubicBezTo>
                        <a:cubicBezTo>
                          <a:pt x="556432" y="-24094"/>
                          <a:pt x="736009" y="48923"/>
                          <a:pt x="876540" y="0"/>
                        </a:cubicBezTo>
                        <a:cubicBezTo>
                          <a:pt x="1017071" y="-48923"/>
                          <a:pt x="1192977" y="57846"/>
                          <a:pt x="1378947" y="0"/>
                        </a:cubicBezTo>
                        <a:cubicBezTo>
                          <a:pt x="1564917" y="-57846"/>
                          <a:pt x="1642448" y="31838"/>
                          <a:pt x="1849286" y="0"/>
                        </a:cubicBezTo>
                        <a:cubicBezTo>
                          <a:pt x="2056124" y="-31838"/>
                          <a:pt x="2291303" y="53889"/>
                          <a:pt x="2415830" y="0"/>
                        </a:cubicBezTo>
                        <a:cubicBezTo>
                          <a:pt x="2540357" y="-53889"/>
                          <a:pt x="3004575" y="62043"/>
                          <a:pt x="3206854" y="0"/>
                        </a:cubicBezTo>
                        <a:cubicBezTo>
                          <a:pt x="3224624" y="117775"/>
                          <a:pt x="3194809" y="214141"/>
                          <a:pt x="3206854" y="369332"/>
                        </a:cubicBezTo>
                        <a:cubicBezTo>
                          <a:pt x="3018531" y="372470"/>
                          <a:pt x="2945749" y="324156"/>
                          <a:pt x="2704447" y="369332"/>
                        </a:cubicBezTo>
                        <a:cubicBezTo>
                          <a:pt x="2463145" y="414508"/>
                          <a:pt x="2393040" y="330483"/>
                          <a:pt x="2202040" y="369332"/>
                        </a:cubicBezTo>
                        <a:cubicBezTo>
                          <a:pt x="2011040" y="408181"/>
                          <a:pt x="1869843" y="337835"/>
                          <a:pt x="1603427" y="369332"/>
                        </a:cubicBezTo>
                        <a:cubicBezTo>
                          <a:pt x="1337011" y="400829"/>
                          <a:pt x="1243431" y="356776"/>
                          <a:pt x="1036883" y="369332"/>
                        </a:cubicBezTo>
                        <a:cubicBezTo>
                          <a:pt x="830335" y="381888"/>
                          <a:pt x="695082" y="318316"/>
                          <a:pt x="502407" y="369332"/>
                        </a:cubicBezTo>
                        <a:cubicBezTo>
                          <a:pt x="309732" y="420348"/>
                          <a:pt x="123287" y="326993"/>
                          <a:pt x="0" y="369332"/>
                        </a:cubicBezTo>
                        <a:cubicBezTo>
                          <a:pt x="-15516" y="294164"/>
                          <a:pt x="177" y="84663"/>
                          <a:pt x="0" y="0"/>
                        </a:cubicBezTo>
                        <a:close/>
                      </a:path>
                    </a:pathLst>
                  </a:custGeom>
                  <ask:type>
                    <ask:lineSketchScribble/>
                  </ask:type>
                </ask:lineSketchStyleProps>
              </a:ext>
            </a:extLst>
          </a:ln>
        </p:spPr>
        <p:txBody>
          <a:bodyPr wrap="square" rtlCol="0">
            <a:spAutoFit/>
          </a:bodyPr>
          <a:lstStyle/>
          <a:p>
            <a:r>
              <a:rPr lang="en-US" dirty="0"/>
              <a:t>skips unnecessary rendering </a:t>
            </a:r>
          </a:p>
        </p:txBody>
      </p:sp>
      <p:sp>
        <p:nvSpPr>
          <p:cNvPr id="25" name="TextBox 24">
            <a:extLst>
              <a:ext uri="{FF2B5EF4-FFF2-40B4-BE49-F238E27FC236}">
                <a16:creationId xmlns:a16="http://schemas.microsoft.com/office/drawing/2014/main" id="{CFA8977B-436C-7ACC-7C15-4C743DFECB19}"/>
              </a:ext>
            </a:extLst>
          </p:cNvPr>
          <p:cNvSpPr txBox="1"/>
          <p:nvPr/>
        </p:nvSpPr>
        <p:spPr>
          <a:xfrm rot="20628786">
            <a:off x="2294315" y="3455203"/>
            <a:ext cx="5246664" cy="584775"/>
          </a:xfrm>
          <a:prstGeom prst="rect">
            <a:avLst/>
          </a:prstGeom>
          <a:solidFill>
            <a:schemeClr val="bg1"/>
          </a:solidFill>
          <a:ln w="28575">
            <a:solidFill>
              <a:schemeClr val="tx1"/>
            </a:solidFill>
            <a:extLst>
              <a:ext uri="{C807C97D-BFC1-408E-A445-0C87EB9F89A2}">
                <ask:lineSketchStyleProps xmlns:ask="http://schemas.microsoft.com/office/drawing/2018/sketchyshapes" sd="1048302887">
                  <a:custGeom>
                    <a:avLst/>
                    <a:gdLst>
                      <a:gd name="connsiteX0" fmla="*/ 0 w 2512050"/>
                      <a:gd name="connsiteY0" fmla="*/ 0 h 369332"/>
                      <a:gd name="connsiteX1" fmla="*/ 527531 w 2512050"/>
                      <a:gd name="connsiteY1" fmla="*/ 0 h 369332"/>
                      <a:gd name="connsiteX2" fmla="*/ 979700 w 2512050"/>
                      <a:gd name="connsiteY2" fmla="*/ 0 h 369332"/>
                      <a:gd name="connsiteX3" fmla="*/ 1406748 w 2512050"/>
                      <a:gd name="connsiteY3" fmla="*/ 0 h 369332"/>
                      <a:gd name="connsiteX4" fmla="*/ 1833797 w 2512050"/>
                      <a:gd name="connsiteY4" fmla="*/ 0 h 369332"/>
                      <a:gd name="connsiteX5" fmla="*/ 2512050 w 2512050"/>
                      <a:gd name="connsiteY5" fmla="*/ 0 h 369332"/>
                      <a:gd name="connsiteX6" fmla="*/ 2512050 w 2512050"/>
                      <a:gd name="connsiteY6" fmla="*/ 369332 h 369332"/>
                      <a:gd name="connsiteX7" fmla="*/ 2009640 w 2512050"/>
                      <a:gd name="connsiteY7" fmla="*/ 369332 h 369332"/>
                      <a:gd name="connsiteX8" fmla="*/ 1557471 w 2512050"/>
                      <a:gd name="connsiteY8" fmla="*/ 369332 h 369332"/>
                      <a:gd name="connsiteX9" fmla="*/ 1105302 w 2512050"/>
                      <a:gd name="connsiteY9" fmla="*/ 369332 h 369332"/>
                      <a:gd name="connsiteX10" fmla="*/ 577772 w 2512050"/>
                      <a:gd name="connsiteY10" fmla="*/ 369332 h 369332"/>
                      <a:gd name="connsiteX11" fmla="*/ 0 w 2512050"/>
                      <a:gd name="connsiteY11" fmla="*/ 369332 h 369332"/>
                      <a:gd name="connsiteX12" fmla="*/ 0 w 2512050"/>
                      <a:gd name="connsiteY12"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12050" h="369332" fill="none" extrusionOk="0">
                        <a:moveTo>
                          <a:pt x="0" y="0"/>
                        </a:moveTo>
                        <a:cubicBezTo>
                          <a:pt x="235089" y="-30083"/>
                          <a:pt x="314948" y="5994"/>
                          <a:pt x="527531" y="0"/>
                        </a:cubicBezTo>
                        <a:cubicBezTo>
                          <a:pt x="740114" y="-5994"/>
                          <a:pt x="855037" y="40756"/>
                          <a:pt x="979700" y="0"/>
                        </a:cubicBezTo>
                        <a:cubicBezTo>
                          <a:pt x="1104363" y="-40756"/>
                          <a:pt x="1225974" y="1542"/>
                          <a:pt x="1406748" y="0"/>
                        </a:cubicBezTo>
                        <a:cubicBezTo>
                          <a:pt x="1587522" y="-1542"/>
                          <a:pt x="1697438" y="48623"/>
                          <a:pt x="1833797" y="0"/>
                        </a:cubicBezTo>
                        <a:cubicBezTo>
                          <a:pt x="1970156" y="-48623"/>
                          <a:pt x="2315345" y="33440"/>
                          <a:pt x="2512050" y="0"/>
                        </a:cubicBezTo>
                        <a:cubicBezTo>
                          <a:pt x="2542757" y="125386"/>
                          <a:pt x="2479467" y="198276"/>
                          <a:pt x="2512050" y="369332"/>
                        </a:cubicBezTo>
                        <a:cubicBezTo>
                          <a:pt x="2333967" y="396223"/>
                          <a:pt x="2199146" y="340609"/>
                          <a:pt x="2009640" y="369332"/>
                        </a:cubicBezTo>
                        <a:cubicBezTo>
                          <a:pt x="1820134" y="398055"/>
                          <a:pt x="1744377" y="327573"/>
                          <a:pt x="1557471" y="369332"/>
                        </a:cubicBezTo>
                        <a:cubicBezTo>
                          <a:pt x="1370566" y="411091"/>
                          <a:pt x="1200334" y="341799"/>
                          <a:pt x="1105302" y="369332"/>
                        </a:cubicBezTo>
                        <a:cubicBezTo>
                          <a:pt x="1010270" y="396865"/>
                          <a:pt x="827570" y="357157"/>
                          <a:pt x="577772" y="369332"/>
                        </a:cubicBezTo>
                        <a:cubicBezTo>
                          <a:pt x="327974" y="381507"/>
                          <a:pt x="213469" y="364746"/>
                          <a:pt x="0" y="369332"/>
                        </a:cubicBezTo>
                        <a:cubicBezTo>
                          <a:pt x="-17681" y="222451"/>
                          <a:pt x="3732" y="172493"/>
                          <a:pt x="0" y="0"/>
                        </a:cubicBezTo>
                        <a:close/>
                      </a:path>
                      <a:path w="2512050" h="369332" stroke="0" extrusionOk="0">
                        <a:moveTo>
                          <a:pt x="0" y="0"/>
                        </a:moveTo>
                        <a:cubicBezTo>
                          <a:pt x="171571" y="-43724"/>
                          <a:pt x="242334" y="32305"/>
                          <a:pt x="427049" y="0"/>
                        </a:cubicBezTo>
                        <a:cubicBezTo>
                          <a:pt x="611764" y="-32305"/>
                          <a:pt x="701452" y="4789"/>
                          <a:pt x="854097" y="0"/>
                        </a:cubicBezTo>
                        <a:cubicBezTo>
                          <a:pt x="1006742" y="-4789"/>
                          <a:pt x="1231280" y="14017"/>
                          <a:pt x="1331387" y="0"/>
                        </a:cubicBezTo>
                        <a:cubicBezTo>
                          <a:pt x="1431494" y="-14017"/>
                          <a:pt x="1561078" y="39569"/>
                          <a:pt x="1783556" y="0"/>
                        </a:cubicBezTo>
                        <a:cubicBezTo>
                          <a:pt x="2006034" y="-39569"/>
                          <a:pt x="2220844" y="75729"/>
                          <a:pt x="2512050" y="0"/>
                        </a:cubicBezTo>
                        <a:cubicBezTo>
                          <a:pt x="2540600" y="151835"/>
                          <a:pt x="2503044" y="291843"/>
                          <a:pt x="2512050" y="369332"/>
                        </a:cubicBezTo>
                        <a:cubicBezTo>
                          <a:pt x="2397463" y="420608"/>
                          <a:pt x="2238723" y="359717"/>
                          <a:pt x="2034761" y="369332"/>
                        </a:cubicBezTo>
                        <a:cubicBezTo>
                          <a:pt x="1830799" y="378947"/>
                          <a:pt x="1652651" y="355304"/>
                          <a:pt x="1482110" y="369332"/>
                        </a:cubicBezTo>
                        <a:cubicBezTo>
                          <a:pt x="1311569" y="383360"/>
                          <a:pt x="1164133" y="313926"/>
                          <a:pt x="1004820" y="369332"/>
                        </a:cubicBezTo>
                        <a:cubicBezTo>
                          <a:pt x="845507" y="424738"/>
                          <a:pt x="613828" y="304676"/>
                          <a:pt x="452169" y="369332"/>
                        </a:cubicBezTo>
                        <a:cubicBezTo>
                          <a:pt x="290510" y="433988"/>
                          <a:pt x="170903" y="319215"/>
                          <a:pt x="0" y="369332"/>
                        </a:cubicBezTo>
                        <a:cubicBezTo>
                          <a:pt x="-12275" y="212774"/>
                          <a:pt x="3669" y="106339"/>
                          <a:pt x="0" y="0"/>
                        </a:cubicBezTo>
                        <a:close/>
                      </a:path>
                    </a:pathLst>
                  </a:custGeom>
                  <ask:type>
                    <ask:lineSketchNone/>
                  </ask:type>
                </ask:lineSketchStyleProps>
              </a:ext>
            </a:extLst>
          </a:ln>
        </p:spPr>
        <p:txBody>
          <a:bodyPr wrap="square" rtlCol="0">
            <a:spAutoFit/>
          </a:bodyPr>
          <a:lstStyle/>
          <a:p>
            <a:r>
              <a:rPr lang="en-US" sz="3200" dirty="0">
                <a:latin typeface="Berlin Sans FB" panose="020E0602020502020306" pitchFamily="34" charset="0"/>
              </a:rPr>
              <a:t>    NO MORE MEMOIZATION!</a:t>
            </a:r>
          </a:p>
        </p:txBody>
      </p:sp>
      <p:sp>
        <p:nvSpPr>
          <p:cNvPr id="6" name="TextBox 5">
            <a:extLst>
              <a:ext uri="{FF2B5EF4-FFF2-40B4-BE49-F238E27FC236}">
                <a16:creationId xmlns:a16="http://schemas.microsoft.com/office/drawing/2014/main" id="{F8333CA8-6054-5C7B-9D2C-A28C704F4F15}"/>
              </a:ext>
            </a:extLst>
          </p:cNvPr>
          <p:cNvSpPr txBox="1"/>
          <p:nvPr/>
        </p:nvSpPr>
        <p:spPr>
          <a:xfrm rot="20025760">
            <a:off x="4471764" y="2967692"/>
            <a:ext cx="941283" cy="369332"/>
          </a:xfrm>
          <a:prstGeom prst="rect">
            <a:avLst/>
          </a:prstGeom>
          <a:noFill/>
        </p:spPr>
        <p:txBody>
          <a:bodyPr wrap="none" rtlCol="0">
            <a:spAutoFit/>
          </a:bodyPr>
          <a:lstStyle/>
          <a:p>
            <a:r>
              <a:rPr lang="en-US" dirty="0"/>
              <a:t>Manual</a:t>
            </a:r>
          </a:p>
        </p:txBody>
      </p:sp>
      <p:grpSp>
        <p:nvGrpSpPr>
          <p:cNvPr id="24" name="Group 23">
            <a:extLst>
              <a:ext uri="{FF2B5EF4-FFF2-40B4-BE49-F238E27FC236}">
                <a16:creationId xmlns:a16="http://schemas.microsoft.com/office/drawing/2014/main" id="{4A04F6A1-80F6-EAFA-838A-FCA27623B644}"/>
              </a:ext>
            </a:extLst>
          </p:cNvPr>
          <p:cNvGrpSpPr/>
          <p:nvPr/>
        </p:nvGrpSpPr>
        <p:grpSpPr>
          <a:xfrm>
            <a:off x="4516848" y="3401136"/>
            <a:ext cx="111960" cy="296640"/>
            <a:chOff x="4516848" y="3401136"/>
            <a:chExt cx="111960" cy="296640"/>
          </a:xfrm>
        </p:grpSpPr>
        <mc:AlternateContent xmlns:mc="http://schemas.openxmlformats.org/markup-compatibility/2006" xmlns:p14="http://schemas.microsoft.com/office/powerpoint/2010/main">
          <mc:Choice Requires="p14">
            <p:contentPart p14:bwMode="auto" r:id="rId9">
              <p14:nvContentPartPr>
                <p14:cNvPr id="21" name="Ink 20">
                  <a:extLst>
                    <a:ext uri="{FF2B5EF4-FFF2-40B4-BE49-F238E27FC236}">
                      <a16:creationId xmlns:a16="http://schemas.microsoft.com/office/drawing/2014/main" id="{EE8F4647-373E-B8BC-D209-F5DC36F35A04}"/>
                    </a:ext>
                  </a:extLst>
                </p14:cNvPr>
                <p14:cNvContentPartPr/>
                <p14:nvPr/>
              </p14:nvContentPartPr>
              <p14:xfrm>
                <a:off x="4551768" y="3401136"/>
                <a:ext cx="47880" cy="275400"/>
              </p14:xfrm>
            </p:contentPart>
          </mc:Choice>
          <mc:Fallback xmlns="">
            <p:pic>
              <p:nvPicPr>
                <p:cNvPr id="21" name="Ink 20">
                  <a:extLst>
                    <a:ext uri="{FF2B5EF4-FFF2-40B4-BE49-F238E27FC236}">
                      <a16:creationId xmlns:a16="http://schemas.microsoft.com/office/drawing/2014/main" id="{EE8F4647-373E-B8BC-D209-F5DC36F35A04}"/>
                    </a:ext>
                  </a:extLst>
                </p:cNvPr>
                <p:cNvPicPr/>
                <p:nvPr/>
              </p:nvPicPr>
              <p:blipFill>
                <a:blip r:embed="rId10"/>
                <a:stretch>
                  <a:fillRect/>
                </a:stretch>
              </p:blipFill>
              <p:spPr>
                <a:xfrm>
                  <a:off x="4534128" y="3383496"/>
                  <a:ext cx="83520" cy="3110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2" name="Ink 21">
                  <a:extLst>
                    <a:ext uri="{FF2B5EF4-FFF2-40B4-BE49-F238E27FC236}">
                      <a16:creationId xmlns:a16="http://schemas.microsoft.com/office/drawing/2014/main" id="{2D095D7E-0C65-C9B2-7FA2-C6651934450F}"/>
                    </a:ext>
                  </a:extLst>
                </p14:cNvPr>
                <p14:cNvContentPartPr/>
                <p14:nvPr/>
              </p14:nvContentPartPr>
              <p14:xfrm>
                <a:off x="4516848" y="3613176"/>
                <a:ext cx="111960" cy="84600"/>
              </p14:xfrm>
            </p:contentPart>
          </mc:Choice>
          <mc:Fallback xmlns="">
            <p:pic>
              <p:nvPicPr>
                <p:cNvPr id="22" name="Ink 21">
                  <a:extLst>
                    <a:ext uri="{FF2B5EF4-FFF2-40B4-BE49-F238E27FC236}">
                      <a16:creationId xmlns:a16="http://schemas.microsoft.com/office/drawing/2014/main" id="{2D095D7E-0C65-C9B2-7FA2-C6651934450F}"/>
                    </a:ext>
                  </a:extLst>
                </p:cNvPr>
                <p:cNvPicPr/>
                <p:nvPr/>
              </p:nvPicPr>
              <p:blipFill>
                <a:blip r:embed="rId12"/>
                <a:stretch>
                  <a:fillRect/>
                </a:stretch>
              </p:blipFill>
              <p:spPr>
                <a:xfrm>
                  <a:off x="4499208" y="3595176"/>
                  <a:ext cx="147600" cy="120240"/>
                </a:xfrm>
                <a:prstGeom prst="rect">
                  <a:avLst/>
                </a:prstGeom>
              </p:spPr>
            </p:pic>
          </mc:Fallback>
        </mc:AlternateContent>
      </p:grpSp>
      <p:pic>
        <p:nvPicPr>
          <p:cNvPr id="26" name="Picture 25" descr="Delete Pusheen">
            <a:extLst>
              <a:ext uri="{FF2B5EF4-FFF2-40B4-BE49-F238E27FC236}">
                <a16:creationId xmlns:a16="http://schemas.microsoft.com/office/drawing/2014/main" id="{542B5AE8-E390-595D-63BF-61F9FD40613E}"/>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635991" y="4360905"/>
            <a:ext cx="1734866" cy="1734866"/>
          </a:xfrm>
          <a:prstGeom prst="rect">
            <a:avLst/>
          </a:prstGeom>
        </p:spPr>
      </p:pic>
    </p:spTree>
    <p:extLst>
      <p:ext uri="{BB962C8B-B14F-4D97-AF65-F5344CB8AC3E}">
        <p14:creationId xmlns:p14="http://schemas.microsoft.com/office/powerpoint/2010/main" val="283929754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500" fill="hold"/>
                                        <p:tgtEl>
                                          <p:spTgt spid="26"/>
                                        </p:tgtEl>
                                        <p:attrNameLst>
                                          <p:attrName>ppt_x</p:attrName>
                                        </p:attrNameLst>
                                      </p:cBhvr>
                                      <p:tavLst>
                                        <p:tav tm="0">
                                          <p:val>
                                            <p:strVal val="#ppt_x"/>
                                          </p:val>
                                        </p:tav>
                                        <p:tav tm="100000">
                                          <p:val>
                                            <p:strVal val="#ppt_x"/>
                                          </p:val>
                                        </p:tav>
                                      </p:tavLst>
                                    </p:anim>
                                    <p:anim calcmode="lin" valueType="num">
                                      <p:cBhvr additive="base">
                                        <p:cTn id="8" dur="500" fill="hold"/>
                                        <p:tgtEl>
                                          <p:spTgt spid="26"/>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32" presetClass="emph" presetSubtype="0" fill="hold" nodeType="afterEffect">
                                  <p:stCondLst>
                                    <p:cond delay="0"/>
                                  </p:stCondLst>
                                  <p:childTnLst>
                                    <p:animRot by="120000">
                                      <p:cBhvr>
                                        <p:cTn id="11" dur="100" fill="hold">
                                          <p:stCondLst>
                                            <p:cond delay="0"/>
                                          </p:stCondLst>
                                        </p:cTn>
                                        <p:tgtEl>
                                          <p:spTgt spid="26"/>
                                        </p:tgtEl>
                                        <p:attrNameLst>
                                          <p:attrName>r</p:attrName>
                                        </p:attrNameLst>
                                      </p:cBhvr>
                                    </p:animRot>
                                    <p:animRot by="-240000">
                                      <p:cBhvr>
                                        <p:cTn id="12" dur="200" fill="hold">
                                          <p:stCondLst>
                                            <p:cond delay="200"/>
                                          </p:stCondLst>
                                        </p:cTn>
                                        <p:tgtEl>
                                          <p:spTgt spid="26"/>
                                        </p:tgtEl>
                                        <p:attrNameLst>
                                          <p:attrName>r</p:attrName>
                                        </p:attrNameLst>
                                      </p:cBhvr>
                                    </p:animRot>
                                    <p:animRot by="240000">
                                      <p:cBhvr>
                                        <p:cTn id="13" dur="200" fill="hold">
                                          <p:stCondLst>
                                            <p:cond delay="400"/>
                                          </p:stCondLst>
                                        </p:cTn>
                                        <p:tgtEl>
                                          <p:spTgt spid="26"/>
                                        </p:tgtEl>
                                        <p:attrNameLst>
                                          <p:attrName>r</p:attrName>
                                        </p:attrNameLst>
                                      </p:cBhvr>
                                    </p:animRot>
                                    <p:animRot by="-240000">
                                      <p:cBhvr>
                                        <p:cTn id="14" dur="200" fill="hold">
                                          <p:stCondLst>
                                            <p:cond delay="600"/>
                                          </p:stCondLst>
                                        </p:cTn>
                                        <p:tgtEl>
                                          <p:spTgt spid="26"/>
                                        </p:tgtEl>
                                        <p:attrNameLst>
                                          <p:attrName>r</p:attrName>
                                        </p:attrNameLst>
                                      </p:cBhvr>
                                    </p:animRot>
                                    <p:animRot by="120000">
                                      <p:cBhvr>
                                        <p:cTn id="15" dur="200" fill="hold">
                                          <p:stCondLst>
                                            <p:cond delay="800"/>
                                          </p:stCondLst>
                                        </p:cTn>
                                        <p:tgtEl>
                                          <p:spTgt spid="2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extBox 33">
            <a:extLst>
              <a:ext uri="{FF2B5EF4-FFF2-40B4-BE49-F238E27FC236}">
                <a16:creationId xmlns:a16="http://schemas.microsoft.com/office/drawing/2014/main" id="{D8B89413-A466-4A46-B080-2A0F2354137A}"/>
              </a:ext>
            </a:extLst>
          </p:cNvPr>
          <p:cNvSpPr txBox="1"/>
          <p:nvPr/>
        </p:nvSpPr>
        <p:spPr>
          <a:xfrm>
            <a:off x="11482248" y="6224947"/>
            <a:ext cx="348173" cy="276999"/>
          </a:xfrm>
          <a:prstGeom prst="rect">
            <a:avLst/>
          </a:prstGeom>
          <a:noFill/>
        </p:spPr>
        <p:txBody>
          <a:bodyPr wrap="none" rtlCol="0">
            <a:spAutoFit/>
          </a:bodyPr>
          <a:lstStyle/>
          <a:p>
            <a:pPr algn="r"/>
            <a:fld id="{3D84D9FA-1F41-744C-B738-DD7336045975}" type="slidenum">
              <a:rPr lang="en-US" sz="1200" smtClean="0">
                <a:latin typeface="Core Sans M 35 Light" panose="020F0303030302020204" pitchFamily="34" charset="0"/>
              </a:rPr>
              <a:t>15</a:t>
            </a:fld>
            <a:endParaRPr lang="en-US" sz="1200">
              <a:latin typeface="Core Sans M 35 Light" panose="020F0303030302020204" pitchFamily="34" charset="0"/>
            </a:endParaRPr>
          </a:p>
        </p:txBody>
      </p:sp>
      <p:cxnSp>
        <p:nvCxnSpPr>
          <p:cNvPr id="35" name="Straight Connector 34">
            <a:extLst>
              <a:ext uri="{FF2B5EF4-FFF2-40B4-BE49-F238E27FC236}">
                <a16:creationId xmlns:a16="http://schemas.microsoft.com/office/drawing/2014/main" id="{A7ABFCCF-4F37-5D49-97D4-1C0B45AE6005}"/>
              </a:ext>
            </a:extLst>
          </p:cNvPr>
          <p:cNvCxnSpPr>
            <a:cxnSpLocks/>
          </p:cNvCxnSpPr>
          <p:nvPr/>
        </p:nvCxnSpPr>
        <p:spPr>
          <a:xfrm>
            <a:off x="11857528" y="321138"/>
            <a:ext cx="0" cy="361771"/>
          </a:xfrm>
          <a:prstGeom prst="line">
            <a:avLst/>
          </a:prstGeom>
          <a:ln w="12700">
            <a:solidFill>
              <a:srgbClr val="DC1E35"/>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F3BD5120-9210-6143-9F69-7DC8DEF4E083}"/>
              </a:ext>
            </a:extLst>
          </p:cNvPr>
          <p:cNvCxnSpPr>
            <a:cxnSpLocks/>
          </p:cNvCxnSpPr>
          <p:nvPr/>
        </p:nvCxnSpPr>
        <p:spPr>
          <a:xfrm>
            <a:off x="11857528" y="6175091"/>
            <a:ext cx="0" cy="361771"/>
          </a:xfrm>
          <a:prstGeom prst="line">
            <a:avLst/>
          </a:prstGeom>
          <a:ln w="12700">
            <a:solidFill>
              <a:srgbClr val="DC1E35"/>
            </a:solidFill>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669129D9-1016-334A-8732-4B49B4E4647F}"/>
              </a:ext>
            </a:extLst>
          </p:cNvPr>
          <p:cNvSpPr txBox="1"/>
          <p:nvPr/>
        </p:nvSpPr>
        <p:spPr>
          <a:xfrm>
            <a:off x="9782873" y="365568"/>
            <a:ext cx="2047548" cy="276999"/>
          </a:xfrm>
          <a:prstGeom prst="rect">
            <a:avLst/>
          </a:prstGeom>
          <a:noFill/>
        </p:spPr>
        <p:txBody>
          <a:bodyPr wrap="none" rtlCol="0">
            <a:spAutoFit/>
          </a:bodyPr>
          <a:lstStyle/>
          <a:p>
            <a:pPr algn="r"/>
            <a:r>
              <a:rPr lang="en-US" sz="1200" dirty="0">
                <a:solidFill>
                  <a:srgbClr val="DC1E35"/>
                </a:solidFill>
                <a:latin typeface="Core Sans M 55 Medium" panose="020F0603030302020204" pitchFamily="34" charset="0"/>
              </a:rPr>
              <a:t>React 19 </a:t>
            </a:r>
            <a:r>
              <a:rPr lang="en-US" sz="1200" dirty="0">
                <a:solidFill>
                  <a:srgbClr val="4A5267"/>
                </a:solidFill>
                <a:latin typeface="Core Sans M 35 Light" panose="020F0303030302020204" pitchFamily="34" charset="0"/>
              </a:rPr>
              <a:t>– React Compiler</a:t>
            </a:r>
          </a:p>
        </p:txBody>
      </p:sp>
      <p:cxnSp>
        <p:nvCxnSpPr>
          <p:cNvPr id="39" name="Straight Connector 38">
            <a:extLst>
              <a:ext uri="{FF2B5EF4-FFF2-40B4-BE49-F238E27FC236}">
                <a16:creationId xmlns:a16="http://schemas.microsoft.com/office/drawing/2014/main" id="{47A1194E-6020-524B-A700-6A1191C1771D}"/>
              </a:ext>
            </a:extLst>
          </p:cNvPr>
          <p:cNvCxnSpPr>
            <a:cxnSpLocks/>
          </p:cNvCxnSpPr>
          <p:nvPr/>
        </p:nvCxnSpPr>
        <p:spPr>
          <a:xfrm>
            <a:off x="351327" y="6178826"/>
            <a:ext cx="0" cy="361771"/>
          </a:xfrm>
          <a:prstGeom prst="line">
            <a:avLst/>
          </a:prstGeom>
          <a:ln w="12700">
            <a:solidFill>
              <a:srgbClr val="DC1E35"/>
            </a:solidFill>
          </a:ln>
        </p:spPr>
        <p:style>
          <a:lnRef idx="1">
            <a:schemeClr val="accent1"/>
          </a:lnRef>
          <a:fillRef idx="0">
            <a:schemeClr val="accent1"/>
          </a:fillRef>
          <a:effectRef idx="0">
            <a:schemeClr val="accent1"/>
          </a:effectRef>
          <a:fontRef idx="minor">
            <a:schemeClr val="tx1"/>
          </a:fontRef>
        </p:style>
      </p:cxnSp>
      <p:pic>
        <p:nvPicPr>
          <p:cNvPr id="43" name="Graphic 42">
            <a:extLst>
              <a:ext uri="{FF2B5EF4-FFF2-40B4-BE49-F238E27FC236}">
                <a16:creationId xmlns:a16="http://schemas.microsoft.com/office/drawing/2014/main" id="{F8282668-0591-0946-806F-4B6A27F56C73}"/>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322439" y="321138"/>
            <a:ext cx="1884326" cy="406202"/>
          </a:xfrm>
          <a:prstGeom prst="rect">
            <a:avLst/>
          </a:prstGeom>
        </p:spPr>
      </p:pic>
      <p:pic>
        <p:nvPicPr>
          <p:cNvPr id="44" name="Graphic 43">
            <a:extLst>
              <a:ext uri="{FF2B5EF4-FFF2-40B4-BE49-F238E27FC236}">
                <a16:creationId xmlns:a16="http://schemas.microsoft.com/office/drawing/2014/main" id="{3B0E865A-1CD1-1C4B-A488-ACAAD5B64CF8}"/>
              </a:ext>
            </a:extLst>
          </p:cNvPr>
          <p:cNvPicPr>
            <a:picLocks noChangeAspect="1"/>
          </p:cNvPicPr>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480395" y="6305029"/>
            <a:ext cx="1392353" cy="117996"/>
          </a:xfrm>
          <a:prstGeom prst="rect">
            <a:avLst/>
          </a:prstGeom>
        </p:spPr>
      </p:pic>
      <p:sp>
        <p:nvSpPr>
          <p:cNvPr id="2" name="TextBox 1">
            <a:extLst>
              <a:ext uri="{FF2B5EF4-FFF2-40B4-BE49-F238E27FC236}">
                <a16:creationId xmlns:a16="http://schemas.microsoft.com/office/drawing/2014/main" id="{19D9C4E3-0726-CCA9-E0EC-19F11EEFA531}"/>
              </a:ext>
            </a:extLst>
          </p:cNvPr>
          <p:cNvSpPr txBox="1"/>
          <p:nvPr/>
        </p:nvSpPr>
        <p:spPr>
          <a:xfrm>
            <a:off x="4576225" y="3182778"/>
            <a:ext cx="3039550" cy="492443"/>
          </a:xfrm>
          <a:prstGeom prst="rect">
            <a:avLst/>
          </a:prstGeom>
          <a:noFill/>
        </p:spPr>
        <p:txBody>
          <a:bodyPr wrap="none" rtlCol="0">
            <a:spAutoFit/>
          </a:bodyPr>
          <a:lstStyle/>
          <a:p>
            <a:r>
              <a:rPr lang="en-US" sz="2600" dirty="0">
                <a:solidFill>
                  <a:srgbClr val="DC1E35"/>
                </a:solidFill>
                <a:latin typeface="Core Sans M 35 Light" panose="020F0303030302020204" pitchFamily="34" charset="0"/>
              </a:rPr>
              <a:t>With </a:t>
            </a:r>
            <a:r>
              <a:rPr lang="en-US" sz="2600" dirty="0" err="1">
                <a:solidFill>
                  <a:srgbClr val="DC1E35"/>
                </a:solidFill>
                <a:latin typeface="Core Sans M 35 Light" panose="020F0303030302020204" pitchFamily="34" charset="0"/>
              </a:rPr>
              <a:t>Memoization</a:t>
            </a:r>
            <a:endParaRPr lang="en-US" sz="2600" dirty="0">
              <a:solidFill>
                <a:srgbClr val="DC1E35"/>
              </a:solidFill>
              <a:latin typeface="Core Sans M 35 Light" panose="020F0303030302020204" pitchFamily="34" charset="0"/>
            </a:endParaRPr>
          </a:p>
        </p:txBody>
      </p:sp>
      <p:sp>
        <p:nvSpPr>
          <p:cNvPr id="8" name="TextBox 7">
            <a:extLst>
              <a:ext uri="{FF2B5EF4-FFF2-40B4-BE49-F238E27FC236}">
                <a16:creationId xmlns:a16="http://schemas.microsoft.com/office/drawing/2014/main" id="{D1FC4828-EED3-5E05-7864-10DF7896FEEE}"/>
              </a:ext>
            </a:extLst>
          </p:cNvPr>
          <p:cNvSpPr txBox="1"/>
          <p:nvPr/>
        </p:nvSpPr>
        <p:spPr>
          <a:xfrm>
            <a:off x="4124374" y="288624"/>
            <a:ext cx="3740896" cy="707886"/>
          </a:xfrm>
          <a:prstGeom prst="rect">
            <a:avLst/>
          </a:prstGeom>
          <a:noFill/>
        </p:spPr>
        <p:txBody>
          <a:bodyPr wrap="none" rtlCol="0">
            <a:spAutoFit/>
          </a:bodyPr>
          <a:lstStyle/>
          <a:p>
            <a:pPr algn="ctr"/>
            <a:r>
              <a:rPr lang="en-US" sz="4000" dirty="0">
                <a:solidFill>
                  <a:srgbClr val="DC1E35"/>
                </a:solidFill>
                <a:latin typeface="Core Sans M 35 Light" panose="020F0303030302020204" pitchFamily="34" charset="0"/>
              </a:rPr>
              <a:t>React</a:t>
            </a:r>
            <a:r>
              <a:rPr lang="en-US" sz="4000" dirty="0">
                <a:solidFill>
                  <a:schemeClr val="bg1"/>
                </a:solidFill>
                <a:latin typeface="Core Sans M 35 Light" panose="020F0303030302020204" pitchFamily="34" charset="0"/>
              </a:rPr>
              <a:t> </a:t>
            </a:r>
            <a:r>
              <a:rPr lang="en-US" sz="4000" dirty="0">
                <a:solidFill>
                  <a:srgbClr val="4A5267"/>
                </a:solidFill>
                <a:latin typeface="Core Sans M 35 Light" panose="020F0303030302020204" pitchFamily="34" charset="0"/>
              </a:rPr>
              <a:t>Compiler</a:t>
            </a:r>
          </a:p>
        </p:txBody>
      </p:sp>
    </p:spTree>
    <p:extLst>
      <p:ext uri="{BB962C8B-B14F-4D97-AF65-F5344CB8AC3E}">
        <p14:creationId xmlns:p14="http://schemas.microsoft.com/office/powerpoint/2010/main" val="26001490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extBox 33">
            <a:extLst>
              <a:ext uri="{FF2B5EF4-FFF2-40B4-BE49-F238E27FC236}">
                <a16:creationId xmlns:a16="http://schemas.microsoft.com/office/drawing/2014/main" id="{D8B89413-A466-4A46-B080-2A0F2354137A}"/>
              </a:ext>
            </a:extLst>
          </p:cNvPr>
          <p:cNvSpPr txBox="1"/>
          <p:nvPr/>
        </p:nvSpPr>
        <p:spPr>
          <a:xfrm>
            <a:off x="11482248" y="6224947"/>
            <a:ext cx="348173" cy="276999"/>
          </a:xfrm>
          <a:prstGeom prst="rect">
            <a:avLst/>
          </a:prstGeom>
          <a:noFill/>
        </p:spPr>
        <p:txBody>
          <a:bodyPr wrap="none" rtlCol="0">
            <a:spAutoFit/>
          </a:bodyPr>
          <a:lstStyle/>
          <a:p>
            <a:pPr algn="r"/>
            <a:fld id="{3D84D9FA-1F41-744C-B738-DD7336045975}" type="slidenum">
              <a:rPr lang="en-US" sz="1200" smtClean="0">
                <a:latin typeface="Core Sans M 35 Light" panose="020F0303030302020204" pitchFamily="34" charset="0"/>
              </a:rPr>
              <a:t>16</a:t>
            </a:fld>
            <a:endParaRPr lang="en-US" sz="1200">
              <a:latin typeface="Core Sans M 35 Light" panose="020F0303030302020204" pitchFamily="34" charset="0"/>
            </a:endParaRPr>
          </a:p>
        </p:txBody>
      </p:sp>
      <p:cxnSp>
        <p:nvCxnSpPr>
          <p:cNvPr id="35" name="Straight Connector 34">
            <a:extLst>
              <a:ext uri="{FF2B5EF4-FFF2-40B4-BE49-F238E27FC236}">
                <a16:creationId xmlns:a16="http://schemas.microsoft.com/office/drawing/2014/main" id="{A7ABFCCF-4F37-5D49-97D4-1C0B45AE6005}"/>
              </a:ext>
            </a:extLst>
          </p:cNvPr>
          <p:cNvCxnSpPr>
            <a:cxnSpLocks/>
          </p:cNvCxnSpPr>
          <p:nvPr/>
        </p:nvCxnSpPr>
        <p:spPr>
          <a:xfrm>
            <a:off x="11857528" y="321138"/>
            <a:ext cx="0" cy="361771"/>
          </a:xfrm>
          <a:prstGeom prst="line">
            <a:avLst/>
          </a:prstGeom>
          <a:ln w="12700">
            <a:solidFill>
              <a:srgbClr val="DC1E35"/>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F3BD5120-9210-6143-9F69-7DC8DEF4E083}"/>
              </a:ext>
            </a:extLst>
          </p:cNvPr>
          <p:cNvCxnSpPr>
            <a:cxnSpLocks/>
          </p:cNvCxnSpPr>
          <p:nvPr/>
        </p:nvCxnSpPr>
        <p:spPr>
          <a:xfrm>
            <a:off x="11857528" y="6175091"/>
            <a:ext cx="0" cy="361771"/>
          </a:xfrm>
          <a:prstGeom prst="line">
            <a:avLst/>
          </a:prstGeom>
          <a:ln w="12700">
            <a:solidFill>
              <a:srgbClr val="DC1E35"/>
            </a:solidFill>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669129D9-1016-334A-8732-4B49B4E4647F}"/>
              </a:ext>
            </a:extLst>
          </p:cNvPr>
          <p:cNvSpPr txBox="1"/>
          <p:nvPr/>
        </p:nvSpPr>
        <p:spPr>
          <a:xfrm>
            <a:off x="9782873" y="365568"/>
            <a:ext cx="2047548" cy="276999"/>
          </a:xfrm>
          <a:prstGeom prst="rect">
            <a:avLst/>
          </a:prstGeom>
          <a:noFill/>
        </p:spPr>
        <p:txBody>
          <a:bodyPr wrap="none" rtlCol="0">
            <a:spAutoFit/>
          </a:bodyPr>
          <a:lstStyle/>
          <a:p>
            <a:pPr algn="r"/>
            <a:r>
              <a:rPr lang="en-US" sz="1200" dirty="0">
                <a:solidFill>
                  <a:srgbClr val="DC1E35"/>
                </a:solidFill>
                <a:latin typeface="Core Sans M 55 Medium" panose="020F0603030302020204" pitchFamily="34" charset="0"/>
              </a:rPr>
              <a:t>React 19 </a:t>
            </a:r>
            <a:r>
              <a:rPr lang="en-US" sz="1200" dirty="0">
                <a:solidFill>
                  <a:srgbClr val="4A5267"/>
                </a:solidFill>
                <a:latin typeface="Core Sans M 35 Light" panose="020F0303030302020204" pitchFamily="34" charset="0"/>
              </a:rPr>
              <a:t>– React Compiler</a:t>
            </a:r>
          </a:p>
        </p:txBody>
      </p:sp>
      <p:cxnSp>
        <p:nvCxnSpPr>
          <p:cNvPr id="39" name="Straight Connector 38">
            <a:extLst>
              <a:ext uri="{FF2B5EF4-FFF2-40B4-BE49-F238E27FC236}">
                <a16:creationId xmlns:a16="http://schemas.microsoft.com/office/drawing/2014/main" id="{47A1194E-6020-524B-A700-6A1191C1771D}"/>
              </a:ext>
            </a:extLst>
          </p:cNvPr>
          <p:cNvCxnSpPr>
            <a:cxnSpLocks/>
          </p:cNvCxnSpPr>
          <p:nvPr/>
        </p:nvCxnSpPr>
        <p:spPr>
          <a:xfrm>
            <a:off x="351327" y="6178826"/>
            <a:ext cx="0" cy="361771"/>
          </a:xfrm>
          <a:prstGeom prst="line">
            <a:avLst/>
          </a:prstGeom>
          <a:ln w="12700">
            <a:solidFill>
              <a:srgbClr val="DC1E35"/>
            </a:solidFill>
          </a:ln>
        </p:spPr>
        <p:style>
          <a:lnRef idx="1">
            <a:schemeClr val="accent1"/>
          </a:lnRef>
          <a:fillRef idx="0">
            <a:schemeClr val="accent1"/>
          </a:fillRef>
          <a:effectRef idx="0">
            <a:schemeClr val="accent1"/>
          </a:effectRef>
          <a:fontRef idx="minor">
            <a:schemeClr val="tx1"/>
          </a:fontRef>
        </p:style>
      </p:cxnSp>
      <p:pic>
        <p:nvPicPr>
          <p:cNvPr id="43" name="Graphic 42">
            <a:extLst>
              <a:ext uri="{FF2B5EF4-FFF2-40B4-BE49-F238E27FC236}">
                <a16:creationId xmlns:a16="http://schemas.microsoft.com/office/drawing/2014/main" id="{F8282668-0591-0946-806F-4B6A27F56C73}"/>
              </a:ext>
            </a:extLst>
          </p:cNvPr>
          <p:cNvPicPr>
            <a:picLocks noChangeAspect="1"/>
          </p:cNvPicPr>
          <p:nvPr/>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322439" y="321138"/>
            <a:ext cx="1884326" cy="406202"/>
          </a:xfrm>
          <a:prstGeom prst="rect">
            <a:avLst/>
          </a:prstGeom>
        </p:spPr>
      </p:pic>
      <p:pic>
        <p:nvPicPr>
          <p:cNvPr id="44" name="Graphic 43">
            <a:extLst>
              <a:ext uri="{FF2B5EF4-FFF2-40B4-BE49-F238E27FC236}">
                <a16:creationId xmlns:a16="http://schemas.microsoft.com/office/drawing/2014/main" id="{3B0E865A-1CD1-1C4B-A488-ACAAD5B64CF8}"/>
              </a:ext>
            </a:extLst>
          </p:cNvPr>
          <p:cNvPicPr>
            <a:picLocks noChangeAspect="1"/>
          </p:cNvPicPr>
          <p:nvPr/>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480395" y="6305029"/>
            <a:ext cx="1392353" cy="117996"/>
          </a:xfrm>
          <a:prstGeom prst="rect">
            <a:avLst/>
          </a:prstGeom>
        </p:spPr>
      </p:pic>
      <p:sp>
        <p:nvSpPr>
          <p:cNvPr id="2" name="TextBox 1">
            <a:extLst>
              <a:ext uri="{FF2B5EF4-FFF2-40B4-BE49-F238E27FC236}">
                <a16:creationId xmlns:a16="http://schemas.microsoft.com/office/drawing/2014/main" id="{19D9C4E3-0726-CCA9-E0EC-19F11EEFA531}"/>
              </a:ext>
            </a:extLst>
          </p:cNvPr>
          <p:cNvSpPr txBox="1"/>
          <p:nvPr/>
        </p:nvSpPr>
        <p:spPr>
          <a:xfrm>
            <a:off x="351327" y="1113671"/>
            <a:ext cx="3039550" cy="492443"/>
          </a:xfrm>
          <a:prstGeom prst="rect">
            <a:avLst/>
          </a:prstGeom>
          <a:noFill/>
        </p:spPr>
        <p:txBody>
          <a:bodyPr wrap="none" rtlCol="0">
            <a:spAutoFit/>
          </a:bodyPr>
          <a:lstStyle/>
          <a:p>
            <a:r>
              <a:rPr lang="en-US" sz="2600" dirty="0">
                <a:solidFill>
                  <a:srgbClr val="DC1E35"/>
                </a:solidFill>
                <a:latin typeface="Core Sans M 35 Light" panose="020F0303030302020204" pitchFamily="34" charset="0"/>
              </a:rPr>
              <a:t>With </a:t>
            </a:r>
            <a:r>
              <a:rPr lang="en-US" sz="2600" dirty="0" err="1">
                <a:solidFill>
                  <a:srgbClr val="DC1E35"/>
                </a:solidFill>
                <a:latin typeface="Core Sans M 35 Light" panose="020F0303030302020204" pitchFamily="34" charset="0"/>
              </a:rPr>
              <a:t>Memoization</a:t>
            </a:r>
            <a:endParaRPr lang="en-US" sz="2600" dirty="0">
              <a:solidFill>
                <a:srgbClr val="DC1E35"/>
              </a:solidFill>
              <a:latin typeface="Core Sans M 35 Light" panose="020F0303030302020204" pitchFamily="34" charset="0"/>
            </a:endParaRPr>
          </a:p>
        </p:txBody>
      </p:sp>
      <p:sp>
        <p:nvSpPr>
          <p:cNvPr id="4" name="TextBox 3">
            <a:extLst>
              <a:ext uri="{FF2B5EF4-FFF2-40B4-BE49-F238E27FC236}">
                <a16:creationId xmlns:a16="http://schemas.microsoft.com/office/drawing/2014/main" id="{CDCBC961-D51D-BE92-9A7E-8F012002D9B6}"/>
              </a:ext>
            </a:extLst>
          </p:cNvPr>
          <p:cNvSpPr txBox="1"/>
          <p:nvPr/>
        </p:nvSpPr>
        <p:spPr>
          <a:xfrm>
            <a:off x="351327" y="1866019"/>
            <a:ext cx="8067299" cy="3539430"/>
          </a:xfrm>
          <a:prstGeom prst="rect">
            <a:avLst/>
          </a:prstGeom>
          <a:solidFill>
            <a:schemeClr val="accent6">
              <a:lumMod val="50000"/>
            </a:schemeClr>
          </a:solidFill>
        </p:spPr>
        <p:txBody>
          <a:bodyPr wrap="square">
            <a:spAutoFit/>
          </a:bodyPr>
          <a:lstStyle/>
          <a:p>
            <a:r>
              <a:rPr lang="en-US" sz="1600" b="0" dirty="0">
                <a:solidFill>
                  <a:srgbClr val="C792EA"/>
                </a:solidFill>
                <a:effectLst/>
                <a:latin typeface="Consolas" panose="020B0609020204030204" pitchFamily="49" charset="0"/>
              </a:rPr>
              <a:t>function</a:t>
            </a:r>
            <a:r>
              <a:rPr lang="en-US" sz="1600" b="0" dirty="0">
                <a:solidFill>
                  <a:srgbClr val="BABED8"/>
                </a:solidFill>
                <a:effectLst/>
                <a:latin typeface="Consolas" panose="020B0609020204030204" pitchFamily="49" charset="0"/>
              </a:rPr>
              <a:t> </a:t>
            </a:r>
            <a:r>
              <a:rPr lang="en-US" sz="1600" b="0" dirty="0" err="1">
                <a:solidFill>
                  <a:srgbClr val="82AAFF"/>
                </a:solidFill>
                <a:effectLst/>
                <a:latin typeface="Consolas" panose="020B0609020204030204" pitchFamily="49" charset="0"/>
              </a:rPr>
              <a:t>ProductPage</a:t>
            </a:r>
            <a:r>
              <a:rPr lang="en-US" sz="1600" b="0" dirty="0">
                <a:solidFill>
                  <a:srgbClr val="89DDFF"/>
                </a:solidFill>
                <a:effectLst/>
                <a:latin typeface="Consolas" panose="020B0609020204030204" pitchFamily="49" charset="0"/>
              </a:rPr>
              <a:t>({</a:t>
            </a:r>
            <a:r>
              <a:rPr lang="en-US" sz="1600" b="0" dirty="0">
                <a:solidFill>
                  <a:srgbClr val="BABED8"/>
                </a:solidFill>
                <a:effectLst/>
                <a:latin typeface="Consolas" panose="020B0609020204030204" pitchFamily="49" charset="0"/>
              </a:rPr>
              <a:t> </a:t>
            </a:r>
            <a:r>
              <a:rPr lang="en-US" sz="1600" b="0" i="1" dirty="0" err="1">
                <a:solidFill>
                  <a:srgbClr val="BABED8"/>
                </a:solidFill>
                <a:effectLst/>
                <a:latin typeface="Consolas" panose="020B0609020204030204" pitchFamily="49" charset="0"/>
              </a:rPr>
              <a:t>productId</a:t>
            </a:r>
            <a:r>
              <a:rPr lang="en-US" sz="1600" b="0" dirty="0">
                <a:solidFill>
                  <a:srgbClr val="89DDFF"/>
                </a:solidFill>
                <a:effectLst/>
                <a:latin typeface="Consolas" panose="020B0609020204030204" pitchFamily="49" charset="0"/>
              </a:rPr>
              <a:t>,</a:t>
            </a:r>
            <a:r>
              <a:rPr lang="en-US" sz="1600" b="0" dirty="0">
                <a:solidFill>
                  <a:srgbClr val="BABED8"/>
                </a:solidFill>
                <a:effectLst/>
                <a:latin typeface="Consolas" panose="020B0609020204030204" pitchFamily="49" charset="0"/>
              </a:rPr>
              <a:t> </a:t>
            </a:r>
            <a:r>
              <a:rPr lang="en-US" sz="1600" b="0" i="1" dirty="0">
                <a:solidFill>
                  <a:srgbClr val="BABED8"/>
                </a:solidFill>
                <a:effectLst/>
                <a:latin typeface="Consolas" panose="020B0609020204030204" pitchFamily="49" charset="0"/>
              </a:rPr>
              <a:t>referrer</a:t>
            </a:r>
            <a:r>
              <a:rPr lang="en-US" sz="1600" b="0" dirty="0">
                <a:solidFill>
                  <a:srgbClr val="89DDFF"/>
                </a:solidFill>
                <a:effectLst/>
                <a:latin typeface="Consolas" panose="020B0609020204030204" pitchFamily="49" charset="0"/>
              </a:rPr>
              <a:t>,</a:t>
            </a:r>
            <a:r>
              <a:rPr lang="en-US" sz="1600" b="0" dirty="0">
                <a:solidFill>
                  <a:srgbClr val="BABED8"/>
                </a:solidFill>
                <a:effectLst/>
                <a:latin typeface="Consolas" panose="020B0609020204030204" pitchFamily="49" charset="0"/>
              </a:rPr>
              <a:t> </a:t>
            </a:r>
            <a:r>
              <a:rPr lang="en-US" sz="1600" b="0" i="1" dirty="0">
                <a:solidFill>
                  <a:srgbClr val="BABED8"/>
                </a:solidFill>
                <a:effectLst/>
                <a:latin typeface="Consolas" panose="020B0609020204030204" pitchFamily="49" charset="0"/>
              </a:rPr>
              <a:t>theme</a:t>
            </a:r>
            <a:r>
              <a:rPr lang="en-US" sz="1600" b="0" dirty="0">
                <a:solidFill>
                  <a:srgbClr val="BABED8"/>
                </a:solidFill>
                <a:effectLst/>
                <a:latin typeface="Consolas" panose="020B0609020204030204" pitchFamily="49" charset="0"/>
              </a:rPr>
              <a:t> </a:t>
            </a:r>
            <a:r>
              <a:rPr lang="en-US" sz="1600" b="0" dirty="0">
                <a:solidFill>
                  <a:srgbClr val="89DDFF"/>
                </a:solidFill>
                <a:effectLst/>
                <a:latin typeface="Consolas" panose="020B0609020204030204" pitchFamily="49" charset="0"/>
              </a:rPr>
              <a:t>})</a:t>
            </a:r>
            <a:r>
              <a:rPr lang="en-US" sz="1600" b="0" dirty="0">
                <a:solidFill>
                  <a:srgbClr val="BABED8"/>
                </a:solidFill>
                <a:effectLst/>
                <a:latin typeface="Consolas" panose="020B0609020204030204" pitchFamily="49" charset="0"/>
              </a:rPr>
              <a:t> </a:t>
            </a:r>
            <a:r>
              <a:rPr lang="en-US" sz="1600" b="0" dirty="0">
                <a:solidFill>
                  <a:srgbClr val="89DDFF"/>
                </a:solidFill>
                <a:effectLst/>
                <a:latin typeface="Consolas" panose="020B0609020204030204" pitchFamily="49" charset="0"/>
              </a:rPr>
              <a:t>{</a:t>
            </a:r>
            <a:endParaRPr lang="en-US" sz="1600" b="0" dirty="0">
              <a:solidFill>
                <a:srgbClr val="BABED8"/>
              </a:solidFill>
              <a:effectLst/>
              <a:latin typeface="Consolas" panose="020B0609020204030204" pitchFamily="49" charset="0"/>
            </a:endParaRPr>
          </a:p>
          <a:p>
            <a:r>
              <a:rPr lang="en-US" sz="1600" b="0" dirty="0">
                <a:solidFill>
                  <a:srgbClr val="F07178"/>
                </a:solidFill>
                <a:effectLst/>
                <a:latin typeface="Consolas" panose="020B0609020204030204" pitchFamily="49" charset="0"/>
              </a:rPr>
              <a:t>  </a:t>
            </a:r>
            <a:r>
              <a:rPr lang="en-US" sz="1600" b="0" dirty="0">
                <a:solidFill>
                  <a:srgbClr val="C792EA"/>
                </a:solidFill>
                <a:effectLst/>
                <a:latin typeface="Consolas" panose="020B0609020204030204" pitchFamily="49" charset="0"/>
              </a:rPr>
              <a:t>const</a:t>
            </a:r>
            <a:r>
              <a:rPr lang="en-US" sz="1600" b="0" dirty="0">
                <a:solidFill>
                  <a:srgbClr val="F07178"/>
                </a:solidFill>
                <a:effectLst/>
                <a:latin typeface="Consolas" panose="020B0609020204030204" pitchFamily="49" charset="0"/>
              </a:rPr>
              <a:t> </a:t>
            </a:r>
            <a:r>
              <a:rPr lang="en-US" sz="1600" b="0" dirty="0" err="1">
                <a:solidFill>
                  <a:srgbClr val="82AAFF"/>
                </a:solidFill>
                <a:effectLst/>
                <a:latin typeface="Consolas" panose="020B0609020204030204" pitchFamily="49" charset="0"/>
              </a:rPr>
              <a:t>handleSubmit</a:t>
            </a:r>
            <a:r>
              <a:rPr lang="en-US" sz="1600" b="0" dirty="0">
                <a:solidFill>
                  <a:srgbClr val="F07178"/>
                </a:solidFill>
                <a:effectLst/>
                <a:latin typeface="Consolas" panose="020B0609020204030204" pitchFamily="49" charset="0"/>
              </a:rPr>
              <a:t> </a:t>
            </a:r>
            <a:r>
              <a:rPr lang="en-US" sz="1600" b="0" dirty="0">
                <a:solidFill>
                  <a:srgbClr val="89DDFF"/>
                </a:solidFill>
                <a:effectLst/>
                <a:latin typeface="Consolas" panose="020B0609020204030204" pitchFamily="49" charset="0"/>
              </a:rPr>
              <a:t>=</a:t>
            </a:r>
            <a:r>
              <a:rPr lang="en-US" sz="1600" b="0" dirty="0">
                <a:solidFill>
                  <a:srgbClr val="F07178"/>
                </a:solidFill>
                <a:effectLst/>
                <a:latin typeface="Consolas" panose="020B0609020204030204" pitchFamily="49" charset="0"/>
              </a:rPr>
              <a:t> </a:t>
            </a:r>
            <a:r>
              <a:rPr lang="en-US" sz="1600" b="0" dirty="0" err="1">
                <a:solidFill>
                  <a:srgbClr val="82AAFF"/>
                </a:solidFill>
                <a:effectLst/>
                <a:latin typeface="Consolas" panose="020B0609020204030204" pitchFamily="49" charset="0"/>
              </a:rPr>
              <a:t>useCallback</a:t>
            </a:r>
            <a:r>
              <a:rPr lang="en-US" sz="1600" b="0" dirty="0">
                <a:solidFill>
                  <a:srgbClr val="F07178"/>
                </a:solidFill>
                <a:effectLst/>
                <a:latin typeface="Consolas" panose="020B0609020204030204" pitchFamily="49" charset="0"/>
              </a:rPr>
              <a:t>(</a:t>
            </a:r>
            <a:r>
              <a:rPr lang="en-US" sz="1600" b="0" dirty="0">
                <a:solidFill>
                  <a:srgbClr val="89DDFF"/>
                </a:solidFill>
                <a:effectLst/>
                <a:latin typeface="Consolas" panose="020B0609020204030204" pitchFamily="49" charset="0"/>
              </a:rPr>
              <a:t>(</a:t>
            </a:r>
            <a:r>
              <a:rPr lang="en-US" sz="1600" b="0" i="1" dirty="0" err="1">
                <a:solidFill>
                  <a:srgbClr val="BABED8"/>
                </a:solidFill>
                <a:effectLst/>
                <a:latin typeface="Consolas" panose="020B0609020204030204" pitchFamily="49" charset="0"/>
              </a:rPr>
              <a:t>orderDetails</a:t>
            </a:r>
            <a:r>
              <a:rPr lang="en-US" sz="1600" b="0" dirty="0">
                <a:solidFill>
                  <a:srgbClr val="89DDFF"/>
                </a:solidFill>
                <a:effectLst/>
                <a:latin typeface="Consolas" panose="020B0609020204030204" pitchFamily="49" charset="0"/>
              </a:rPr>
              <a:t>)</a:t>
            </a:r>
            <a:r>
              <a:rPr lang="en-US" sz="1600" b="0" dirty="0">
                <a:solidFill>
                  <a:srgbClr val="F07178"/>
                </a:solidFill>
                <a:effectLst/>
                <a:latin typeface="Consolas" panose="020B0609020204030204" pitchFamily="49" charset="0"/>
              </a:rPr>
              <a:t> </a:t>
            </a:r>
            <a:r>
              <a:rPr lang="en-US" sz="1600" b="0" dirty="0">
                <a:solidFill>
                  <a:srgbClr val="C792EA"/>
                </a:solidFill>
                <a:effectLst/>
                <a:latin typeface="Consolas" panose="020B0609020204030204" pitchFamily="49" charset="0"/>
              </a:rPr>
              <a:t>=&gt;</a:t>
            </a:r>
            <a:r>
              <a:rPr lang="en-US" sz="1600" b="0" dirty="0">
                <a:solidFill>
                  <a:srgbClr val="F07178"/>
                </a:solidFill>
                <a:effectLst/>
                <a:latin typeface="Consolas" panose="020B0609020204030204" pitchFamily="49" charset="0"/>
              </a:rPr>
              <a:t> </a:t>
            </a:r>
            <a:r>
              <a:rPr lang="en-US" sz="1600" b="0" dirty="0">
                <a:solidFill>
                  <a:srgbClr val="89DDFF"/>
                </a:solidFill>
                <a:effectLst/>
                <a:latin typeface="Consolas" panose="020B0609020204030204" pitchFamily="49" charset="0"/>
              </a:rPr>
              <a:t>{</a:t>
            </a:r>
            <a:endParaRPr lang="en-US" sz="1600" b="0" dirty="0">
              <a:solidFill>
                <a:srgbClr val="BABED8"/>
              </a:solidFill>
              <a:effectLst/>
              <a:latin typeface="Consolas" panose="020B0609020204030204" pitchFamily="49" charset="0"/>
            </a:endParaRPr>
          </a:p>
          <a:p>
            <a:r>
              <a:rPr lang="en-US" sz="1600" b="0" dirty="0">
                <a:solidFill>
                  <a:srgbClr val="F07178"/>
                </a:solidFill>
                <a:effectLst/>
                <a:latin typeface="Consolas" panose="020B0609020204030204" pitchFamily="49" charset="0"/>
              </a:rPr>
              <a:t>    </a:t>
            </a:r>
            <a:r>
              <a:rPr lang="en-US" sz="1600" b="0" dirty="0">
                <a:solidFill>
                  <a:srgbClr val="82AAFF"/>
                </a:solidFill>
                <a:effectLst/>
                <a:latin typeface="Consolas" panose="020B0609020204030204" pitchFamily="49" charset="0"/>
              </a:rPr>
              <a:t>post</a:t>
            </a:r>
            <a:r>
              <a:rPr lang="en-US" sz="1600" b="0" dirty="0">
                <a:solidFill>
                  <a:srgbClr val="F07178"/>
                </a:solidFill>
                <a:effectLst/>
                <a:latin typeface="Consolas" panose="020B0609020204030204" pitchFamily="49" charset="0"/>
              </a:rPr>
              <a:t>(</a:t>
            </a:r>
            <a:r>
              <a:rPr lang="en-US" sz="1600" b="0" dirty="0">
                <a:solidFill>
                  <a:srgbClr val="89DDFF"/>
                </a:solidFill>
                <a:effectLst/>
                <a:latin typeface="Consolas" panose="020B0609020204030204" pitchFamily="49" charset="0"/>
              </a:rPr>
              <a:t>'</a:t>
            </a:r>
            <a:r>
              <a:rPr lang="en-US" sz="1600" b="0" dirty="0">
                <a:solidFill>
                  <a:srgbClr val="C3E88D"/>
                </a:solidFill>
                <a:effectLst/>
                <a:latin typeface="Consolas" panose="020B0609020204030204" pitchFamily="49" charset="0"/>
              </a:rPr>
              <a:t>/product/</a:t>
            </a:r>
            <a:r>
              <a:rPr lang="en-US" sz="1600" b="0" dirty="0">
                <a:solidFill>
                  <a:srgbClr val="89DDFF"/>
                </a:solidFill>
                <a:effectLst/>
                <a:latin typeface="Consolas" panose="020B0609020204030204" pitchFamily="49" charset="0"/>
              </a:rPr>
              <a:t>'</a:t>
            </a:r>
            <a:r>
              <a:rPr lang="en-US" sz="1600" b="0" dirty="0">
                <a:solidFill>
                  <a:srgbClr val="F07178"/>
                </a:solidFill>
                <a:effectLst/>
                <a:latin typeface="Consolas" panose="020B0609020204030204" pitchFamily="49" charset="0"/>
              </a:rPr>
              <a:t> </a:t>
            </a:r>
            <a:r>
              <a:rPr lang="en-US" sz="1600" b="0" dirty="0">
                <a:solidFill>
                  <a:srgbClr val="89DDFF"/>
                </a:solidFill>
                <a:effectLst/>
                <a:latin typeface="Consolas" panose="020B0609020204030204" pitchFamily="49" charset="0"/>
              </a:rPr>
              <a:t>+</a:t>
            </a:r>
            <a:r>
              <a:rPr lang="en-US" sz="1600" b="0" dirty="0">
                <a:solidFill>
                  <a:srgbClr val="F07178"/>
                </a:solidFill>
                <a:effectLst/>
                <a:latin typeface="Consolas" panose="020B0609020204030204" pitchFamily="49" charset="0"/>
              </a:rPr>
              <a:t> </a:t>
            </a:r>
            <a:r>
              <a:rPr lang="en-US" sz="1600" b="0" i="1" dirty="0" err="1">
                <a:solidFill>
                  <a:srgbClr val="BABED8"/>
                </a:solidFill>
                <a:effectLst/>
                <a:latin typeface="Consolas" panose="020B0609020204030204" pitchFamily="49" charset="0"/>
              </a:rPr>
              <a:t>productId</a:t>
            </a:r>
            <a:r>
              <a:rPr lang="en-US" sz="1600" b="0" dirty="0">
                <a:solidFill>
                  <a:srgbClr val="F07178"/>
                </a:solidFill>
                <a:effectLst/>
                <a:latin typeface="Consolas" panose="020B0609020204030204" pitchFamily="49" charset="0"/>
              </a:rPr>
              <a:t> </a:t>
            </a:r>
            <a:r>
              <a:rPr lang="en-US" sz="1600" b="0" dirty="0">
                <a:solidFill>
                  <a:srgbClr val="89DDFF"/>
                </a:solidFill>
                <a:effectLst/>
                <a:latin typeface="Consolas" panose="020B0609020204030204" pitchFamily="49" charset="0"/>
              </a:rPr>
              <a:t>+</a:t>
            </a:r>
            <a:r>
              <a:rPr lang="en-US" sz="1600" b="0" dirty="0">
                <a:solidFill>
                  <a:srgbClr val="F07178"/>
                </a:solidFill>
                <a:effectLst/>
                <a:latin typeface="Consolas" panose="020B0609020204030204" pitchFamily="49" charset="0"/>
              </a:rPr>
              <a:t> </a:t>
            </a:r>
            <a:r>
              <a:rPr lang="en-US" sz="1600" b="0" dirty="0">
                <a:solidFill>
                  <a:srgbClr val="89DDFF"/>
                </a:solidFill>
                <a:effectLst/>
                <a:latin typeface="Consolas" panose="020B0609020204030204" pitchFamily="49" charset="0"/>
              </a:rPr>
              <a:t>'</a:t>
            </a:r>
            <a:r>
              <a:rPr lang="en-US" sz="1600" b="0" dirty="0">
                <a:solidFill>
                  <a:srgbClr val="C3E88D"/>
                </a:solidFill>
                <a:effectLst/>
                <a:latin typeface="Consolas" panose="020B0609020204030204" pitchFamily="49" charset="0"/>
              </a:rPr>
              <a:t>/buy</a:t>
            </a:r>
            <a:r>
              <a:rPr lang="en-US" sz="1600" b="0" dirty="0">
                <a:solidFill>
                  <a:srgbClr val="89DDFF"/>
                </a:solidFill>
                <a:effectLst/>
                <a:latin typeface="Consolas" panose="020B0609020204030204" pitchFamily="49" charset="0"/>
              </a:rPr>
              <a:t>',</a:t>
            </a:r>
            <a:r>
              <a:rPr lang="en-US" sz="1600" b="0" dirty="0">
                <a:solidFill>
                  <a:srgbClr val="F07178"/>
                </a:solidFill>
                <a:effectLst/>
                <a:latin typeface="Consolas" panose="020B0609020204030204" pitchFamily="49" charset="0"/>
              </a:rPr>
              <a:t> </a:t>
            </a:r>
            <a:r>
              <a:rPr lang="en-US" sz="1600" b="0" dirty="0">
                <a:solidFill>
                  <a:srgbClr val="89DDFF"/>
                </a:solidFill>
                <a:effectLst/>
                <a:latin typeface="Consolas" panose="020B0609020204030204" pitchFamily="49" charset="0"/>
              </a:rPr>
              <a:t>{</a:t>
            </a:r>
            <a:endParaRPr lang="en-US" sz="1600" b="0" dirty="0">
              <a:solidFill>
                <a:srgbClr val="BABED8"/>
              </a:solidFill>
              <a:effectLst/>
              <a:latin typeface="Consolas" panose="020B0609020204030204" pitchFamily="49" charset="0"/>
            </a:endParaRPr>
          </a:p>
          <a:p>
            <a:r>
              <a:rPr lang="en-US" sz="1600" b="0" dirty="0">
                <a:solidFill>
                  <a:srgbClr val="F07178"/>
                </a:solidFill>
                <a:effectLst/>
                <a:latin typeface="Consolas" panose="020B0609020204030204" pitchFamily="49" charset="0"/>
              </a:rPr>
              <a:t>      </a:t>
            </a:r>
            <a:r>
              <a:rPr lang="en-US" sz="1600" b="0" dirty="0">
                <a:solidFill>
                  <a:srgbClr val="BABED8"/>
                </a:solidFill>
                <a:effectLst/>
                <a:latin typeface="Consolas" panose="020B0609020204030204" pitchFamily="49" charset="0"/>
              </a:rPr>
              <a:t>referrer</a:t>
            </a:r>
            <a:r>
              <a:rPr lang="en-US" sz="1600" b="0" dirty="0">
                <a:solidFill>
                  <a:srgbClr val="89DDFF"/>
                </a:solidFill>
                <a:effectLst/>
                <a:latin typeface="Consolas" panose="020B0609020204030204" pitchFamily="49" charset="0"/>
              </a:rPr>
              <a:t>,</a:t>
            </a:r>
            <a:endParaRPr lang="en-US" sz="1600" b="0" dirty="0">
              <a:solidFill>
                <a:srgbClr val="BABED8"/>
              </a:solidFill>
              <a:effectLst/>
              <a:latin typeface="Consolas" panose="020B0609020204030204" pitchFamily="49" charset="0"/>
            </a:endParaRPr>
          </a:p>
          <a:p>
            <a:r>
              <a:rPr lang="en-US" sz="1600" b="0" dirty="0">
                <a:solidFill>
                  <a:srgbClr val="F07178"/>
                </a:solidFill>
                <a:effectLst/>
                <a:latin typeface="Consolas" panose="020B0609020204030204" pitchFamily="49" charset="0"/>
              </a:rPr>
              <a:t>      </a:t>
            </a:r>
            <a:r>
              <a:rPr lang="en-US" sz="1600" b="0" dirty="0" err="1">
                <a:solidFill>
                  <a:srgbClr val="BABED8"/>
                </a:solidFill>
                <a:effectLst/>
                <a:latin typeface="Consolas" panose="020B0609020204030204" pitchFamily="49" charset="0"/>
              </a:rPr>
              <a:t>orderDetails</a:t>
            </a:r>
            <a:r>
              <a:rPr lang="en-US" sz="1600" b="0" dirty="0">
                <a:solidFill>
                  <a:srgbClr val="89DDFF"/>
                </a:solidFill>
                <a:effectLst/>
                <a:latin typeface="Consolas" panose="020B0609020204030204" pitchFamily="49" charset="0"/>
              </a:rPr>
              <a:t>,</a:t>
            </a:r>
            <a:endParaRPr lang="en-US" sz="1600" b="0" dirty="0">
              <a:solidFill>
                <a:srgbClr val="BABED8"/>
              </a:solidFill>
              <a:effectLst/>
              <a:latin typeface="Consolas" panose="020B0609020204030204" pitchFamily="49" charset="0"/>
            </a:endParaRPr>
          </a:p>
          <a:p>
            <a:r>
              <a:rPr lang="en-US" sz="1600" b="0" dirty="0">
                <a:solidFill>
                  <a:srgbClr val="F07178"/>
                </a:solidFill>
                <a:effectLst/>
                <a:latin typeface="Consolas" panose="020B0609020204030204" pitchFamily="49" charset="0"/>
              </a:rPr>
              <a:t>    </a:t>
            </a:r>
            <a:r>
              <a:rPr lang="en-US" sz="1600" b="0" dirty="0">
                <a:solidFill>
                  <a:srgbClr val="89DDFF"/>
                </a:solidFill>
                <a:effectLst/>
                <a:latin typeface="Consolas" panose="020B0609020204030204" pitchFamily="49" charset="0"/>
              </a:rPr>
              <a:t>}</a:t>
            </a:r>
            <a:r>
              <a:rPr lang="en-US" sz="1600" b="0" dirty="0">
                <a:solidFill>
                  <a:srgbClr val="F07178"/>
                </a:solidFill>
                <a:effectLst/>
                <a:latin typeface="Consolas" panose="020B0609020204030204" pitchFamily="49" charset="0"/>
              </a:rPr>
              <a:t>)</a:t>
            </a:r>
            <a:r>
              <a:rPr lang="en-US" sz="1600" b="0" dirty="0">
                <a:solidFill>
                  <a:srgbClr val="89DDFF"/>
                </a:solidFill>
                <a:effectLst/>
                <a:latin typeface="Consolas" panose="020B0609020204030204" pitchFamily="49" charset="0"/>
              </a:rPr>
              <a:t>;</a:t>
            </a:r>
            <a:endParaRPr lang="en-US" sz="1600" b="0" dirty="0">
              <a:solidFill>
                <a:srgbClr val="BABED8"/>
              </a:solidFill>
              <a:effectLst/>
              <a:latin typeface="Consolas" panose="020B0609020204030204" pitchFamily="49" charset="0"/>
            </a:endParaRPr>
          </a:p>
          <a:p>
            <a:r>
              <a:rPr lang="en-US" sz="1600" b="0" dirty="0">
                <a:solidFill>
                  <a:srgbClr val="F07178"/>
                </a:solidFill>
                <a:effectLst/>
                <a:latin typeface="Consolas" panose="020B0609020204030204" pitchFamily="49" charset="0"/>
              </a:rPr>
              <a:t>  </a:t>
            </a:r>
            <a:r>
              <a:rPr lang="en-US" sz="1600" b="0" dirty="0">
                <a:solidFill>
                  <a:srgbClr val="89DDFF"/>
                </a:solidFill>
                <a:effectLst/>
                <a:latin typeface="Consolas" panose="020B0609020204030204" pitchFamily="49" charset="0"/>
              </a:rPr>
              <a:t>},</a:t>
            </a:r>
            <a:r>
              <a:rPr lang="en-US" sz="1600" b="0" dirty="0">
                <a:solidFill>
                  <a:srgbClr val="F07178"/>
                </a:solidFill>
                <a:effectLst/>
                <a:latin typeface="Consolas" panose="020B0609020204030204" pitchFamily="49" charset="0"/>
              </a:rPr>
              <a:t> [</a:t>
            </a:r>
            <a:r>
              <a:rPr lang="en-US" sz="1600" b="0" i="1" dirty="0" err="1">
                <a:solidFill>
                  <a:srgbClr val="BABED8"/>
                </a:solidFill>
                <a:effectLst/>
                <a:latin typeface="Consolas" panose="020B0609020204030204" pitchFamily="49" charset="0"/>
              </a:rPr>
              <a:t>productId</a:t>
            </a:r>
            <a:r>
              <a:rPr lang="en-US" sz="1600" b="0" dirty="0">
                <a:solidFill>
                  <a:srgbClr val="89DDFF"/>
                </a:solidFill>
                <a:effectLst/>
                <a:latin typeface="Consolas" panose="020B0609020204030204" pitchFamily="49" charset="0"/>
              </a:rPr>
              <a:t>,</a:t>
            </a:r>
            <a:r>
              <a:rPr lang="en-US" sz="1600" b="0" dirty="0">
                <a:solidFill>
                  <a:srgbClr val="F07178"/>
                </a:solidFill>
                <a:effectLst/>
                <a:latin typeface="Consolas" panose="020B0609020204030204" pitchFamily="49" charset="0"/>
              </a:rPr>
              <a:t> </a:t>
            </a:r>
            <a:r>
              <a:rPr lang="en-US" sz="1600" b="0" i="1" dirty="0">
                <a:solidFill>
                  <a:srgbClr val="BABED8"/>
                </a:solidFill>
                <a:effectLst/>
                <a:latin typeface="Consolas" panose="020B0609020204030204" pitchFamily="49" charset="0"/>
              </a:rPr>
              <a:t>referrer</a:t>
            </a:r>
            <a:r>
              <a:rPr lang="en-US" sz="1600" b="0" dirty="0">
                <a:solidFill>
                  <a:srgbClr val="F07178"/>
                </a:solidFill>
                <a:effectLst/>
                <a:latin typeface="Consolas" panose="020B0609020204030204" pitchFamily="49" charset="0"/>
              </a:rPr>
              <a:t>])</a:t>
            </a:r>
            <a:r>
              <a:rPr lang="en-US" sz="1600" b="0" dirty="0">
                <a:solidFill>
                  <a:srgbClr val="89DDFF"/>
                </a:solidFill>
                <a:effectLst/>
                <a:latin typeface="Consolas" panose="020B0609020204030204" pitchFamily="49" charset="0"/>
              </a:rPr>
              <a:t>;</a:t>
            </a:r>
            <a:endParaRPr lang="en-US" sz="1600" b="0" dirty="0">
              <a:solidFill>
                <a:srgbClr val="BABED8"/>
              </a:solidFill>
              <a:effectLst/>
              <a:latin typeface="Consolas" panose="020B0609020204030204" pitchFamily="49" charset="0"/>
            </a:endParaRPr>
          </a:p>
          <a:p>
            <a:br>
              <a:rPr lang="en-US" sz="1600" b="0" dirty="0">
                <a:solidFill>
                  <a:srgbClr val="BABED8"/>
                </a:solidFill>
                <a:effectLst/>
                <a:latin typeface="Consolas" panose="020B0609020204030204" pitchFamily="49" charset="0"/>
              </a:rPr>
            </a:br>
            <a:r>
              <a:rPr lang="en-US" sz="1600" b="0" dirty="0">
                <a:solidFill>
                  <a:srgbClr val="F07178"/>
                </a:solidFill>
                <a:effectLst/>
                <a:latin typeface="Consolas" panose="020B0609020204030204" pitchFamily="49" charset="0"/>
              </a:rPr>
              <a:t>  </a:t>
            </a:r>
            <a:r>
              <a:rPr lang="en-US" sz="1600" b="0" i="1" dirty="0">
                <a:solidFill>
                  <a:srgbClr val="89DDFF"/>
                </a:solidFill>
                <a:effectLst/>
                <a:latin typeface="Consolas" panose="020B0609020204030204" pitchFamily="49" charset="0"/>
              </a:rPr>
              <a:t>return</a:t>
            </a:r>
            <a:r>
              <a:rPr lang="en-US" sz="1600" b="0" dirty="0">
                <a:solidFill>
                  <a:srgbClr val="F07178"/>
                </a:solidFill>
                <a:effectLst/>
                <a:latin typeface="Consolas" panose="020B0609020204030204" pitchFamily="49" charset="0"/>
              </a:rPr>
              <a:t> (</a:t>
            </a:r>
            <a:endParaRPr lang="en-US" sz="1600" b="0" dirty="0">
              <a:solidFill>
                <a:srgbClr val="BABED8"/>
              </a:solidFill>
              <a:effectLst/>
              <a:latin typeface="Consolas" panose="020B0609020204030204" pitchFamily="49" charset="0"/>
            </a:endParaRPr>
          </a:p>
          <a:p>
            <a:r>
              <a:rPr lang="en-US" sz="1600" b="0" dirty="0">
                <a:solidFill>
                  <a:srgbClr val="F07178"/>
                </a:solidFill>
                <a:effectLst/>
                <a:latin typeface="Consolas" panose="020B0609020204030204" pitchFamily="49" charset="0"/>
              </a:rPr>
              <a:t>    </a:t>
            </a:r>
            <a:r>
              <a:rPr lang="en-US" sz="1600" b="0" dirty="0">
                <a:solidFill>
                  <a:srgbClr val="89DDFF"/>
                </a:solidFill>
                <a:effectLst/>
                <a:latin typeface="Consolas" panose="020B0609020204030204" pitchFamily="49" charset="0"/>
              </a:rPr>
              <a:t>&lt;</a:t>
            </a:r>
            <a:r>
              <a:rPr lang="en-US" sz="1600" b="0" dirty="0">
                <a:solidFill>
                  <a:srgbClr val="F07178"/>
                </a:solidFill>
                <a:effectLst/>
                <a:latin typeface="Consolas" panose="020B0609020204030204" pitchFamily="49" charset="0"/>
              </a:rPr>
              <a:t>div</a:t>
            </a:r>
            <a:r>
              <a:rPr lang="en-US" sz="1600" b="0" dirty="0">
                <a:solidFill>
                  <a:srgbClr val="89DDFF"/>
                </a:solidFill>
                <a:effectLst/>
                <a:latin typeface="Consolas" panose="020B0609020204030204" pitchFamily="49" charset="0"/>
              </a:rPr>
              <a:t> </a:t>
            </a:r>
            <a:r>
              <a:rPr lang="en-US" sz="1600" b="0" dirty="0" err="1">
                <a:solidFill>
                  <a:srgbClr val="C792EA"/>
                </a:solidFill>
                <a:effectLst/>
                <a:latin typeface="Consolas" panose="020B0609020204030204" pitchFamily="49" charset="0"/>
              </a:rPr>
              <a:t>className</a:t>
            </a:r>
            <a:r>
              <a:rPr lang="en-US" sz="1600" b="0" dirty="0">
                <a:solidFill>
                  <a:srgbClr val="89DDFF"/>
                </a:solidFill>
                <a:effectLst/>
                <a:latin typeface="Consolas" panose="020B0609020204030204" pitchFamily="49" charset="0"/>
              </a:rPr>
              <a:t>={</a:t>
            </a:r>
            <a:r>
              <a:rPr lang="en-US" sz="1600" b="0" i="1" dirty="0">
                <a:solidFill>
                  <a:srgbClr val="BABED8"/>
                </a:solidFill>
                <a:effectLst/>
                <a:latin typeface="Consolas" panose="020B0609020204030204" pitchFamily="49" charset="0"/>
              </a:rPr>
              <a:t>theme</a:t>
            </a:r>
            <a:r>
              <a:rPr lang="en-US" sz="1600" b="0" dirty="0">
                <a:solidFill>
                  <a:srgbClr val="89DDFF"/>
                </a:solidFill>
                <a:effectLst/>
                <a:latin typeface="Consolas" panose="020B0609020204030204" pitchFamily="49" charset="0"/>
              </a:rPr>
              <a:t>}&gt;</a:t>
            </a:r>
            <a:endParaRPr lang="en-US" sz="1600" b="0" dirty="0">
              <a:solidFill>
                <a:srgbClr val="BABED8"/>
              </a:solidFill>
              <a:effectLst/>
              <a:latin typeface="Consolas" panose="020B0609020204030204" pitchFamily="49" charset="0"/>
            </a:endParaRPr>
          </a:p>
          <a:p>
            <a:r>
              <a:rPr lang="en-US" sz="1600" b="0" dirty="0">
                <a:solidFill>
                  <a:srgbClr val="BABED8"/>
                </a:solidFill>
                <a:effectLst/>
                <a:latin typeface="Consolas" panose="020B0609020204030204" pitchFamily="49" charset="0"/>
              </a:rPr>
              <a:t>      </a:t>
            </a:r>
            <a:r>
              <a:rPr lang="en-US" sz="1600" b="0" dirty="0">
                <a:solidFill>
                  <a:srgbClr val="89DDFF"/>
                </a:solidFill>
                <a:effectLst/>
                <a:latin typeface="Consolas" panose="020B0609020204030204" pitchFamily="49" charset="0"/>
              </a:rPr>
              <a:t>&lt;</a:t>
            </a:r>
            <a:r>
              <a:rPr lang="en-US" sz="1600" b="0" dirty="0" err="1">
                <a:solidFill>
                  <a:srgbClr val="FFCB6B"/>
                </a:solidFill>
                <a:effectLst/>
                <a:latin typeface="Consolas" panose="020B0609020204030204" pitchFamily="49" charset="0"/>
              </a:rPr>
              <a:t>ShippingForm</a:t>
            </a:r>
            <a:r>
              <a:rPr lang="en-US" sz="1600" b="0" dirty="0">
                <a:solidFill>
                  <a:srgbClr val="89DDFF"/>
                </a:solidFill>
                <a:effectLst/>
                <a:latin typeface="Consolas" panose="020B0609020204030204" pitchFamily="49" charset="0"/>
              </a:rPr>
              <a:t> </a:t>
            </a:r>
            <a:r>
              <a:rPr lang="en-US" sz="1600" b="0" dirty="0" err="1">
                <a:solidFill>
                  <a:srgbClr val="C792EA"/>
                </a:solidFill>
                <a:effectLst/>
                <a:latin typeface="Consolas" panose="020B0609020204030204" pitchFamily="49" charset="0"/>
              </a:rPr>
              <a:t>onSubmit</a:t>
            </a:r>
            <a:r>
              <a:rPr lang="en-US" sz="1600" b="0" dirty="0">
                <a:solidFill>
                  <a:srgbClr val="89DDFF"/>
                </a:solidFill>
                <a:effectLst/>
                <a:latin typeface="Consolas" panose="020B0609020204030204" pitchFamily="49" charset="0"/>
              </a:rPr>
              <a:t>={</a:t>
            </a:r>
            <a:r>
              <a:rPr lang="en-US" sz="1600" b="0" dirty="0" err="1">
                <a:solidFill>
                  <a:srgbClr val="82AAFF"/>
                </a:solidFill>
                <a:effectLst/>
                <a:latin typeface="Consolas" panose="020B0609020204030204" pitchFamily="49" charset="0"/>
              </a:rPr>
              <a:t>handleSubmit</a:t>
            </a:r>
            <a:r>
              <a:rPr lang="en-US" sz="1600" b="0" dirty="0">
                <a:solidFill>
                  <a:srgbClr val="89DDFF"/>
                </a:solidFill>
                <a:effectLst/>
                <a:latin typeface="Consolas" panose="020B0609020204030204" pitchFamily="49" charset="0"/>
              </a:rPr>
              <a:t>} /&gt;</a:t>
            </a:r>
            <a:endParaRPr lang="en-US" sz="1600" b="0" dirty="0">
              <a:solidFill>
                <a:srgbClr val="BABED8"/>
              </a:solidFill>
              <a:effectLst/>
              <a:latin typeface="Consolas" panose="020B0609020204030204" pitchFamily="49" charset="0"/>
            </a:endParaRPr>
          </a:p>
          <a:p>
            <a:r>
              <a:rPr lang="en-US" sz="1600" b="0" dirty="0">
                <a:solidFill>
                  <a:srgbClr val="BABED8"/>
                </a:solidFill>
                <a:effectLst/>
                <a:latin typeface="Consolas" panose="020B0609020204030204" pitchFamily="49" charset="0"/>
              </a:rPr>
              <a:t>    </a:t>
            </a:r>
            <a:r>
              <a:rPr lang="en-US" sz="1600" b="0" dirty="0">
                <a:solidFill>
                  <a:srgbClr val="89DDFF"/>
                </a:solidFill>
                <a:effectLst/>
                <a:latin typeface="Consolas" panose="020B0609020204030204" pitchFamily="49" charset="0"/>
              </a:rPr>
              <a:t>&lt;/</a:t>
            </a:r>
            <a:r>
              <a:rPr lang="en-US" sz="1600" b="0" dirty="0">
                <a:solidFill>
                  <a:srgbClr val="F07178"/>
                </a:solidFill>
                <a:effectLst/>
                <a:latin typeface="Consolas" panose="020B0609020204030204" pitchFamily="49" charset="0"/>
              </a:rPr>
              <a:t>div</a:t>
            </a:r>
            <a:r>
              <a:rPr lang="en-US" sz="1600" b="0" dirty="0">
                <a:solidFill>
                  <a:srgbClr val="89DDFF"/>
                </a:solidFill>
                <a:effectLst/>
                <a:latin typeface="Consolas" panose="020B0609020204030204" pitchFamily="49" charset="0"/>
              </a:rPr>
              <a:t>&gt;</a:t>
            </a:r>
            <a:endParaRPr lang="en-US" sz="1600" b="0" dirty="0">
              <a:solidFill>
                <a:srgbClr val="BABED8"/>
              </a:solidFill>
              <a:effectLst/>
              <a:latin typeface="Consolas" panose="020B0609020204030204" pitchFamily="49" charset="0"/>
            </a:endParaRPr>
          </a:p>
          <a:p>
            <a:r>
              <a:rPr lang="en-US" sz="1600" b="0" dirty="0">
                <a:solidFill>
                  <a:srgbClr val="F07178"/>
                </a:solidFill>
                <a:effectLst/>
                <a:latin typeface="Consolas" panose="020B0609020204030204" pitchFamily="49" charset="0"/>
              </a:rPr>
              <a:t>  )</a:t>
            </a:r>
            <a:r>
              <a:rPr lang="en-US" sz="1600" b="0" dirty="0">
                <a:solidFill>
                  <a:srgbClr val="89DDFF"/>
                </a:solidFill>
                <a:effectLst/>
                <a:latin typeface="Consolas" panose="020B0609020204030204" pitchFamily="49" charset="0"/>
              </a:rPr>
              <a:t>;</a:t>
            </a:r>
            <a:endParaRPr lang="en-US" sz="1600" b="0" dirty="0">
              <a:solidFill>
                <a:srgbClr val="BABED8"/>
              </a:solidFill>
              <a:effectLst/>
              <a:latin typeface="Consolas" panose="020B0609020204030204" pitchFamily="49" charset="0"/>
            </a:endParaRPr>
          </a:p>
          <a:p>
            <a:r>
              <a:rPr lang="en-US" sz="1600" b="0" dirty="0">
                <a:solidFill>
                  <a:srgbClr val="89DDFF"/>
                </a:solidFill>
                <a:effectLst/>
                <a:latin typeface="Consolas" panose="020B0609020204030204" pitchFamily="49" charset="0"/>
              </a:rPr>
              <a:t>}</a:t>
            </a:r>
            <a:endParaRPr lang="en-US" sz="1600" b="0" dirty="0">
              <a:solidFill>
                <a:srgbClr val="BABED8"/>
              </a:solidFill>
              <a:effectLst/>
              <a:latin typeface="Consolas" panose="020B0609020204030204" pitchFamily="49" charset="0"/>
            </a:endParaRPr>
          </a:p>
        </p:txBody>
      </p:sp>
      <p:sp>
        <p:nvSpPr>
          <p:cNvPr id="6" name="TextBox 5">
            <a:extLst>
              <a:ext uri="{FF2B5EF4-FFF2-40B4-BE49-F238E27FC236}">
                <a16:creationId xmlns:a16="http://schemas.microsoft.com/office/drawing/2014/main" id="{9918F242-C1F2-E754-8371-0E0AEB06D0C3}"/>
              </a:ext>
            </a:extLst>
          </p:cNvPr>
          <p:cNvSpPr txBox="1"/>
          <p:nvPr/>
        </p:nvSpPr>
        <p:spPr>
          <a:xfrm>
            <a:off x="244736" y="5491475"/>
            <a:ext cx="4482709" cy="538609"/>
          </a:xfrm>
          <a:prstGeom prst="rect">
            <a:avLst/>
          </a:prstGeom>
          <a:noFill/>
        </p:spPr>
        <p:txBody>
          <a:bodyPr wrap="square" rtlCol="0">
            <a:spAutoFit/>
          </a:bodyPr>
          <a:lstStyle/>
          <a:p>
            <a:r>
              <a:rPr lang="en-US" sz="1100" b="0" i="1" dirty="0">
                <a:solidFill>
                  <a:srgbClr val="464B5D"/>
                </a:solidFill>
                <a:effectLst/>
                <a:latin typeface="Consolas" panose="020B0609020204030204" pitchFamily="49" charset="0"/>
              </a:rPr>
              <a:t>Reference: https://react.dev/reference/react/useCallback</a:t>
            </a:r>
            <a:endParaRPr lang="en-US" sz="1100" b="0" dirty="0">
              <a:solidFill>
                <a:srgbClr val="BABED8"/>
              </a:solidFill>
              <a:effectLst/>
              <a:latin typeface="Consolas" panose="020B0609020204030204" pitchFamily="49" charset="0"/>
            </a:endParaRPr>
          </a:p>
          <a:p>
            <a:endParaRPr lang="en-US" dirty="0"/>
          </a:p>
        </p:txBody>
      </p:sp>
      <p:sp>
        <p:nvSpPr>
          <p:cNvPr id="8" name="TextBox 7">
            <a:extLst>
              <a:ext uri="{FF2B5EF4-FFF2-40B4-BE49-F238E27FC236}">
                <a16:creationId xmlns:a16="http://schemas.microsoft.com/office/drawing/2014/main" id="{D1FC4828-EED3-5E05-7864-10DF7896FEEE}"/>
              </a:ext>
            </a:extLst>
          </p:cNvPr>
          <p:cNvSpPr txBox="1"/>
          <p:nvPr/>
        </p:nvSpPr>
        <p:spPr>
          <a:xfrm>
            <a:off x="4124374" y="288624"/>
            <a:ext cx="3740896" cy="707886"/>
          </a:xfrm>
          <a:prstGeom prst="rect">
            <a:avLst/>
          </a:prstGeom>
          <a:noFill/>
        </p:spPr>
        <p:txBody>
          <a:bodyPr wrap="none" rtlCol="0">
            <a:spAutoFit/>
          </a:bodyPr>
          <a:lstStyle/>
          <a:p>
            <a:pPr algn="ctr"/>
            <a:r>
              <a:rPr lang="en-US" sz="4000" dirty="0">
                <a:solidFill>
                  <a:srgbClr val="DC1E35"/>
                </a:solidFill>
                <a:latin typeface="Core Sans M 35 Light" panose="020F0303030302020204" pitchFamily="34" charset="0"/>
              </a:rPr>
              <a:t>React</a:t>
            </a:r>
            <a:r>
              <a:rPr lang="en-US" sz="4000" dirty="0">
                <a:solidFill>
                  <a:schemeClr val="bg1"/>
                </a:solidFill>
                <a:latin typeface="Core Sans M 35 Light" panose="020F0303030302020204" pitchFamily="34" charset="0"/>
              </a:rPr>
              <a:t> </a:t>
            </a:r>
            <a:r>
              <a:rPr lang="en-US" sz="4000" dirty="0">
                <a:solidFill>
                  <a:srgbClr val="4A5267"/>
                </a:solidFill>
                <a:latin typeface="Core Sans M 35 Light" panose="020F0303030302020204" pitchFamily="34" charset="0"/>
              </a:rPr>
              <a:t>Compiler</a:t>
            </a:r>
          </a:p>
        </p:txBody>
      </p:sp>
    </p:spTree>
    <p:extLst>
      <p:ext uri="{BB962C8B-B14F-4D97-AF65-F5344CB8AC3E}">
        <p14:creationId xmlns:p14="http://schemas.microsoft.com/office/powerpoint/2010/main" val="1979891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extBox 33">
            <a:extLst>
              <a:ext uri="{FF2B5EF4-FFF2-40B4-BE49-F238E27FC236}">
                <a16:creationId xmlns:a16="http://schemas.microsoft.com/office/drawing/2014/main" id="{D8B89413-A466-4A46-B080-2A0F2354137A}"/>
              </a:ext>
            </a:extLst>
          </p:cNvPr>
          <p:cNvSpPr txBox="1"/>
          <p:nvPr/>
        </p:nvSpPr>
        <p:spPr>
          <a:xfrm>
            <a:off x="11482248" y="6224947"/>
            <a:ext cx="348173" cy="276999"/>
          </a:xfrm>
          <a:prstGeom prst="rect">
            <a:avLst/>
          </a:prstGeom>
          <a:noFill/>
        </p:spPr>
        <p:txBody>
          <a:bodyPr wrap="none" rtlCol="0">
            <a:spAutoFit/>
          </a:bodyPr>
          <a:lstStyle/>
          <a:p>
            <a:pPr algn="r"/>
            <a:fld id="{3D84D9FA-1F41-744C-B738-DD7336045975}" type="slidenum">
              <a:rPr lang="en-US" sz="1200" smtClean="0">
                <a:latin typeface="Core Sans M 35 Light" panose="020F0303030302020204" pitchFamily="34" charset="0"/>
              </a:rPr>
              <a:t>17</a:t>
            </a:fld>
            <a:endParaRPr lang="en-US" sz="1200">
              <a:latin typeface="Core Sans M 35 Light" panose="020F0303030302020204" pitchFamily="34" charset="0"/>
            </a:endParaRPr>
          </a:p>
        </p:txBody>
      </p:sp>
      <p:cxnSp>
        <p:nvCxnSpPr>
          <p:cNvPr id="35" name="Straight Connector 34">
            <a:extLst>
              <a:ext uri="{FF2B5EF4-FFF2-40B4-BE49-F238E27FC236}">
                <a16:creationId xmlns:a16="http://schemas.microsoft.com/office/drawing/2014/main" id="{A7ABFCCF-4F37-5D49-97D4-1C0B45AE6005}"/>
              </a:ext>
            </a:extLst>
          </p:cNvPr>
          <p:cNvCxnSpPr>
            <a:cxnSpLocks/>
          </p:cNvCxnSpPr>
          <p:nvPr/>
        </p:nvCxnSpPr>
        <p:spPr>
          <a:xfrm>
            <a:off x="11857528" y="321138"/>
            <a:ext cx="0" cy="361771"/>
          </a:xfrm>
          <a:prstGeom prst="line">
            <a:avLst/>
          </a:prstGeom>
          <a:ln w="12700">
            <a:solidFill>
              <a:srgbClr val="DC1E35"/>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F3BD5120-9210-6143-9F69-7DC8DEF4E083}"/>
              </a:ext>
            </a:extLst>
          </p:cNvPr>
          <p:cNvCxnSpPr>
            <a:cxnSpLocks/>
          </p:cNvCxnSpPr>
          <p:nvPr/>
        </p:nvCxnSpPr>
        <p:spPr>
          <a:xfrm>
            <a:off x="11857528" y="6175091"/>
            <a:ext cx="0" cy="361771"/>
          </a:xfrm>
          <a:prstGeom prst="line">
            <a:avLst/>
          </a:prstGeom>
          <a:ln w="12700">
            <a:solidFill>
              <a:srgbClr val="DC1E35"/>
            </a:solidFill>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669129D9-1016-334A-8732-4B49B4E4647F}"/>
              </a:ext>
            </a:extLst>
          </p:cNvPr>
          <p:cNvSpPr txBox="1"/>
          <p:nvPr/>
        </p:nvSpPr>
        <p:spPr>
          <a:xfrm>
            <a:off x="9782873" y="365568"/>
            <a:ext cx="2047548" cy="276999"/>
          </a:xfrm>
          <a:prstGeom prst="rect">
            <a:avLst/>
          </a:prstGeom>
          <a:noFill/>
        </p:spPr>
        <p:txBody>
          <a:bodyPr wrap="none" rtlCol="0">
            <a:spAutoFit/>
          </a:bodyPr>
          <a:lstStyle/>
          <a:p>
            <a:pPr algn="r"/>
            <a:r>
              <a:rPr lang="en-US" sz="1200" dirty="0">
                <a:solidFill>
                  <a:srgbClr val="DC1E35"/>
                </a:solidFill>
                <a:latin typeface="Core Sans M 55 Medium" panose="020F0603030302020204" pitchFamily="34" charset="0"/>
              </a:rPr>
              <a:t>React 19 </a:t>
            </a:r>
            <a:r>
              <a:rPr lang="en-US" sz="1200" dirty="0">
                <a:solidFill>
                  <a:srgbClr val="4A5267"/>
                </a:solidFill>
                <a:latin typeface="Core Sans M 35 Light" panose="020F0303030302020204" pitchFamily="34" charset="0"/>
              </a:rPr>
              <a:t>– React Compiler</a:t>
            </a:r>
          </a:p>
        </p:txBody>
      </p:sp>
      <p:cxnSp>
        <p:nvCxnSpPr>
          <p:cNvPr id="39" name="Straight Connector 38">
            <a:extLst>
              <a:ext uri="{FF2B5EF4-FFF2-40B4-BE49-F238E27FC236}">
                <a16:creationId xmlns:a16="http://schemas.microsoft.com/office/drawing/2014/main" id="{47A1194E-6020-524B-A700-6A1191C1771D}"/>
              </a:ext>
            </a:extLst>
          </p:cNvPr>
          <p:cNvCxnSpPr>
            <a:cxnSpLocks/>
          </p:cNvCxnSpPr>
          <p:nvPr/>
        </p:nvCxnSpPr>
        <p:spPr>
          <a:xfrm>
            <a:off x="351327" y="6178826"/>
            <a:ext cx="0" cy="361771"/>
          </a:xfrm>
          <a:prstGeom prst="line">
            <a:avLst/>
          </a:prstGeom>
          <a:ln w="12700">
            <a:solidFill>
              <a:srgbClr val="DC1E35"/>
            </a:solidFill>
          </a:ln>
        </p:spPr>
        <p:style>
          <a:lnRef idx="1">
            <a:schemeClr val="accent1"/>
          </a:lnRef>
          <a:fillRef idx="0">
            <a:schemeClr val="accent1"/>
          </a:fillRef>
          <a:effectRef idx="0">
            <a:schemeClr val="accent1"/>
          </a:effectRef>
          <a:fontRef idx="minor">
            <a:schemeClr val="tx1"/>
          </a:fontRef>
        </p:style>
      </p:cxnSp>
      <p:pic>
        <p:nvPicPr>
          <p:cNvPr id="43" name="Graphic 42">
            <a:extLst>
              <a:ext uri="{FF2B5EF4-FFF2-40B4-BE49-F238E27FC236}">
                <a16:creationId xmlns:a16="http://schemas.microsoft.com/office/drawing/2014/main" id="{F8282668-0591-0946-806F-4B6A27F56C73}"/>
              </a:ext>
            </a:extLst>
          </p:cNvPr>
          <p:cNvPicPr>
            <a:picLocks noChangeAspect="1"/>
          </p:cNvPicPr>
          <p:nvPr/>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322439" y="321138"/>
            <a:ext cx="1884326" cy="406202"/>
          </a:xfrm>
          <a:prstGeom prst="rect">
            <a:avLst/>
          </a:prstGeom>
        </p:spPr>
      </p:pic>
      <p:pic>
        <p:nvPicPr>
          <p:cNvPr id="44" name="Graphic 43">
            <a:extLst>
              <a:ext uri="{FF2B5EF4-FFF2-40B4-BE49-F238E27FC236}">
                <a16:creationId xmlns:a16="http://schemas.microsoft.com/office/drawing/2014/main" id="{3B0E865A-1CD1-1C4B-A488-ACAAD5B64CF8}"/>
              </a:ext>
            </a:extLst>
          </p:cNvPr>
          <p:cNvPicPr>
            <a:picLocks noChangeAspect="1"/>
          </p:cNvPicPr>
          <p:nvPr/>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480395" y="6305029"/>
            <a:ext cx="1392353" cy="117996"/>
          </a:xfrm>
          <a:prstGeom prst="rect">
            <a:avLst/>
          </a:prstGeom>
        </p:spPr>
      </p:pic>
      <p:sp>
        <p:nvSpPr>
          <p:cNvPr id="2" name="TextBox 1">
            <a:extLst>
              <a:ext uri="{FF2B5EF4-FFF2-40B4-BE49-F238E27FC236}">
                <a16:creationId xmlns:a16="http://schemas.microsoft.com/office/drawing/2014/main" id="{19D9C4E3-0726-CCA9-E0EC-19F11EEFA531}"/>
              </a:ext>
            </a:extLst>
          </p:cNvPr>
          <p:cNvSpPr txBox="1"/>
          <p:nvPr/>
        </p:nvSpPr>
        <p:spPr>
          <a:xfrm>
            <a:off x="351327" y="1113671"/>
            <a:ext cx="3039550" cy="492443"/>
          </a:xfrm>
          <a:prstGeom prst="rect">
            <a:avLst/>
          </a:prstGeom>
          <a:noFill/>
        </p:spPr>
        <p:txBody>
          <a:bodyPr wrap="none" rtlCol="0">
            <a:spAutoFit/>
          </a:bodyPr>
          <a:lstStyle/>
          <a:p>
            <a:r>
              <a:rPr lang="en-US" sz="2600" dirty="0">
                <a:solidFill>
                  <a:srgbClr val="DC1E35"/>
                </a:solidFill>
                <a:latin typeface="Core Sans M 35 Light" panose="020F0303030302020204" pitchFamily="34" charset="0"/>
              </a:rPr>
              <a:t>With </a:t>
            </a:r>
            <a:r>
              <a:rPr lang="en-US" sz="2600" dirty="0" err="1">
                <a:solidFill>
                  <a:srgbClr val="DC1E35"/>
                </a:solidFill>
                <a:latin typeface="Core Sans M 35 Light" panose="020F0303030302020204" pitchFamily="34" charset="0"/>
              </a:rPr>
              <a:t>Memoization</a:t>
            </a:r>
            <a:endParaRPr lang="en-US" sz="2600" dirty="0">
              <a:solidFill>
                <a:srgbClr val="DC1E35"/>
              </a:solidFill>
              <a:latin typeface="Core Sans M 35 Light" panose="020F0303030302020204" pitchFamily="34" charset="0"/>
            </a:endParaRPr>
          </a:p>
        </p:txBody>
      </p:sp>
      <p:sp>
        <p:nvSpPr>
          <p:cNvPr id="4" name="TextBox 3">
            <a:extLst>
              <a:ext uri="{FF2B5EF4-FFF2-40B4-BE49-F238E27FC236}">
                <a16:creationId xmlns:a16="http://schemas.microsoft.com/office/drawing/2014/main" id="{CDCBC961-D51D-BE92-9A7E-8F012002D9B6}"/>
              </a:ext>
            </a:extLst>
          </p:cNvPr>
          <p:cNvSpPr txBox="1"/>
          <p:nvPr/>
        </p:nvSpPr>
        <p:spPr>
          <a:xfrm>
            <a:off x="351327" y="1866019"/>
            <a:ext cx="8067299" cy="3539430"/>
          </a:xfrm>
          <a:prstGeom prst="rect">
            <a:avLst/>
          </a:prstGeom>
          <a:solidFill>
            <a:schemeClr val="accent6">
              <a:lumMod val="50000"/>
            </a:schemeClr>
          </a:solidFill>
        </p:spPr>
        <p:txBody>
          <a:bodyPr wrap="square">
            <a:spAutoFit/>
          </a:bodyPr>
          <a:lstStyle/>
          <a:p>
            <a:r>
              <a:rPr lang="en-US" sz="1600" b="0" dirty="0">
                <a:solidFill>
                  <a:srgbClr val="C792EA"/>
                </a:solidFill>
                <a:effectLst/>
                <a:latin typeface="Consolas" panose="020B0609020204030204" pitchFamily="49" charset="0"/>
              </a:rPr>
              <a:t>function</a:t>
            </a:r>
            <a:r>
              <a:rPr lang="en-US" sz="1600" b="0" dirty="0">
                <a:solidFill>
                  <a:srgbClr val="BABED8"/>
                </a:solidFill>
                <a:effectLst/>
                <a:latin typeface="Consolas" panose="020B0609020204030204" pitchFamily="49" charset="0"/>
              </a:rPr>
              <a:t> </a:t>
            </a:r>
            <a:r>
              <a:rPr lang="en-US" sz="1600" b="0" dirty="0" err="1">
                <a:solidFill>
                  <a:srgbClr val="82AAFF"/>
                </a:solidFill>
                <a:effectLst/>
                <a:latin typeface="Consolas" panose="020B0609020204030204" pitchFamily="49" charset="0"/>
              </a:rPr>
              <a:t>ProductPage</a:t>
            </a:r>
            <a:r>
              <a:rPr lang="en-US" sz="1600" b="0" dirty="0">
                <a:solidFill>
                  <a:srgbClr val="89DDFF"/>
                </a:solidFill>
                <a:effectLst/>
                <a:latin typeface="Consolas" panose="020B0609020204030204" pitchFamily="49" charset="0"/>
              </a:rPr>
              <a:t>({</a:t>
            </a:r>
            <a:r>
              <a:rPr lang="en-US" sz="1600" b="0" dirty="0">
                <a:solidFill>
                  <a:srgbClr val="BABED8"/>
                </a:solidFill>
                <a:effectLst/>
                <a:latin typeface="Consolas" panose="020B0609020204030204" pitchFamily="49" charset="0"/>
              </a:rPr>
              <a:t> </a:t>
            </a:r>
            <a:r>
              <a:rPr lang="en-US" sz="1600" b="0" i="1" dirty="0" err="1">
                <a:solidFill>
                  <a:srgbClr val="BABED8"/>
                </a:solidFill>
                <a:effectLst/>
                <a:latin typeface="Consolas" panose="020B0609020204030204" pitchFamily="49" charset="0"/>
              </a:rPr>
              <a:t>productId</a:t>
            </a:r>
            <a:r>
              <a:rPr lang="en-US" sz="1600" b="0" dirty="0">
                <a:solidFill>
                  <a:srgbClr val="89DDFF"/>
                </a:solidFill>
                <a:effectLst/>
                <a:latin typeface="Consolas" panose="020B0609020204030204" pitchFamily="49" charset="0"/>
              </a:rPr>
              <a:t>,</a:t>
            </a:r>
            <a:r>
              <a:rPr lang="en-US" sz="1600" b="0" dirty="0">
                <a:solidFill>
                  <a:srgbClr val="BABED8"/>
                </a:solidFill>
                <a:effectLst/>
                <a:latin typeface="Consolas" panose="020B0609020204030204" pitchFamily="49" charset="0"/>
              </a:rPr>
              <a:t> </a:t>
            </a:r>
            <a:r>
              <a:rPr lang="en-US" sz="1600" b="0" i="1" dirty="0">
                <a:solidFill>
                  <a:srgbClr val="BABED8"/>
                </a:solidFill>
                <a:effectLst/>
                <a:latin typeface="Consolas" panose="020B0609020204030204" pitchFamily="49" charset="0"/>
              </a:rPr>
              <a:t>referrer</a:t>
            </a:r>
            <a:r>
              <a:rPr lang="en-US" sz="1600" b="0" dirty="0">
                <a:solidFill>
                  <a:srgbClr val="89DDFF"/>
                </a:solidFill>
                <a:effectLst/>
                <a:latin typeface="Consolas" panose="020B0609020204030204" pitchFamily="49" charset="0"/>
              </a:rPr>
              <a:t>,</a:t>
            </a:r>
            <a:r>
              <a:rPr lang="en-US" sz="1600" b="0" dirty="0">
                <a:solidFill>
                  <a:srgbClr val="BABED8"/>
                </a:solidFill>
                <a:effectLst/>
                <a:latin typeface="Consolas" panose="020B0609020204030204" pitchFamily="49" charset="0"/>
              </a:rPr>
              <a:t> </a:t>
            </a:r>
            <a:r>
              <a:rPr lang="en-US" sz="1600" b="0" i="1" dirty="0">
                <a:solidFill>
                  <a:srgbClr val="BABED8"/>
                </a:solidFill>
                <a:effectLst/>
                <a:latin typeface="Consolas" panose="020B0609020204030204" pitchFamily="49" charset="0"/>
              </a:rPr>
              <a:t>theme</a:t>
            </a:r>
            <a:r>
              <a:rPr lang="en-US" sz="1600" b="0" dirty="0">
                <a:solidFill>
                  <a:srgbClr val="BABED8"/>
                </a:solidFill>
                <a:effectLst/>
                <a:latin typeface="Consolas" panose="020B0609020204030204" pitchFamily="49" charset="0"/>
              </a:rPr>
              <a:t> </a:t>
            </a:r>
            <a:r>
              <a:rPr lang="en-US" sz="1600" b="0" dirty="0">
                <a:solidFill>
                  <a:srgbClr val="89DDFF"/>
                </a:solidFill>
                <a:effectLst/>
                <a:latin typeface="Consolas" panose="020B0609020204030204" pitchFamily="49" charset="0"/>
              </a:rPr>
              <a:t>})</a:t>
            </a:r>
            <a:r>
              <a:rPr lang="en-US" sz="1600" b="0" dirty="0">
                <a:solidFill>
                  <a:srgbClr val="BABED8"/>
                </a:solidFill>
                <a:effectLst/>
                <a:latin typeface="Consolas" panose="020B0609020204030204" pitchFamily="49" charset="0"/>
              </a:rPr>
              <a:t> </a:t>
            </a:r>
            <a:r>
              <a:rPr lang="en-US" sz="1600" b="0" dirty="0">
                <a:solidFill>
                  <a:srgbClr val="89DDFF"/>
                </a:solidFill>
                <a:effectLst/>
                <a:latin typeface="Consolas" panose="020B0609020204030204" pitchFamily="49" charset="0"/>
              </a:rPr>
              <a:t>{</a:t>
            </a:r>
            <a:endParaRPr lang="en-US" sz="1600" b="0" dirty="0">
              <a:solidFill>
                <a:srgbClr val="BABED8"/>
              </a:solidFill>
              <a:effectLst/>
              <a:latin typeface="Consolas" panose="020B0609020204030204" pitchFamily="49" charset="0"/>
            </a:endParaRPr>
          </a:p>
          <a:p>
            <a:r>
              <a:rPr lang="en-US" sz="1600" b="0" dirty="0">
                <a:solidFill>
                  <a:srgbClr val="F07178"/>
                </a:solidFill>
                <a:effectLst/>
                <a:latin typeface="Consolas" panose="020B0609020204030204" pitchFamily="49" charset="0"/>
              </a:rPr>
              <a:t>  </a:t>
            </a:r>
            <a:r>
              <a:rPr lang="en-US" sz="1600" b="0" dirty="0">
                <a:solidFill>
                  <a:srgbClr val="C792EA"/>
                </a:solidFill>
                <a:effectLst/>
                <a:latin typeface="Consolas" panose="020B0609020204030204" pitchFamily="49" charset="0"/>
              </a:rPr>
              <a:t>const</a:t>
            </a:r>
            <a:r>
              <a:rPr lang="en-US" sz="1600" b="0" dirty="0">
                <a:solidFill>
                  <a:srgbClr val="F07178"/>
                </a:solidFill>
                <a:effectLst/>
                <a:latin typeface="Consolas" panose="020B0609020204030204" pitchFamily="49" charset="0"/>
              </a:rPr>
              <a:t> </a:t>
            </a:r>
            <a:r>
              <a:rPr lang="en-US" sz="1600" b="0" dirty="0" err="1">
                <a:solidFill>
                  <a:srgbClr val="82AAFF"/>
                </a:solidFill>
                <a:effectLst/>
                <a:latin typeface="Consolas" panose="020B0609020204030204" pitchFamily="49" charset="0"/>
              </a:rPr>
              <a:t>handleSubmit</a:t>
            </a:r>
            <a:r>
              <a:rPr lang="en-US" sz="1600" b="0" dirty="0">
                <a:solidFill>
                  <a:srgbClr val="F07178"/>
                </a:solidFill>
                <a:effectLst/>
                <a:latin typeface="Consolas" panose="020B0609020204030204" pitchFamily="49" charset="0"/>
              </a:rPr>
              <a:t> </a:t>
            </a:r>
            <a:r>
              <a:rPr lang="en-US" sz="1600" b="0" dirty="0">
                <a:solidFill>
                  <a:srgbClr val="89DDFF"/>
                </a:solidFill>
                <a:effectLst/>
                <a:latin typeface="Consolas" panose="020B0609020204030204" pitchFamily="49" charset="0"/>
              </a:rPr>
              <a:t>=</a:t>
            </a:r>
            <a:r>
              <a:rPr lang="en-US" sz="1600" b="0" dirty="0">
                <a:solidFill>
                  <a:srgbClr val="F07178"/>
                </a:solidFill>
                <a:effectLst/>
                <a:latin typeface="Consolas" panose="020B0609020204030204" pitchFamily="49" charset="0"/>
              </a:rPr>
              <a:t> </a:t>
            </a:r>
            <a:r>
              <a:rPr lang="en-US" sz="1600" b="0" dirty="0" err="1">
                <a:solidFill>
                  <a:srgbClr val="82AAFF"/>
                </a:solidFill>
                <a:effectLst/>
                <a:latin typeface="Consolas" panose="020B0609020204030204" pitchFamily="49" charset="0"/>
              </a:rPr>
              <a:t>useCallback</a:t>
            </a:r>
            <a:r>
              <a:rPr lang="en-US" sz="1600" b="0" dirty="0">
                <a:solidFill>
                  <a:srgbClr val="F07178"/>
                </a:solidFill>
                <a:effectLst/>
                <a:latin typeface="Consolas" panose="020B0609020204030204" pitchFamily="49" charset="0"/>
              </a:rPr>
              <a:t>(</a:t>
            </a:r>
            <a:r>
              <a:rPr lang="en-US" sz="1600" b="0" dirty="0">
                <a:solidFill>
                  <a:srgbClr val="89DDFF"/>
                </a:solidFill>
                <a:effectLst/>
                <a:latin typeface="Consolas" panose="020B0609020204030204" pitchFamily="49" charset="0"/>
              </a:rPr>
              <a:t>(</a:t>
            </a:r>
            <a:r>
              <a:rPr lang="en-US" sz="1600" b="0" i="1" dirty="0" err="1">
                <a:solidFill>
                  <a:srgbClr val="BABED8"/>
                </a:solidFill>
                <a:effectLst/>
                <a:latin typeface="Consolas" panose="020B0609020204030204" pitchFamily="49" charset="0"/>
              </a:rPr>
              <a:t>orderDetails</a:t>
            </a:r>
            <a:r>
              <a:rPr lang="en-US" sz="1600" b="0" dirty="0">
                <a:solidFill>
                  <a:srgbClr val="89DDFF"/>
                </a:solidFill>
                <a:effectLst/>
                <a:latin typeface="Consolas" panose="020B0609020204030204" pitchFamily="49" charset="0"/>
              </a:rPr>
              <a:t>)</a:t>
            </a:r>
            <a:r>
              <a:rPr lang="en-US" sz="1600" b="0" dirty="0">
                <a:solidFill>
                  <a:srgbClr val="F07178"/>
                </a:solidFill>
                <a:effectLst/>
                <a:latin typeface="Consolas" panose="020B0609020204030204" pitchFamily="49" charset="0"/>
              </a:rPr>
              <a:t> </a:t>
            </a:r>
            <a:r>
              <a:rPr lang="en-US" sz="1600" b="0" dirty="0">
                <a:solidFill>
                  <a:srgbClr val="C792EA"/>
                </a:solidFill>
                <a:effectLst/>
                <a:latin typeface="Consolas" panose="020B0609020204030204" pitchFamily="49" charset="0"/>
              </a:rPr>
              <a:t>=&gt;</a:t>
            </a:r>
            <a:r>
              <a:rPr lang="en-US" sz="1600" b="0" dirty="0">
                <a:solidFill>
                  <a:srgbClr val="F07178"/>
                </a:solidFill>
                <a:effectLst/>
                <a:latin typeface="Consolas" panose="020B0609020204030204" pitchFamily="49" charset="0"/>
              </a:rPr>
              <a:t> </a:t>
            </a:r>
            <a:r>
              <a:rPr lang="en-US" sz="1600" b="0" dirty="0">
                <a:solidFill>
                  <a:srgbClr val="89DDFF"/>
                </a:solidFill>
                <a:effectLst/>
                <a:latin typeface="Consolas" panose="020B0609020204030204" pitchFamily="49" charset="0"/>
              </a:rPr>
              <a:t>{</a:t>
            </a:r>
            <a:endParaRPr lang="en-US" sz="1600" b="0" dirty="0">
              <a:solidFill>
                <a:srgbClr val="BABED8"/>
              </a:solidFill>
              <a:effectLst/>
              <a:latin typeface="Consolas" panose="020B0609020204030204" pitchFamily="49" charset="0"/>
            </a:endParaRPr>
          </a:p>
          <a:p>
            <a:r>
              <a:rPr lang="en-US" sz="1600" b="0" dirty="0">
                <a:solidFill>
                  <a:srgbClr val="F07178"/>
                </a:solidFill>
                <a:effectLst/>
                <a:latin typeface="Consolas" panose="020B0609020204030204" pitchFamily="49" charset="0"/>
              </a:rPr>
              <a:t>    </a:t>
            </a:r>
            <a:r>
              <a:rPr lang="en-US" sz="1600" b="0" dirty="0">
                <a:solidFill>
                  <a:srgbClr val="82AAFF"/>
                </a:solidFill>
                <a:effectLst/>
                <a:latin typeface="Consolas" panose="020B0609020204030204" pitchFamily="49" charset="0"/>
              </a:rPr>
              <a:t>post</a:t>
            </a:r>
            <a:r>
              <a:rPr lang="en-US" sz="1600" b="0" dirty="0">
                <a:solidFill>
                  <a:srgbClr val="F07178"/>
                </a:solidFill>
                <a:effectLst/>
                <a:latin typeface="Consolas" panose="020B0609020204030204" pitchFamily="49" charset="0"/>
              </a:rPr>
              <a:t>(</a:t>
            </a:r>
            <a:r>
              <a:rPr lang="en-US" sz="1600" b="0" dirty="0">
                <a:solidFill>
                  <a:srgbClr val="89DDFF"/>
                </a:solidFill>
                <a:effectLst/>
                <a:latin typeface="Consolas" panose="020B0609020204030204" pitchFamily="49" charset="0"/>
              </a:rPr>
              <a:t>'</a:t>
            </a:r>
            <a:r>
              <a:rPr lang="en-US" sz="1600" b="0" dirty="0">
                <a:solidFill>
                  <a:srgbClr val="C3E88D"/>
                </a:solidFill>
                <a:effectLst/>
                <a:latin typeface="Consolas" panose="020B0609020204030204" pitchFamily="49" charset="0"/>
              </a:rPr>
              <a:t>/product/</a:t>
            </a:r>
            <a:r>
              <a:rPr lang="en-US" sz="1600" b="0" dirty="0">
                <a:solidFill>
                  <a:srgbClr val="89DDFF"/>
                </a:solidFill>
                <a:effectLst/>
                <a:latin typeface="Consolas" panose="020B0609020204030204" pitchFamily="49" charset="0"/>
              </a:rPr>
              <a:t>'</a:t>
            </a:r>
            <a:r>
              <a:rPr lang="en-US" sz="1600" b="0" dirty="0">
                <a:solidFill>
                  <a:srgbClr val="F07178"/>
                </a:solidFill>
                <a:effectLst/>
                <a:latin typeface="Consolas" panose="020B0609020204030204" pitchFamily="49" charset="0"/>
              </a:rPr>
              <a:t> </a:t>
            </a:r>
            <a:r>
              <a:rPr lang="en-US" sz="1600" b="0" dirty="0">
                <a:solidFill>
                  <a:srgbClr val="89DDFF"/>
                </a:solidFill>
                <a:effectLst/>
                <a:latin typeface="Consolas" panose="020B0609020204030204" pitchFamily="49" charset="0"/>
              </a:rPr>
              <a:t>+</a:t>
            </a:r>
            <a:r>
              <a:rPr lang="en-US" sz="1600" b="0" dirty="0">
                <a:solidFill>
                  <a:srgbClr val="F07178"/>
                </a:solidFill>
                <a:effectLst/>
                <a:latin typeface="Consolas" panose="020B0609020204030204" pitchFamily="49" charset="0"/>
              </a:rPr>
              <a:t> </a:t>
            </a:r>
            <a:r>
              <a:rPr lang="en-US" sz="1600" b="0" i="1" dirty="0" err="1">
                <a:solidFill>
                  <a:srgbClr val="BABED8"/>
                </a:solidFill>
                <a:effectLst/>
                <a:latin typeface="Consolas" panose="020B0609020204030204" pitchFamily="49" charset="0"/>
              </a:rPr>
              <a:t>productId</a:t>
            </a:r>
            <a:r>
              <a:rPr lang="en-US" sz="1600" b="0" dirty="0">
                <a:solidFill>
                  <a:srgbClr val="F07178"/>
                </a:solidFill>
                <a:effectLst/>
                <a:latin typeface="Consolas" panose="020B0609020204030204" pitchFamily="49" charset="0"/>
              </a:rPr>
              <a:t> </a:t>
            </a:r>
            <a:r>
              <a:rPr lang="en-US" sz="1600" b="0" dirty="0">
                <a:solidFill>
                  <a:srgbClr val="89DDFF"/>
                </a:solidFill>
                <a:effectLst/>
                <a:latin typeface="Consolas" panose="020B0609020204030204" pitchFamily="49" charset="0"/>
              </a:rPr>
              <a:t>+</a:t>
            </a:r>
            <a:r>
              <a:rPr lang="en-US" sz="1600" b="0" dirty="0">
                <a:solidFill>
                  <a:srgbClr val="F07178"/>
                </a:solidFill>
                <a:effectLst/>
                <a:latin typeface="Consolas" panose="020B0609020204030204" pitchFamily="49" charset="0"/>
              </a:rPr>
              <a:t> </a:t>
            </a:r>
            <a:r>
              <a:rPr lang="en-US" sz="1600" b="0" dirty="0">
                <a:solidFill>
                  <a:srgbClr val="89DDFF"/>
                </a:solidFill>
                <a:effectLst/>
                <a:latin typeface="Consolas" panose="020B0609020204030204" pitchFamily="49" charset="0"/>
              </a:rPr>
              <a:t>'</a:t>
            </a:r>
            <a:r>
              <a:rPr lang="en-US" sz="1600" b="0" dirty="0">
                <a:solidFill>
                  <a:srgbClr val="C3E88D"/>
                </a:solidFill>
                <a:effectLst/>
                <a:latin typeface="Consolas" panose="020B0609020204030204" pitchFamily="49" charset="0"/>
              </a:rPr>
              <a:t>/buy</a:t>
            </a:r>
            <a:r>
              <a:rPr lang="en-US" sz="1600" b="0" dirty="0">
                <a:solidFill>
                  <a:srgbClr val="89DDFF"/>
                </a:solidFill>
                <a:effectLst/>
                <a:latin typeface="Consolas" panose="020B0609020204030204" pitchFamily="49" charset="0"/>
              </a:rPr>
              <a:t>',</a:t>
            </a:r>
            <a:r>
              <a:rPr lang="en-US" sz="1600" b="0" dirty="0">
                <a:solidFill>
                  <a:srgbClr val="F07178"/>
                </a:solidFill>
                <a:effectLst/>
                <a:latin typeface="Consolas" panose="020B0609020204030204" pitchFamily="49" charset="0"/>
              </a:rPr>
              <a:t> </a:t>
            </a:r>
            <a:r>
              <a:rPr lang="en-US" sz="1600" b="0" dirty="0">
                <a:solidFill>
                  <a:srgbClr val="89DDFF"/>
                </a:solidFill>
                <a:effectLst/>
                <a:latin typeface="Consolas" panose="020B0609020204030204" pitchFamily="49" charset="0"/>
              </a:rPr>
              <a:t>{</a:t>
            </a:r>
            <a:endParaRPr lang="en-US" sz="1600" b="0" dirty="0">
              <a:solidFill>
                <a:srgbClr val="BABED8"/>
              </a:solidFill>
              <a:effectLst/>
              <a:latin typeface="Consolas" panose="020B0609020204030204" pitchFamily="49" charset="0"/>
            </a:endParaRPr>
          </a:p>
          <a:p>
            <a:r>
              <a:rPr lang="en-US" sz="1600" b="0" dirty="0">
                <a:solidFill>
                  <a:srgbClr val="F07178"/>
                </a:solidFill>
                <a:effectLst/>
                <a:latin typeface="Consolas" panose="020B0609020204030204" pitchFamily="49" charset="0"/>
              </a:rPr>
              <a:t>      </a:t>
            </a:r>
            <a:r>
              <a:rPr lang="en-US" sz="1600" b="0" dirty="0">
                <a:solidFill>
                  <a:srgbClr val="BABED8"/>
                </a:solidFill>
                <a:effectLst/>
                <a:latin typeface="Consolas" panose="020B0609020204030204" pitchFamily="49" charset="0"/>
              </a:rPr>
              <a:t>referrer</a:t>
            </a:r>
            <a:r>
              <a:rPr lang="en-US" sz="1600" b="0" dirty="0">
                <a:solidFill>
                  <a:srgbClr val="89DDFF"/>
                </a:solidFill>
                <a:effectLst/>
                <a:latin typeface="Consolas" panose="020B0609020204030204" pitchFamily="49" charset="0"/>
              </a:rPr>
              <a:t>,</a:t>
            </a:r>
            <a:endParaRPr lang="en-US" sz="1600" b="0" dirty="0">
              <a:solidFill>
                <a:srgbClr val="BABED8"/>
              </a:solidFill>
              <a:effectLst/>
              <a:latin typeface="Consolas" panose="020B0609020204030204" pitchFamily="49" charset="0"/>
            </a:endParaRPr>
          </a:p>
          <a:p>
            <a:r>
              <a:rPr lang="en-US" sz="1600" b="0" dirty="0">
                <a:solidFill>
                  <a:srgbClr val="F07178"/>
                </a:solidFill>
                <a:effectLst/>
                <a:latin typeface="Consolas" panose="020B0609020204030204" pitchFamily="49" charset="0"/>
              </a:rPr>
              <a:t>      </a:t>
            </a:r>
            <a:r>
              <a:rPr lang="en-US" sz="1600" b="0" dirty="0" err="1">
                <a:solidFill>
                  <a:srgbClr val="BABED8"/>
                </a:solidFill>
                <a:effectLst/>
                <a:latin typeface="Consolas" panose="020B0609020204030204" pitchFamily="49" charset="0"/>
              </a:rPr>
              <a:t>orderDetails</a:t>
            </a:r>
            <a:r>
              <a:rPr lang="en-US" sz="1600" b="0" dirty="0">
                <a:solidFill>
                  <a:srgbClr val="89DDFF"/>
                </a:solidFill>
                <a:effectLst/>
                <a:latin typeface="Consolas" panose="020B0609020204030204" pitchFamily="49" charset="0"/>
              </a:rPr>
              <a:t>,</a:t>
            </a:r>
            <a:endParaRPr lang="en-US" sz="1600" b="0" dirty="0">
              <a:solidFill>
                <a:srgbClr val="BABED8"/>
              </a:solidFill>
              <a:effectLst/>
              <a:latin typeface="Consolas" panose="020B0609020204030204" pitchFamily="49" charset="0"/>
            </a:endParaRPr>
          </a:p>
          <a:p>
            <a:r>
              <a:rPr lang="en-US" sz="1600" b="0" dirty="0">
                <a:solidFill>
                  <a:srgbClr val="F07178"/>
                </a:solidFill>
                <a:effectLst/>
                <a:latin typeface="Consolas" panose="020B0609020204030204" pitchFamily="49" charset="0"/>
              </a:rPr>
              <a:t>    </a:t>
            </a:r>
            <a:r>
              <a:rPr lang="en-US" sz="1600" b="0" dirty="0">
                <a:solidFill>
                  <a:srgbClr val="89DDFF"/>
                </a:solidFill>
                <a:effectLst/>
                <a:latin typeface="Consolas" panose="020B0609020204030204" pitchFamily="49" charset="0"/>
              </a:rPr>
              <a:t>}</a:t>
            </a:r>
            <a:r>
              <a:rPr lang="en-US" sz="1600" b="0" dirty="0">
                <a:solidFill>
                  <a:srgbClr val="F07178"/>
                </a:solidFill>
                <a:effectLst/>
                <a:latin typeface="Consolas" panose="020B0609020204030204" pitchFamily="49" charset="0"/>
              </a:rPr>
              <a:t>)</a:t>
            </a:r>
            <a:r>
              <a:rPr lang="en-US" sz="1600" b="0" dirty="0">
                <a:solidFill>
                  <a:srgbClr val="89DDFF"/>
                </a:solidFill>
                <a:effectLst/>
                <a:latin typeface="Consolas" panose="020B0609020204030204" pitchFamily="49" charset="0"/>
              </a:rPr>
              <a:t>;</a:t>
            </a:r>
            <a:endParaRPr lang="en-US" sz="1600" b="0" dirty="0">
              <a:solidFill>
                <a:srgbClr val="BABED8"/>
              </a:solidFill>
              <a:effectLst/>
              <a:latin typeface="Consolas" panose="020B0609020204030204" pitchFamily="49" charset="0"/>
            </a:endParaRPr>
          </a:p>
          <a:p>
            <a:r>
              <a:rPr lang="en-US" sz="1600" b="0" dirty="0">
                <a:solidFill>
                  <a:srgbClr val="F07178"/>
                </a:solidFill>
                <a:effectLst/>
                <a:latin typeface="Consolas" panose="020B0609020204030204" pitchFamily="49" charset="0"/>
              </a:rPr>
              <a:t>  </a:t>
            </a:r>
            <a:r>
              <a:rPr lang="en-US" sz="1600" b="0" dirty="0">
                <a:solidFill>
                  <a:srgbClr val="89DDFF"/>
                </a:solidFill>
                <a:effectLst/>
                <a:latin typeface="Consolas" panose="020B0609020204030204" pitchFamily="49" charset="0"/>
              </a:rPr>
              <a:t>},</a:t>
            </a:r>
            <a:r>
              <a:rPr lang="en-US" sz="1600" b="0" dirty="0">
                <a:solidFill>
                  <a:srgbClr val="F07178"/>
                </a:solidFill>
                <a:effectLst/>
                <a:latin typeface="Consolas" panose="020B0609020204030204" pitchFamily="49" charset="0"/>
              </a:rPr>
              <a:t> [</a:t>
            </a:r>
            <a:r>
              <a:rPr lang="en-US" sz="1600" b="0" i="1" dirty="0" err="1">
                <a:solidFill>
                  <a:srgbClr val="BABED8"/>
                </a:solidFill>
                <a:effectLst/>
                <a:latin typeface="Consolas" panose="020B0609020204030204" pitchFamily="49" charset="0"/>
              </a:rPr>
              <a:t>productId</a:t>
            </a:r>
            <a:r>
              <a:rPr lang="en-US" sz="1600" b="0" dirty="0">
                <a:solidFill>
                  <a:srgbClr val="89DDFF"/>
                </a:solidFill>
                <a:effectLst/>
                <a:latin typeface="Consolas" panose="020B0609020204030204" pitchFamily="49" charset="0"/>
              </a:rPr>
              <a:t>,</a:t>
            </a:r>
            <a:r>
              <a:rPr lang="en-US" sz="1600" b="0" dirty="0">
                <a:solidFill>
                  <a:srgbClr val="F07178"/>
                </a:solidFill>
                <a:effectLst/>
                <a:latin typeface="Consolas" panose="020B0609020204030204" pitchFamily="49" charset="0"/>
              </a:rPr>
              <a:t> </a:t>
            </a:r>
            <a:r>
              <a:rPr lang="en-US" sz="1600" b="0" i="1" dirty="0">
                <a:solidFill>
                  <a:srgbClr val="BABED8"/>
                </a:solidFill>
                <a:effectLst/>
                <a:latin typeface="Consolas" panose="020B0609020204030204" pitchFamily="49" charset="0"/>
              </a:rPr>
              <a:t>referrer</a:t>
            </a:r>
            <a:r>
              <a:rPr lang="en-US" sz="1600" b="0" dirty="0">
                <a:solidFill>
                  <a:srgbClr val="F07178"/>
                </a:solidFill>
                <a:effectLst/>
                <a:latin typeface="Consolas" panose="020B0609020204030204" pitchFamily="49" charset="0"/>
              </a:rPr>
              <a:t>])</a:t>
            </a:r>
            <a:r>
              <a:rPr lang="en-US" sz="1600" b="0" dirty="0">
                <a:solidFill>
                  <a:srgbClr val="89DDFF"/>
                </a:solidFill>
                <a:effectLst/>
                <a:latin typeface="Consolas" panose="020B0609020204030204" pitchFamily="49" charset="0"/>
              </a:rPr>
              <a:t>;</a:t>
            </a:r>
            <a:endParaRPr lang="en-US" sz="1600" b="0" dirty="0">
              <a:solidFill>
                <a:srgbClr val="BABED8"/>
              </a:solidFill>
              <a:effectLst/>
              <a:latin typeface="Consolas" panose="020B0609020204030204" pitchFamily="49" charset="0"/>
            </a:endParaRPr>
          </a:p>
          <a:p>
            <a:br>
              <a:rPr lang="en-US" sz="1600" b="0" dirty="0">
                <a:solidFill>
                  <a:srgbClr val="BABED8"/>
                </a:solidFill>
                <a:effectLst/>
                <a:latin typeface="Consolas" panose="020B0609020204030204" pitchFamily="49" charset="0"/>
              </a:rPr>
            </a:br>
            <a:r>
              <a:rPr lang="en-US" sz="1600" b="0" dirty="0">
                <a:solidFill>
                  <a:srgbClr val="F07178"/>
                </a:solidFill>
                <a:effectLst/>
                <a:latin typeface="Consolas" panose="020B0609020204030204" pitchFamily="49" charset="0"/>
              </a:rPr>
              <a:t>  </a:t>
            </a:r>
            <a:r>
              <a:rPr lang="en-US" sz="1600" b="0" i="1" dirty="0">
                <a:solidFill>
                  <a:srgbClr val="89DDFF"/>
                </a:solidFill>
                <a:effectLst/>
                <a:latin typeface="Consolas" panose="020B0609020204030204" pitchFamily="49" charset="0"/>
              </a:rPr>
              <a:t>return</a:t>
            </a:r>
            <a:r>
              <a:rPr lang="en-US" sz="1600" b="0" dirty="0">
                <a:solidFill>
                  <a:srgbClr val="F07178"/>
                </a:solidFill>
                <a:effectLst/>
                <a:latin typeface="Consolas" panose="020B0609020204030204" pitchFamily="49" charset="0"/>
              </a:rPr>
              <a:t> (</a:t>
            </a:r>
            <a:endParaRPr lang="en-US" sz="1600" b="0" dirty="0">
              <a:solidFill>
                <a:srgbClr val="BABED8"/>
              </a:solidFill>
              <a:effectLst/>
              <a:latin typeface="Consolas" panose="020B0609020204030204" pitchFamily="49" charset="0"/>
            </a:endParaRPr>
          </a:p>
          <a:p>
            <a:r>
              <a:rPr lang="en-US" sz="1600" b="0" dirty="0">
                <a:solidFill>
                  <a:srgbClr val="F07178"/>
                </a:solidFill>
                <a:effectLst/>
                <a:latin typeface="Consolas" panose="020B0609020204030204" pitchFamily="49" charset="0"/>
              </a:rPr>
              <a:t>    </a:t>
            </a:r>
            <a:r>
              <a:rPr lang="en-US" sz="1600" b="0" dirty="0">
                <a:solidFill>
                  <a:srgbClr val="89DDFF"/>
                </a:solidFill>
                <a:effectLst/>
                <a:latin typeface="Consolas" panose="020B0609020204030204" pitchFamily="49" charset="0"/>
              </a:rPr>
              <a:t>&lt;</a:t>
            </a:r>
            <a:r>
              <a:rPr lang="en-US" sz="1600" b="0" dirty="0">
                <a:solidFill>
                  <a:srgbClr val="F07178"/>
                </a:solidFill>
                <a:effectLst/>
                <a:latin typeface="Consolas" panose="020B0609020204030204" pitchFamily="49" charset="0"/>
              </a:rPr>
              <a:t>div</a:t>
            </a:r>
            <a:r>
              <a:rPr lang="en-US" sz="1600" b="0" dirty="0">
                <a:solidFill>
                  <a:srgbClr val="89DDFF"/>
                </a:solidFill>
                <a:effectLst/>
                <a:latin typeface="Consolas" panose="020B0609020204030204" pitchFamily="49" charset="0"/>
              </a:rPr>
              <a:t> </a:t>
            </a:r>
            <a:r>
              <a:rPr lang="en-US" sz="1600" b="0" dirty="0" err="1">
                <a:solidFill>
                  <a:srgbClr val="C792EA"/>
                </a:solidFill>
                <a:effectLst/>
                <a:latin typeface="Consolas" panose="020B0609020204030204" pitchFamily="49" charset="0"/>
              </a:rPr>
              <a:t>className</a:t>
            </a:r>
            <a:r>
              <a:rPr lang="en-US" sz="1600" b="0" dirty="0">
                <a:solidFill>
                  <a:srgbClr val="89DDFF"/>
                </a:solidFill>
                <a:effectLst/>
                <a:latin typeface="Consolas" panose="020B0609020204030204" pitchFamily="49" charset="0"/>
              </a:rPr>
              <a:t>={</a:t>
            </a:r>
            <a:r>
              <a:rPr lang="en-US" sz="1600" b="0" i="1" dirty="0">
                <a:solidFill>
                  <a:srgbClr val="BABED8"/>
                </a:solidFill>
                <a:effectLst/>
                <a:latin typeface="Consolas" panose="020B0609020204030204" pitchFamily="49" charset="0"/>
              </a:rPr>
              <a:t>theme</a:t>
            </a:r>
            <a:r>
              <a:rPr lang="en-US" sz="1600" b="0" dirty="0">
                <a:solidFill>
                  <a:srgbClr val="89DDFF"/>
                </a:solidFill>
                <a:effectLst/>
                <a:latin typeface="Consolas" panose="020B0609020204030204" pitchFamily="49" charset="0"/>
              </a:rPr>
              <a:t>}&gt;</a:t>
            </a:r>
            <a:endParaRPr lang="en-US" sz="1600" b="0" dirty="0">
              <a:solidFill>
                <a:srgbClr val="BABED8"/>
              </a:solidFill>
              <a:effectLst/>
              <a:latin typeface="Consolas" panose="020B0609020204030204" pitchFamily="49" charset="0"/>
            </a:endParaRPr>
          </a:p>
          <a:p>
            <a:r>
              <a:rPr lang="en-US" sz="1600" b="0" dirty="0">
                <a:solidFill>
                  <a:srgbClr val="BABED8"/>
                </a:solidFill>
                <a:effectLst/>
                <a:latin typeface="Consolas" panose="020B0609020204030204" pitchFamily="49" charset="0"/>
              </a:rPr>
              <a:t>      </a:t>
            </a:r>
            <a:r>
              <a:rPr lang="en-US" sz="1600" b="0" dirty="0">
                <a:solidFill>
                  <a:srgbClr val="89DDFF"/>
                </a:solidFill>
                <a:effectLst/>
                <a:latin typeface="Consolas" panose="020B0609020204030204" pitchFamily="49" charset="0"/>
              </a:rPr>
              <a:t>&lt;</a:t>
            </a:r>
            <a:r>
              <a:rPr lang="en-US" sz="1600" b="0" dirty="0" err="1">
                <a:solidFill>
                  <a:srgbClr val="FFCB6B"/>
                </a:solidFill>
                <a:effectLst/>
                <a:latin typeface="Consolas" panose="020B0609020204030204" pitchFamily="49" charset="0"/>
              </a:rPr>
              <a:t>ShippingForm</a:t>
            </a:r>
            <a:r>
              <a:rPr lang="en-US" sz="1600" b="0" dirty="0">
                <a:solidFill>
                  <a:srgbClr val="89DDFF"/>
                </a:solidFill>
                <a:effectLst/>
                <a:latin typeface="Consolas" panose="020B0609020204030204" pitchFamily="49" charset="0"/>
              </a:rPr>
              <a:t> </a:t>
            </a:r>
            <a:r>
              <a:rPr lang="en-US" sz="1600" b="0" dirty="0" err="1">
                <a:solidFill>
                  <a:srgbClr val="C792EA"/>
                </a:solidFill>
                <a:effectLst/>
                <a:latin typeface="Consolas" panose="020B0609020204030204" pitchFamily="49" charset="0"/>
              </a:rPr>
              <a:t>onSubmit</a:t>
            </a:r>
            <a:r>
              <a:rPr lang="en-US" sz="1600" b="0" dirty="0">
                <a:solidFill>
                  <a:srgbClr val="89DDFF"/>
                </a:solidFill>
                <a:effectLst/>
                <a:latin typeface="Consolas" panose="020B0609020204030204" pitchFamily="49" charset="0"/>
              </a:rPr>
              <a:t>={</a:t>
            </a:r>
            <a:r>
              <a:rPr lang="en-US" sz="1600" b="0" dirty="0" err="1">
                <a:solidFill>
                  <a:srgbClr val="82AAFF"/>
                </a:solidFill>
                <a:effectLst/>
                <a:latin typeface="Consolas" panose="020B0609020204030204" pitchFamily="49" charset="0"/>
              </a:rPr>
              <a:t>handleSubmit</a:t>
            </a:r>
            <a:r>
              <a:rPr lang="en-US" sz="1600" b="0" dirty="0">
                <a:solidFill>
                  <a:srgbClr val="89DDFF"/>
                </a:solidFill>
                <a:effectLst/>
                <a:latin typeface="Consolas" panose="020B0609020204030204" pitchFamily="49" charset="0"/>
              </a:rPr>
              <a:t>} /&gt;</a:t>
            </a:r>
            <a:endParaRPr lang="en-US" sz="1600" b="0" dirty="0">
              <a:solidFill>
                <a:srgbClr val="BABED8"/>
              </a:solidFill>
              <a:effectLst/>
              <a:latin typeface="Consolas" panose="020B0609020204030204" pitchFamily="49" charset="0"/>
            </a:endParaRPr>
          </a:p>
          <a:p>
            <a:r>
              <a:rPr lang="en-US" sz="1600" b="0" dirty="0">
                <a:solidFill>
                  <a:srgbClr val="BABED8"/>
                </a:solidFill>
                <a:effectLst/>
                <a:latin typeface="Consolas" panose="020B0609020204030204" pitchFamily="49" charset="0"/>
              </a:rPr>
              <a:t>    </a:t>
            </a:r>
            <a:r>
              <a:rPr lang="en-US" sz="1600" b="0" dirty="0">
                <a:solidFill>
                  <a:srgbClr val="89DDFF"/>
                </a:solidFill>
                <a:effectLst/>
                <a:latin typeface="Consolas" panose="020B0609020204030204" pitchFamily="49" charset="0"/>
              </a:rPr>
              <a:t>&lt;/</a:t>
            </a:r>
            <a:r>
              <a:rPr lang="en-US" sz="1600" b="0" dirty="0">
                <a:solidFill>
                  <a:srgbClr val="F07178"/>
                </a:solidFill>
                <a:effectLst/>
                <a:latin typeface="Consolas" panose="020B0609020204030204" pitchFamily="49" charset="0"/>
              </a:rPr>
              <a:t>div</a:t>
            </a:r>
            <a:r>
              <a:rPr lang="en-US" sz="1600" b="0" dirty="0">
                <a:solidFill>
                  <a:srgbClr val="89DDFF"/>
                </a:solidFill>
                <a:effectLst/>
                <a:latin typeface="Consolas" panose="020B0609020204030204" pitchFamily="49" charset="0"/>
              </a:rPr>
              <a:t>&gt;</a:t>
            </a:r>
            <a:endParaRPr lang="en-US" sz="1600" b="0" dirty="0">
              <a:solidFill>
                <a:srgbClr val="BABED8"/>
              </a:solidFill>
              <a:effectLst/>
              <a:latin typeface="Consolas" panose="020B0609020204030204" pitchFamily="49" charset="0"/>
            </a:endParaRPr>
          </a:p>
          <a:p>
            <a:r>
              <a:rPr lang="en-US" sz="1600" b="0" dirty="0">
                <a:solidFill>
                  <a:srgbClr val="F07178"/>
                </a:solidFill>
                <a:effectLst/>
                <a:latin typeface="Consolas" panose="020B0609020204030204" pitchFamily="49" charset="0"/>
              </a:rPr>
              <a:t>  )</a:t>
            </a:r>
            <a:r>
              <a:rPr lang="en-US" sz="1600" b="0" dirty="0">
                <a:solidFill>
                  <a:srgbClr val="89DDFF"/>
                </a:solidFill>
                <a:effectLst/>
                <a:latin typeface="Consolas" panose="020B0609020204030204" pitchFamily="49" charset="0"/>
              </a:rPr>
              <a:t>;</a:t>
            </a:r>
            <a:endParaRPr lang="en-US" sz="1600" b="0" dirty="0">
              <a:solidFill>
                <a:srgbClr val="BABED8"/>
              </a:solidFill>
              <a:effectLst/>
              <a:latin typeface="Consolas" panose="020B0609020204030204" pitchFamily="49" charset="0"/>
            </a:endParaRPr>
          </a:p>
          <a:p>
            <a:r>
              <a:rPr lang="en-US" sz="1600" b="0" dirty="0">
                <a:solidFill>
                  <a:srgbClr val="89DDFF"/>
                </a:solidFill>
                <a:effectLst/>
                <a:latin typeface="Consolas" panose="020B0609020204030204" pitchFamily="49" charset="0"/>
              </a:rPr>
              <a:t>}</a:t>
            </a:r>
            <a:endParaRPr lang="en-US" sz="1600" b="0" dirty="0">
              <a:solidFill>
                <a:srgbClr val="BABED8"/>
              </a:solidFill>
              <a:effectLst/>
              <a:latin typeface="Consolas" panose="020B0609020204030204" pitchFamily="49" charset="0"/>
            </a:endParaRPr>
          </a:p>
        </p:txBody>
      </p:sp>
      <p:sp>
        <p:nvSpPr>
          <p:cNvPr id="6" name="TextBox 5">
            <a:extLst>
              <a:ext uri="{FF2B5EF4-FFF2-40B4-BE49-F238E27FC236}">
                <a16:creationId xmlns:a16="http://schemas.microsoft.com/office/drawing/2014/main" id="{9918F242-C1F2-E754-8371-0E0AEB06D0C3}"/>
              </a:ext>
            </a:extLst>
          </p:cNvPr>
          <p:cNvSpPr txBox="1"/>
          <p:nvPr/>
        </p:nvSpPr>
        <p:spPr>
          <a:xfrm>
            <a:off x="244736" y="5491475"/>
            <a:ext cx="4482709" cy="538609"/>
          </a:xfrm>
          <a:prstGeom prst="rect">
            <a:avLst/>
          </a:prstGeom>
          <a:noFill/>
        </p:spPr>
        <p:txBody>
          <a:bodyPr wrap="square" rtlCol="0">
            <a:spAutoFit/>
          </a:bodyPr>
          <a:lstStyle/>
          <a:p>
            <a:r>
              <a:rPr lang="en-US" sz="1100" b="0" i="1" dirty="0">
                <a:solidFill>
                  <a:srgbClr val="464B5D"/>
                </a:solidFill>
                <a:effectLst/>
                <a:latin typeface="Consolas" panose="020B0609020204030204" pitchFamily="49" charset="0"/>
              </a:rPr>
              <a:t>Reference: https://react.dev/reference/react/useCallback</a:t>
            </a:r>
            <a:endParaRPr lang="en-US" sz="1100" b="0" dirty="0">
              <a:solidFill>
                <a:srgbClr val="BABED8"/>
              </a:solidFill>
              <a:effectLst/>
              <a:latin typeface="Consolas" panose="020B0609020204030204" pitchFamily="49" charset="0"/>
            </a:endParaRPr>
          </a:p>
          <a:p>
            <a:endParaRPr lang="en-US" dirty="0"/>
          </a:p>
        </p:txBody>
      </p:sp>
      <p:sp>
        <p:nvSpPr>
          <p:cNvPr id="8" name="TextBox 7">
            <a:extLst>
              <a:ext uri="{FF2B5EF4-FFF2-40B4-BE49-F238E27FC236}">
                <a16:creationId xmlns:a16="http://schemas.microsoft.com/office/drawing/2014/main" id="{D1FC4828-EED3-5E05-7864-10DF7896FEEE}"/>
              </a:ext>
            </a:extLst>
          </p:cNvPr>
          <p:cNvSpPr txBox="1"/>
          <p:nvPr/>
        </p:nvSpPr>
        <p:spPr>
          <a:xfrm>
            <a:off x="4124374" y="288624"/>
            <a:ext cx="3740896" cy="707886"/>
          </a:xfrm>
          <a:prstGeom prst="rect">
            <a:avLst/>
          </a:prstGeom>
          <a:noFill/>
        </p:spPr>
        <p:txBody>
          <a:bodyPr wrap="none" rtlCol="0">
            <a:spAutoFit/>
          </a:bodyPr>
          <a:lstStyle/>
          <a:p>
            <a:pPr algn="ctr"/>
            <a:r>
              <a:rPr lang="en-US" sz="4000" dirty="0">
                <a:solidFill>
                  <a:srgbClr val="DC1E35"/>
                </a:solidFill>
                <a:latin typeface="Core Sans M 35 Light" panose="020F0303030302020204" pitchFamily="34" charset="0"/>
              </a:rPr>
              <a:t>React</a:t>
            </a:r>
            <a:r>
              <a:rPr lang="en-US" sz="4000" dirty="0">
                <a:solidFill>
                  <a:schemeClr val="bg1"/>
                </a:solidFill>
                <a:latin typeface="Core Sans M 35 Light" panose="020F0303030302020204" pitchFamily="34" charset="0"/>
              </a:rPr>
              <a:t> </a:t>
            </a:r>
            <a:r>
              <a:rPr lang="en-US" sz="4000" dirty="0">
                <a:solidFill>
                  <a:srgbClr val="4A5267"/>
                </a:solidFill>
                <a:latin typeface="Core Sans M 35 Light" panose="020F0303030302020204" pitchFamily="34" charset="0"/>
              </a:rPr>
              <a:t>Compiler</a:t>
            </a:r>
          </a:p>
        </p:txBody>
      </p:sp>
      <p:pic>
        <p:nvPicPr>
          <p:cNvPr id="5" name="Picture 4">
            <a:extLst>
              <a:ext uri="{FF2B5EF4-FFF2-40B4-BE49-F238E27FC236}">
                <a16:creationId xmlns:a16="http://schemas.microsoft.com/office/drawing/2014/main" id="{CA0CC384-223B-D286-8515-B690287869DB}"/>
              </a:ext>
            </a:extLst>
          </p:cNvPr>
          <p:cNvPicPr>
            <a:picLocks noChangeAspect="1"/>
          </p:cNvPicPr>
          <p:nvPr/>
        </p:nvPicPr>
        <p:blipFill>
          <a:blip r:embed="rId6"/>
          <a:stretch>
            <a:fillRect/>
          </a:stretch>
        </p:blipFill>
        <p:spPr>
          <a:xfrm>
            <a:off x="8637424" y="1866019"/>
            <a:ext cx="3018910" cy="620554"/>
          </a:xfrm>
          <a:prstGeom prst="rect">
            <a:avLst/>
          </a:prstGeom>
        </p:spPr>
      </p:pic>
      <p:sp>
        <p:nvSpPr>
          <p:cNvPr id="7" name="TextBox 6">
            <a:extLst>
              <a:ext uri="{FF2B5EF4-FFF2-40B4-BE49-F238E27FC236}">
                <a16:creationId xmlns:a16="http://schemas.microsoft.com/office/drawing/2014/main" id="{2C2D43F6-97DA-4DC4-9B79-A2696100DE6D}"/>
              </a:ext>
            </a:extLst>
          </p:cNvPr>
          <p:cNvSpPr txBox="1"/>
          <p:nvPr/>
        </p:nvSpPr>
        <p:spPr>
          <a:xfrm>
            <a:off x="6668439" y="4712832"/>
            <a:ext cx="4396111" cy="1200329"/>
          </a:xfrm>
          <a:prstGeom prst="rect">
            <a:avLst/>
          </a:prstGeom>
          <a:solidFill>
            <a:schemeClr val="bg1"/>
          </a:solidFill>
          <a:ln>
            <a:solidFill>
              <a:schemeClr val="tx1"/>
            </a:solidFill>
            <a:extLst>
              <a:ext uri="{C807C97D-BFC1-408E-A445-0C87EB9F89A2}">
                <ask:lineSketchStyleProps xmlns:ask="http://schemas.microsoft.com/office/drawing/2018/sketchyshapes" sd="1048302887">
                  <a:custGeom>
                    <a:avLst/>
                    <a:gdLst>
                      <a:gd name="connsiteX0" fmla="*/ 0 w 4396111"/>
                      <a:gd name="connsiteY0" fmla="*/ 0 h 1200329"/>
                      <a:gd name="connsiteX1" fmla="*/ 461592 w 4396111"/>
                      <a:gd name="connsiteY1" fmla="*/ 0 h 1200329"/>
                      <a:gd name="connsiteX2" fmla="*/ 879222 w 4396111"/>
                      <a:gd name="connsiteY2" fmla="*/ 0 h 1200329"/>
                      <a:gd name="connsiteX3" fmla="*/ 1472697 w 4396111"/>
                      <a:gd name="connsiteY3" fmla="*/ 0 h 1200329"/>
                      <a:gd name="connsiteX4" fmla="*/ 2066172 w 4396111"/>
                      <a:gd name="connsiteY4" fmla="*/ 0 h 1200329"/>
                      <a:gd name="connsiteX5" fmla="*/ 2527764 w 4396111"/>
                      <a:gd name="connsiteY5" fmla="*/ 0 h 1200329"/>
                      <a:gd name="connsiteX6" fmla="*/ 3077278 w 4396111"/>
                      <a:gd name="connsiteY6" fmla="*/ 0 h 1200329"/>
                      <a:gd name="connsiteX7" fmla="*/ 3582830 w 4396111"/>
                      <a:gd name="connsiteY7" fmla="*/ 0 h 1200329"/>
                      <a:gd name="connsiteX8" fmla="*/ 4396111 w 4396111"/>
                      <a:gd name="connsiteY8" fmla="*/ 0 h 1200329"/>
                      <a:gd name="connsiteX9" fmla="*/ 4396111 w 4396111"/>
                      <a:gd name="connsiteY9" fmla="*/ 388106 h 1200329"/>
                      <a:gd name="connsiteX10" fmla="*/ 4396111 w 4396111"/>
                      <a:gd name="connsiteY10" fmla="*/ 776213 h 1200329"/>
                      <a:gd name="connsiteX11" fmla="*/ 4396111 w 4396111"/>
                      <a:gd name="connsiteY11" fmla="*/ 1200329 h 1200329"/>
                      <a:gd name="connsiteX12" fmla="*/ 3890558 w 4396111"/>
                      <a:gd name="connsiteY12" fmla="*/ 1200329 h 1200329"/>
                      <a:gd name="connsiteX13" fmla="*/ 3428967 w 4396111"/>
                      <a:gd name="connsiteY13" fmla="*/ 1200329 h 1200329"/>
                      <a:gd name="connsiteX14" fmla="*/ 2879453 w 4396111"/>
                      <a:gd name="connsiteY14" fmla="*/ 1200329 h 1200329"/>
                      <a:gd name="connsiteX15" fmla="*/ 2373900 w 4396111"/>
                      <a:gd name="connsiteY15" fmla="*/ 1200329 h 1200329"/>
                      <a:gd name="connsiteX16" fmla="*/ 1824386 w 4396111"/>
                      <a:gd name="connsiteY16" fmla="*/ 1200329 h 1200329"/>
                      <a:gd name="connsiteX17" fmla="*/ 1406756 w 4396111"/>
                      <a:gd name="connsiteY17" fmla="*/ 1200329 h 1200329"/>
                      <a:gd name="connsiteX18" fmla="*/ 989125 w 4396111"/>
                      <a:gd name="connsiteY18" fmla="*/ 1200329 h 1200329"/>
                      <a:gd name="connsiteX19" fmla="*/ 483572 w 4396111"/>
                      <a:gd name="connsiteY19" fmla="*/ 1200329 h 1200329"/>
                      <a:gd name="connsiteX20" fmla="*/ 0 w 4396111"/>
                      <a:gd name="connsiteY20" fmla="*/ 1200329 h 1200329"/>
                      <a:gd name="connsiteX21" fmla="*/ 0 w 4396111"/>
                      <a:gd name="connsiteY21" fmla="*/ 836229 h 1200329"/>
                      <a:gd name="connsiteX22" fmla="*/ 0 w 4396111"/>
                      <a:gd name="connsiteY22" fmla="*/ 436120 h 1200329"/>
                      <a:gd name="connsiteX23" fmla="*/ 0 w 4396111"/>
                      <a:gd name="connsiteY23" fmla="*/ 0 h 1200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396111" h="1200329" fill="none" extrusionOk="0">
                        <a:moveTo>
                          <a:pt x="0" y="0"/>
                        </a:moveTo>
                        <a:cubicBezTo>
                          <a:pt x="134123" y="-24120"/>
                          <a:pt x="301113" y="53465"/>
                          <a:pt x="461592" y="0"/>
                        </a:cubicBezTo>
                        <a:cubicBezTo>
                          <a:pt x="622071" y="-53465"/>
                          <a:pt x="783704" y="36415"/>
                          <a:pt x="879222" y="0"/>
                        </a:cubicBezTo>
                        <a:cubicBezTo>
                          <a:pt x="974740" y="-36415"/>
                          <a:pt x="1209995" y="64228"/>
                          <a:pt x="1472697" y="0"/>
                        </a:cubicBezTo>
                        <a:cubicBezTo>
                          <a:pt x="1735399" y="-64228"/>
                          <a:pt x="1878928" y="4722"/>
                          <a:pt x="2066172" y="0"/>
                        </a:cubicBezTo>
                        <a:cubicBezTo>
                          <a:pt x="2253417" y="-4722"/>
                          <a:pt x="2416187" y="2321"/>
                          <a:pt x="2527764" y="0"/>
                        </a:cubicBezTo>
                        <a:cubicBezTo>
                          <a:pt x="2639341" y="-2321"/>
                          <a:pt x="2898611" y="25953"/>
                          <a:pt x="3077278" y="0"/>
                        </a:cubicBezTo>
                        <a:cubicBezTo>
                          <a:pt x="3255945" y="-25953"/>
                          <a:pt x="3366737" y="931"/>
                          <a:pt x="3582830" y="0"/>
                        </a:cubicBezTo>
                        <a:cubicBezTo>
                          <a:pt x="3798923" y="-931"/>
                          <a:pt x="4207407" y="94162"/>
                          <a:pt x="4396111" y="0"/>
                        </a:cubicBezTo>
                        <a:cubicBezTo>
                          <a:pt x="4404064" y="118623"/>
                          <a:pt x="4393080" y="236672"/>
                          <a:pt x="4396111" y="388106"/>
                        </a:cubicBezTo>
                        <a:cubicBezTo>
                          <a:pt x="4399142" y="539540"/>
                          <a:pt x="4379146" y="667060"/>
                          <a:pt x="4396111" y="776213"/>
                        </a:cubicBezTo>
                        <a:cubicBezTo>
                          <a:pt x="4413076" y="885366"/>
                          <a:pt x="4371904" y="1056781"/>
                          <a:pt x="4396111" y="1200329"/>
                        </a:cubicBezTo>
                        <a:cubicBezTo>
                          <a:pt x="4230326" y="1214850"/>
                          <a:pt x="4003470" y="1165973"/>
                          <a:pt x="3890558" y="1200329"/>
                        </a:cubicBezTo>
                        <a:cubicBezTo>
                          <a:pt x="3777646" y="1234685"/>
                          <a:pt x="3629956" y="1177316"/>
                          <a:pt x="3428967" y="1200329"/>
                        </a:cubicBezTo>
                        <a:cubicBezTo>
                          <a:pt x="3227978" y="1223342"/>
                          <a:pt x="3027447" y="1197580"/>
                          <a:pt x="2879453" y="1200329"/>
                        </a:cubicBezTo>
                        <a:cubicBezTo>
                          <a:pt x="2731459" y="1203078"/>
                          <a:pt x="2562287" y="1164117"/>
                          <a:pt x="2373900" y="1200329"/>
                        </a:cubicBezTo>
                        <a:cubicBezTo>
                          <a:pt x="2185513" y="1236541"/>
                          <a:pt x="2018595" y="1156303"/>
                          <a:pt x="1824386" y="1200329"/>
                        </a:cubicBezTo>
                        <a:cubicBezTo>
                          <a:pt x="1630177" y="1244355"/>
                          <a:pt x="1602086" y="1190363"/>
                          <a:pt x="1406756" y="1200329"/>
                        </a:cubicBezTo>
                        <a:cubicBezTo>
                          <a:pt x="1211426" y="1210295"/>
                          <a:pt x="1115403" y="1166410"/>
                          <a:pt x="989125" y="1200329"/>
                        </a:cubicBezTo>
                        <a:cubicBezTo>
                          <a:pt x="862847" y="1234248"/>
                          <a:pt x="648809" y="1141118"/>
                          <a:pt x="483572" y="1200329"/>
                        </a:cubicBezTo>
                        <a:cubicBezTo>
                          <a:pt x="318335" y="1259540"/>
                          <a:pt x="209803" y="1151100"/>
                          <a:pt x="0" y="1200329"/>
                        </a:cubicBezTo>
                        <a:cubicBezTo>
                          <a:pt x="-30362" y="1020816"/>
                          <a:pt x="6688" y="917694"/>
                          <a:pt x="0" y="836229"/>
                        </a:cubicBezTo>
                        <a:cubicBezTo>
                          <a:pt x="-6688" y="754764"/>
                          <a:pt x="33312" y="558044"/>
                          <a:pt x="0" y="436120"/>
                        </a:cubicBezTo>
                        <a:cubicBezTo>
                          <a:pt x="-33312" y="314196"/>
                          <a:pt x="24093" y="148303"/>
                          <a:pt x="0" y="0"/>
                        </a:cubicBezTo>
                        <a:close/>
                      </a:path>
                      <a:path w="4396111" h="1200329" stroke="0" extrusionOk="0">
                        <a:moveTo>
                          <a:pt x="0" y="0"/>
                        </a:moveTo>
                        <a:cubicBezTo>
                          <a:pt x="118133" y="-14447"/>
                          <a:pt x="236177" y="33422"/>
                          <a:pt x="417631" y="0"/>
                        </a:cubicBezTo>
                        <a:cubicBezTo>
                          <a:pt x="599085" y="-33422"/>
                          <a:pt x="655576" y="15435"/>
                          <a:pt x="835261" y="0"/>
                        </a:cubicBezTo>
                        <a:cubicBezTo>
                          <a:pt x="1014946" y="-15435"/>
                          <a:pt x="1224413" y="2363"/>
                          <a:pt x="1340814" y="0"/>
                        </a:cubicBezTo>
                        <a:cubicBezTo>
                          <a:pt x="1457215" y="-2363"/>
                          <a:pt x="1619430" y="45913"/>
                          <a:pt x="1802406" y="0"/>
                        </a:cubicBezTo>
                        <a:cubicBezTo>
                          <a:pt x="1985382" y="-45913"/>
                          <a:pt x="2129860" y="69249"/>
                          <a:pt x="2395880" y="0"/>
                        </a:cubicBezTo>
                        <a:cubicBezTo>
                          <a:pt x="2661900" y="-69249"/>
                          <a:pt x="2636140" y="9912"/>
                          <a:pt x="2813511" y="0"/>
                        </a:cubicBezTo>
                        <a:cubicBezTo>
                          <a:pt x="2990882" y="-9912"/>
                          <a:pt x="3161975" y="14000"/>
                          <a:pt x="3319064" y="0"/>
                        </a:cubicBezTo>
                        <a:cubicBezTo>
                          <a:pt x="3476153" y="-14000"/>
                          <a:pt x="4059890" y="1802"/>
                          <a:pt x="4396111" y="0"/>
                        </a:cubicBezTo>
                        <a:cubicBezTo>
                          <a:pt x="4417936" y="100115"/>
                          <a:pt x="4373040" y="227854"/>
                          <a:pt x="4396111" y="376103"/>
                        </a:cubicBezTo>
                        <a:cubicBezTo>
                          <a:pt x="4419182" y="524352"/>
                          <a:pt x="4361371" y="636456"/>
                          <a:pt x="4396111" y="764209"/>
                        </a:cubicBezTo>
                        <a:cubicBezTo>
                          <a:pt x="4430851" y="891962"/>
                          <a:pt x="4372375" y="1107908"/>
                          <a:pt x="4396111" y="1200329"/>
                        </a:cubicBezTo>
                        <a:cubicBezTo>
                          <a:pt x="4199637" y="1263903"/>
                          <a:pt x="4084639" y="1158582"/>
                          <a:pt x="3846597" y="1200329"/>
                        </a:cubicBezTo>
                        <a:cubicBezTo>
                          <a:pt x="3608555" y="1242076"/>
                          <a:pt x="3448662" y="1197665"/>
                          <a:pt x="3209161" y="1200329"/>
                        </a:cubicBezTo>
                        <a:cubicBezTo>
                          <a:pt x="2969660" y="1202993"/>
                          <a:pt x="2920544" y="1189316"/>
                          <a:pt x="2703608" y="1200329"/>
                        </a:cubicBezTo>
                        <a:cubicBezTo>
                          <a:pt x="2486673" y="1211342"/>
                          <a:pt x="2334186" y="1159050"/>
                          <a:pt x="2110133" y="1200329"/>
                        </a:cubicBezTo>
                        <a:cubicBezTo>
                          <a:pt x="1886080" y="1241608"/>
                          <a:pt x="1711240" y="1170309"/>
                          <a:pt x="1604581" y="1200329"/>
                        </a:cubicBezTo>
                        <a:cubicBezTo>
                          <a:pt x="1497922" y="1230349"/>
                          <a:pt x="1325373" y="1185882"/>
                          <a:pt x="1186950" y="1200329"/>
                        </a:cubicBezTo>
                        <a:cubicBezTo>
                          <a:pt x="1048527" y="1214776"/>
                          <a:pt x="873364" y="1199801"/>
                          <a:pt x="681397" y="1200329"/>
                        </a:cubicBezTo>
                        <a:cubicBezTo>
                          <a:pt x="489430" y="1200857"/>
                          <a:pt x="180097" y="1131230"/>
                          <a:pt x="0" y="1200329"/>
                        </a:cubicBezTo>
                        <a:cubicBezTo>
                          <a:pt x="-43232" y="1014905"/>
                          <a:pt x="37353" y="923364"/>
                          <a:pt x="0" y="788216"/>
                        </a:cubicBezTo>
                        <a:cubicBezTo>
                          <a:pt x="-37353" y="653068"/>
                          <a:pt x="20795" y="467858"/>
                          <a:pt x="0" y="364100"/>
                        </a:cubicBezTo>
                        <a:cubicBezTo>
                          <a:pt x="-20795" y="260342"/>
                          <a:pt x="26245" y="142871"/>
                          <a:pt x="0" y="0"/>
                        </a:cubicBezTo>
                        <a:close/>
                      </a:path>
                    </a:pathLst>
                  </a:custGeom>
                  <ask:type>
                    <ask:lineSketchScribble/>
                  </ask:type>
                </ask:lineSketchStyleProps>
              </a:ext>
            </a:extLst>
          </a:ln>
        </p:spPr>
        <p:txBody>
          <a:bodyPr wrap="square" rtlCol="0">
            <a:spAutoFit/>
          </a:bodyPr>
          <a:lstStyle/>
          <a:p>
            <a:r>
              <a:rPr lang="en-US" dirty="0">
                <a:solidFill>
                  <a:srgbClr val="82AAFF"/>
                </a:solidFill>
              </a:rPr>
              <a:t>memo</a:t>
            </a:r>
            <a:r>
              <a:rPr lang="en-US" dirty="0"/>
              <a:t> component</a:t>
            </a:r>
            <a:br>
              <a:rPr lang="en-US" dirty="0"/>
            </a:br>
            <a:br>
              <a:rPr lang="en-US" dirty="0"/>
            </a:br>
            <a:br>
              <a:rPr lang="en-US" dirty="0"/>
            </a:br>
            <a:endParaRPr lang="en-US" dirty="0"/>
          </a:p>
        </p:txBody>
      </p:sp>
      <p:pic>
        <p:nvPicPr>
          <p:cNvPr id="13" name="Picture 12">
            <a:extLst>
              <a:ext uri="{FF2B5EF4-FFF2-40B4-BE49-F238E27FC236}">
                <a16:creationId xmlns:a16="http://schemas.microsoft.com/office/drawing/2014/main" id="{AF67BF07-C0D0-7B52-B5F0-35AE35B84EC1}"/>
              </a:ext>
            </a:extLst>
          </p:cNvPr>
          <p:cNvPicPr>
            <a:picLocks noChangeAspect="1"/>
          </p:cNvPicPr>
          <p:nvPr/>
        </p:nvPicPr>
        <p:blipFill>
          <a:blip r:embed="rId7"/>
          <a:stretch>
            <a:fillRect/>
          </a:stretch>
        </p:blipFill>
        <p:spPr>
          <a:xfrm>
            <a:off x="8637424" y="2495717"/>
            <a:ext cx="3018910" cy="371527"/>
          </a:xfrm>
          <a:prstGeom prst="rect">
            <a:avLst/>
          </a:prstGeom>
        </p:spPr>
      </p:pic>
      <p:pic>
        <p:nvPicPr>
          <p:cNvPr id="15" name="Picture 14">
            <a:extLst>
              <a:ext uri="{FF2B5EF4-FFF2-40B4-BE49-F238E27FC236}">
                <a16:creationId xmlns:a16="http://schemas.microsoft.com/office/drawing/2014/main" id="{77D0B849-2A12-90C0-BB33-1F0115B000A6}"/>
              </a:ext>
            </a:extLst>
          </p:cNvPr>
          <p:cNvPicPr>
            <a:picLocks noChangeAspect="1"/>
          </p:cNvPicPr>
          <p:nvPr/>
        </p:nvPicPr>
        <p:blipFill>
          <a:blip r:embed="rId8"/>
          <a:stretch>
            <a:fillRect/>
          </a:stretch>
        </p:blipFill>
        <p:spPr>
          <a:xfrm>
            <a:off x="8648067" y="2876388"/>
            <a:ext cx="3029553" cy="1261171"/>
          </a:xfrm>
          <a:prstGeom prst="rect">
            <a:avLst/>
          </a:prstGeom>
        </p:spPr>
      </p:pic>
      <p:sp>
        <p:nvSpPr>
          <p:cNvPr id="18" name="TextBox 17">
            <a:extLst>
              <a:ext uri="{FF2B5EF4-FFF2-40B4-BE49-F238E27FC236}">
                <a16:creationId xmlns:a16="http://schemas.microsoft.com/office/drawing/2014/main" id="{CAE4440A-DE3F-7E33-7138-383BAF8F4158}"/>
              </a:ext>
            </a:extLst>
          </p:cNvPr>
          <p:cNvSpPr txBox="1"/>
          <p:nvPr/>
        </p:nvSpPr>
        <p:spPr>
          <a:xfrm>
            <a:off x="6798290" y="5152983"/>
            <a:ext cx="4136410" cy="523220"/>
          </a:xfrm>
          <a:prstGeom prst="rect">
            <a:avLst/>
          </a:prstGeom>
          <a:solidFill>
            <a:schemeClr val="accent6">
              <a:lumMod val="50000"/>
            </a:schemeClr>
          </a:solidFill>
        </p:spPr>
        <p:txBody>
          <a:bodyPr wrap="square">
            <a:spAutoFit/>
          </a:bodyPr>
          <a:lstStyle/>
          <a:p>
            <a:r>
              <a:rPr lang="en-US" sz="1400" b="0" dirty="0">
                <a:solidFill>
                  <a:srgbClr val="C792EA"/>
                </a:solidFill>
                <a:effectLst/>
                <a:latin typeface="Consolas" panose="020B0609020204030204" pitchFamily="49" charset="0"/>
              </a:rPr>
              <a:t>const</a:t>
            </a:r>
            <a:r>
              <a:rPr lang="en-US" sz="1400" b="0" dirty="0">
                <a:solidFill>
                  <a:srgbClr val="BABED8"/>
                </a:solidFill>
                <a:effectLst/>
                <a:latin typeface="Consolas" panose="020B0609020204030204" pitchFamily="49" charset="0"/>
              </a:rPr>
              <a:t> </a:t>
            </a:r>
            <a:r>
              <a:rPr lang="en-US" sz="1400" b="0" dirty="0" err="1">
                <a:solidFill>
                  <a:srgbClr val="BABED8"/>
                </a:solidFill>
                <a:effectLst/>
                <a:latin typeface="Consolas" panose="020B0609020204030204" pitchFamily="49" charset="0"/>
              </a:rPr>
              <a:t>ShippingForm</a:t>
            </a:r>
            <a:r>
              <a:rPr lang="en-US" sz="1400" b="0" dirty="0">
                <a:solidFill>
                  <a:srgbClr val="BABED8"/>
                </a:solidFill>
                <a:effectLst/>
                <a:latin typeface="Consolas" panose="020B0609020204030204" pitchFamily="49" charset="0"/>
              </a:rPr>
              <a:t> </a:t>
            </a:r>
            <a:r>
              <a:rPr lang="en-US" sz="1400" b="0" dirty="0">
                <a:solidFill>
                  <a:srgbClr val="89DDFF"/>
                </a:solidFill>
                <a:effectLst/>
                <a:latin typeface="Consolas" panose="020B0609020204030204" pitchFamily="49" charset="0"/>
              </a:rPr>
              <a:t>=</a:t>
            </a:r>
            <a:r>
              <a:rPr lang="en-US" sz="1400" b="0" dirty="0">
                <a:solidFill>
                  <a:srgbClr val="BABED8"/>
                </a:solidFill>
                <a:effectLst/>
                <a:latin typeface="Consolas" panose="020B0609020204030204" pitchFamily="49" charset="0"/>
              </a:rPr>
              <a:t> </a:t>
            </a:r>
          </a:p>
          <a:p>
            <a:r>
              <a:rPr lang="en-US" sz="1400" b="0" dirty="0">
                <a:solidFill>
                  <a:srgbClr val="82AAFF"/>
                </a:solidFill>
                <a:effectLst/>
                <a:latin typeface="Consolas" panose="020B0609020204030204" pitchFamily="49" charset="0"/>
              </a:rPr>
              <a:t>memo</a:t>
            </a:r>
            <a:r>
              <a:rPr lang="en-US" sz="1400" b="0" dirty="0">
                <a:solidFill>
                  <a:srgbClr val="BABED8"/>
                </a:solidFill>
                <a:effectLst/>
                <a:latin typeface="Consolas" panose="020B0609020204030204" pitchFamily="49" charset="0"/>
              </a:rPr>
              <a:t>(</a:t>
            </a:r>
            <a:r>
              <a:rPr lang="en-US" sz="1400" b="0" dirty="0">
                <a:solidFill>
                  <a:srgbClr val="C792EA"/>
                </a:solidFill>
                <a:effectLst/>
                <a:latin typeface="Consolas" panose="020B0609020204030204" pitchFamily="49" charset="0"/>
              </a:rPr>
              <a:t>function</a:t>
            </a:r>
            <a:r>
              <a:rPr lang="en-US" sz="1400" b="0" dirty="0">
                <a:solidFill>
                  <a:srgbClr val="BABED8"/>
                </a:solidFill>
                <a:effectLst/>
                <a:latin typeface="Consolas" panose="020B0609020204030204" pitchFamily="49" charset="0"/>
              </a:rPr>
              <a:t> </a:t>
            </a:r>
            <a:r>
              <a:rPr lang="en-US" sz="1400" b="0" dirty="0" err="1">
                <a:solidFill>
                  <a:srgbClr val="82AAFF"/>
                </a:solidFill>
                <a:effectLst/>
                <a:latin typeface="Consolas" panose="020B0609020204030204" pitchFamily="49" charset="0"/>
              </a:rPr>
              <a:t>ShippingForm</a:t>
            </a:r>
            <a:r>
              <a:rPr lang="en-US" sz="1400" b="0" dirty="0">
                <a:solidFill>
                  <a:srgbClr val="89DDFF"/>
                </a:solidFill>
                <a:effectLst/>
                <a:latin typeface="Consolas" panose="020B0609020204030204" pitchFamily="49" charset="0"/>
              </a:rPr>
              <a:t>({</a:t>
            </a:r>
            <a:r>
              <a:rPr lang="en-US" sz="1400" b="0" dirty="0">
                <a:solidFill>
                  <a:srgbClr val="BABED8"/>
                </a:solidFill>
                <a:effectLst/>
                <a:latin typeface="Consolas" panose="020B0609020204030204" pitchFamily="49" charset="0"/>
              </a:rPr>
              <a:t> </a:t>
            </a:r>
            <a:r>
              <a:rPr lang="en-US" sz="1400" b="0" i="1" dirty="0" err="1">
                <a:solidFill>
                  <a:srgbClr val="BABED8"/>
                </a:solidFill>
                <a:effectLst/>
                <a:latin typeface="Consolas" panose="020B0609020204030204" pitchFamily="49" charset="0"/>
              </a:rPr>
              <a:t>onSubmit</a:t>
            </a:r>
            <a:r>
              <a:rPr lang="en-US" sz="1400" b="0" dirty="0">
                <a:solidFill>
                  <a:srgbClr val="89DDFF"/>
                </a:solidFill>
                <a:effectLst/>
                <a:latin typeface="Consolas" panose="020B0609020204030204" pitchFamily="49" charset="0"/>
              </a:rPr>
              <a:t>})</a:t>
            </a:r>
            <a:endParaRPr lang="en-US" sz="1400" b="0" dirty="0">
              <a:solidFill>
                <a:srgbClr val="BABED8"/>
              </a:solidFill>
              <a:effectLst/>
              <a:latin typeface="Consolas" panose="020B0609020204030204" pitchFamily="49" charset="0"/>
            </a:endParaRPr>
          </a:p>
        </p:txBody>
      </p:sp>
      <p:sp>
        <p:nvSpPr>
          <p:cNvPr id="19" name="Arrow: Right 18">
            <a:extLst>
              <a:ext uri="{FF2B5EF4-FFF2-40B4-BE49-F238E27FC236}">
                <a16:creationId xmlns:a16="http://schemas.microsoft.com/office/drawing/2014/main" id="{D5848580-0E9A-59CC-B53E-04FC73E7945B}"/>
              </a:ext>
            </a:extLst>
          </p:cNvPr>
          <p:cNvSpPr/>
          <p:nvPr/>
        </p:nvSpPr>
        <p:spPr>
          <a:xfrm rot="1258882" flipH="1">
            <a:off x="5646856" y="4460792"/>
            <a:ext cx="850392" cy="40100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BCCF54C5-EB4F-ACA1-81FF-5C1DB0898AE7}"/>
              </a:ext>
            </a:extLst>
          </p:cNvPr>
          <p:cNvSpPr/>
          <p:nvPr/>
        </p:nvSpPr>
        <p:spPr>
          <a:xfrm>
            <a:off x="2872021" y="2176296"/>
            <a:ext cx="1395179" cy="247250"/>
          </a:xfrm>
          <a:prstGeom prst="rect">
            <a:avLst/>
          </a:prstGeom>
          <a:noFill/>
          <a:ln w="3810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5603142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extBox 33">
            <a:extLst>
              <a:ext uri="{FF2B5EF4-FFF2-40B4-BE49-F238E27FC236}">
                <a16:creationId xmlns:a16="http://schemas.microsoft.com/office/drawing/2014/main" id="{D8B89413-A466-4A46-B080-2A0F2354137A}"/>
              </a:ext>
            </a:extLst>
          </p:cNvPr>
          <p:cNvSpPr txBox="1"/>
          <p:nvPr/>
        </p:nvSpPr>
        <p:spPr>
          <a:xfrm>
            <a:off x="11482248" y="6224947"/>
            <a:ext cx="348173" cy="276999"/>
          </a:xfrm>
          <a:prstGeom prst="rect">
            <a:avLst/>
          </a:prstGeom>
          <a:noFill/>
        </p:spPr>
        <p:txBody>
          <a:bodyPr wrap="none" rtlCol="0">
            <a:spAutoFit/>
          </a:bodyPr>
          <a:lstStyle/>
          <a:p>
            <a:pPr algn="r"/>
            <a:fld id="{3D84D9FA-1F41-744C-B738-DD7336045975}" type="slidenum">
              <a:rPr lang="en-US" sz="1200" smtClean="0">
                <a:latin typeface="Core Sans M 35 Light" panose="020F0303030302020204" pitchFamily="34" charset="0"/>
              </a:rPr>
              <a:t>18</a:t>
            </a:fld>
            <a:endParaRPr lang="en-US" sz="1200">
              <a:latin typeface="Core Sans M 35 Light" panose="020F0303030302020204" pitchFamily="34" charset="0"/>
            </a:endParaRPr>
          </a:p>
        </p:txBody>
      </p:sp>
      <p:cxnSp>
        <p:nvCxnSpPr>
          <p:cNvPr id="35" name="Straight Connector 34">
            <a:extLst>
              <a:ext uri="{FF2B5EF4-FFF2-40B4-BE49-F238E27FC236}">
                <a16:creationId xmlns:a16="http://schemas.microsoft.com/office/drawing/2014/main" id="{A7ABFCCF-4F37-5D49-97D4-1C0B45AE6005}"/>
              </a:ext>
            </a:extLst>
          </p:cNvPr>
          <p:cNvCxnSpPr>
            <a:cxnSpLocks/>
          </p:cNvCxnSpPr>
          <p:nvPr/>
        </p:nvCxnSpPr>
        <p:spPr>
          <a:xfrm>
            <a:off x="11857528" y="321138"/>
            <a:ext cx="0" cy="361771"/>
          </a:xfrm>
          <a:prstGeom prst="line">
            <a:avLst/>
          </a:prstGeom>
          <a:ln w="12700">
            <a:solidFill>
              <a:srgbClr val="DC1E35"/>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F3BD5120-9210-6143-9F69-7DC8DEF4E083}"/>
              </a:ext>
            </a:extLst>
          </p:cNvPr>
          <p:cNvCxnSpPr>
            <a:cxnSpLocks/>
          </p:cNvCxnSpPr>
          <p:nvPr/>
        </p:nvCxnSpPr>
        <p:spPr>
          <a:xfrm>
            <a:off x="11857528" y="6175091"/>
            <a:ext cx="0" cy="361771"/>
          </a:xfrm>
          <a:prstGeom prst="line">
            <a:avLst/>
          </a:prstGeom>
          <a:ln w="12700">
            <a:solidFill>
              <a:srgbClr val="DC1E35"/>
            </a:solidFill>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669129D9-1016-334A-8732-4B49B4E4647F}"/>
              </a:ext>
            </a:extLst>
          </p:cNvPr>
          <p:cNvSpPr txBox="1"/>
          <p:nvPr/>
        </p:nvSpPr>
        <p:spPr>
          <a:xfrm>
            <a:off x="9782873" y="365568"/>
            <a:ext cx="2047548" cy="276999"/>
          </a:xfrm>
          <a:prstGeom prst="rect">
            <a:avLst/>
          </a:prstGeom>
          <a:noFill/>
        </p:spPr>
        <p:txBody>
          <a:bodyPr wrap="none" rtlCol="0">
            <a:spAutoFit/>
          </a:bodyPr>
          <a:lstStyle/>
          <a:p>
            <a:pPr algn="r"/>
            <a:r>
              <a:rPr lang="en-US" sz="1200" dirty="0">
                <a:solidFill>
                  <a:srgbClr val="DC1E35"/>
                </a:solidFill>
                <a:latin typeface="Core Sans M 55 Medium" panose="020F0603030302020204" pitchFamily="34" charset="0"/>
              </a:rPr>
              <a:t>React 19 </a:t>
            </a:r>
            <a:r>
              <a:rPr lang="en-US" sz="1200" dirty="0">
                <a:solidFill>
                  <a:srgbClr val="4A5267"/>
                </a:solidFill>
                <a:latin typeface="Core Sans M 35 Light" panose="020F0303030302020204" pitchFamily="34" charset="0"/>
              </a:rPr>
              <a:t>– React Compiler</a:t>
            </a:r>
          </a:p>
        </p:txBody>
      </p:sp>
      <p:cxnSp>
        <p:nvCxnSpPr>
          <p:cNvPr id="39" name="Straight Connector 38">
            <a:extLst>
              <a:ext uri="{FF2B5EF4-FFF2-40B4-BE49-F238E27FC236}">
                <a16:creationId xmlns:a16="http://schemas.microsoft.com/office/drawing/2014/main" id="{47A1194E-6020-524B-A700-6A1191C1771D}"/>
              </a:ext>
            </a:extLst>
          </p:cNvPr>
          <p:cNvCxnSpPr>
            <a:cxnSpLocks/>
          </p:cNvCxnSpPr>
          <p:nvPr/>
        </p:nvCxnSpPr>
        <p:spPr>
          <a:xfrm>
            <a:off x="351327" y="6178826"/>
            <a:ext cx="0" cy="361771"/>
          </a:xfrm>
          <a:prstGeom prst="line">
            <a:avLst/>
          </a:prstGeom>
          <a:ln w="12700">
            <a:solidFill>
              <a:srgbClr val="DC1E35"/>
            </a:solidFill>
          </a:ln>
        </p:spPr>
        <p:style>
          <a:lnRef idx="1">
            <a:schemeClr val="accent1"/>
          </a:lnRef>
          <a:fillRef idx="0">
            <a:schemeClr val="accent1"/>
          </a:fillRef>
          <a:effectRef idx="0">
            <a:schemeClr val="accent1"/>
          </a:effectRef>
          <a:fontRef idx="minor">
            <a:schemeClr val="tx1"/>
          </a:fontRef>
        </p:style>
      </p:cxnSp>
      <p:pic>
        <p:nvPicPr>
          <p:cNvPr id="43" name="Graphic 42">
            <a:extLst>
              <a:ext uri="{FF2B5EF4-FFF2-40B4-BE49-F238E27FC236}">
                <a16:creationId xmlns:a16="http://schemas.microsoft.com/office/drawing/2014/main" id="{F8282668-0591-0946-806F-4B6A27F56C73}"/>
              </a:ext>
            </a:extLst>
          </p:cNvPr>
          <p:cNvPicPr>
            <a:picLocks noChangeAspect="1"/>
          </p:cNvPicPr>
          <p:nvPr/>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322439" y="321138"/>
            <a:ext cx="1884326" cy="406202"/>
          </a:xfrm>
          <a:prstGeom prst="rect">
            <a:avLst/>
          </a:prstGeom>
        </p:spPr>
      </p:pic>
      <p:pic>
        <p:nvPicPr>
          <p:cNvPr id="44" name="Graphic 43">
            <a:extLst>
              <a:ext uri="{FF2B5EF4-FFF2-40B4-BE49-F238E27FC236}">
                <a16:creationId xmlns:a16="http://schemas.microsoft.com/office/drawing/2014/main" id="{3B0E865A-1CD1-1C4B-A488-ACAAD5B64CF8}"/>
              </a:ext>
            </a:extLst>
          </p:cNvPr>
          <p:cNvPicPr>
            <a:picLocks noChangeAspect="1"/>
          </p:cNvPicPr>
          <p:nvPr/>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480395" y="6305029"/>
            <a:ext cx="1392353" cy="117996"/>
          </a:xfrm>
          <a:prstGeom prst="rect">
            <a:avLst/>
          </a:prstGeom>
        </p:spPr>
      </p:pic>
      <p:sp>
        <p:nvSpPr>
          <p:cNvPr id="2" name="TextBox 1">
            <a:extLst>
              <a:ext uri="{FF2B5EF4-FFF2-40B4-BE49-F238E27FC236}">
                <a16:creationId xmlns:a16="http://schemas.microsoft.com/office/drawing/2014/main" id="{19D9C4E3-0726-CCA9-E0EC-19F11EEFA531}"/>
              </a:ext>
            </a:extLst>
          </p:cNvPr>
          <p:cNvSpPr txBox="1"/>
          <p:nvPr/>
        </p:nvSpPr>
        <p:spPr>
          <a:xfrm>
            <a:off x="351327" y="1113671"/>
            <a:ext cx="3462743" cy="492443"/>
          </a:xfrm>
          <a:prstGeom prst="rect">
            <a:avLst/>
          </a:prstGeom>
          <a:noFill/>
        </p:spPr>
        <p:txBody>
          <a:bodyPr wrap="none" rtlCol="0">
            <a:spAutoFit/>
          </a:bodyPr>
          <a:lstStyle/>
          <a:p>
            <a:r>
              <a:rPr lang="en-US" sz="2600" dirty="0">
                <a:solidFill>
                  <a:srgbClr val="DC1E35"/>
                </a:solidFill>
                <a:latin typeface="Core Sans M 35 Light" panose="020F0303030302020204" pitchFamily="34" charset="0"/>
              </a:rPr>
              <a:t>Without </a:t>
            </a:r>
            <a:r>
              <a:rPr lang="en-US" sz="2600" dirty="0" err="1">
                <a:solidFill>
                  <a:srgbClr val="DC1E35"/>
                </a:solidFill>
                <a:latin typeface="Core Sans M 35 Light" panose="020F0303030302020204" pitchFamily="34" charset="0"/>
              </a:rPr>
              <a:t>Memoization</a:t>
            </a:r>
            <a:endParaRPr lang="en-US" sz="2600" dirty="0">
              <a:solidFill>
                <a:srgbClr val="DC1E35"/>
              </a:solidFill>
              <a:latin typeface="Core Sans M 35 Light" panose="020F0303030302020204" pitchFamily="34" charset="0"/>
            </a:endParaRPr>
          </a:p>
        </p:txBody>
      </p:sp>
      <p:sp>
        <p:nvSpPr>
          <p:cNvPr id="4" name="TextBox 3">
            <a:extLst>
              <a:ext uri="{FF2B5EF4-FFF2-40B4-BE49-F238E27FC236}">
                <a16:creationId xmlns:a16="http://schemas.microsoft.com/office/drawing/2014/main" id="{CDCBC961-D51D-BE92-9A7E-8F012002D9B6}"/>
              </a:ext>
            </a:extLst>
          </p:cNvPr>
          <p:cNvSpPr txBox="1"/>
          <p:nvPr/>
        </p:nvSpPr>
        <p:spPr>
          <a:xfrm>
            <a:off x="351327" y="1866019"/>
            <a:ext cx="8067299" cy="3539430"/>
          </a:xfrm>
          <a:prstGeom prst="rect">
            <a:avLst/>
          </a:prstGeom>
          <a:solidFill>
            <a:schemeClr val="accent6">
              <a:lumMod val="50000"/>
            </a:schemeClr>
          </a:solidFill>
        </p:spPr>
        <p:txBody>
          <a:bodyPr wrap="square">
            <a:spAutoFit/>
          </a:bodyPr>
          <a:lstStyle/>
          <a:p>
            <a:r>
              <a:rPr lang="en-US" sz="1600" b="0" dirty="0">
                <a:solidFill>
                  <a:srgbClr val="C792EA"/>
                </a:solidFill>
                <a:effectLst/>
                <a:latin typeface="Consolas" panose="020B0609020204030204" pitchFamily="49" charset="0"/>
              </a:rPr>
              <a:t>function</a:t>
            </a:r>
            <a:r>
              <a:rPr lang="en-US" sz="1600" b="0" dirty="0">
                <a:solidFill>
                  <a:srgbClr val="BABED8"/>
                </a:solidFill>
                <a:effectLst/>
                <a:latin typeface="Consolas" panose="020B0609020204030204" pitchFamily="49" charset="0"/>
              </a:rPr>
              <a:t> </a:t>
            </a:r>
            <a:r>
              <a:rPr lang="en-US" sz="1600" b="0" dirty="0" err="1">
                <a:solidFill>
                  <a:srgbClr val="82AAFF"/>
                </a:solidFill>
                <a:effectLst/>
                <a:latin typeface="Consolas" panose="020B0609020204030204" pitchFamily="49" charset="0"/>
              </a:rPr>
              <a:t>ProductPage</a:t>
            </a:r>
            <a:r>
              <a:rPr lang="en-US" sz="1600" b="0" dirty="0">
                <a:solidFill>
                  <a:srgbClr val="89DDFF"/>
                </a:solidFill>
                <a:effectLst/>
                <a:latin typeface="Consolas" panose="020B0609020204030204" pitchFamily="49" charset="0"/>
              </a:rPr>
              <a:t>({</a:t>
            </a:r>
            <a:r>
              <a:rPr lang="en-US" sz="1600" b="0" dirty="0">
                <a:solidFill>
                  <a:srgbClr val="BABED8"/>
                </a:solidFill>
                <a:effectLst/>
                <a:latin typeface="Consolas" panose="020B0609020204030204" pitchFamily="49" charset="0"/>
              </a:rPr>
              <a:t> </a:t>
            </a:r>
            <a:r>
              <a:rPr lang="en-US" sz="1600" b="0" i="1" dirty="0" err="1">
                <a:solidFill>
                  <a:srgbClr val="BABED8"/>
                </a:solidFill>
                <a:effectLst/>
                <a:latin typeface="Consolas" panose="020B0609020204030204" pitchFamily="49" charset="0"/>
              </a:rPr>
              <a:t>productId</a:t>
            </a:r>
            <a:r>
              <a:rPr lang="en-US" sz="1600" b="0" dirty="0">
                <a:solidFill>
                  <a:srgbClr val="89DDFF"/>
                </a:solidFill>
                <a:effectLst/>
                <a:latin typeface="Consolas" panose="020B0609020204030204" pitchFamily="49" charset="0"/>
              </a:rPr>
              <a:t>,</a:t>
            </a:r>
            <a:r>
              <a:rPr lang="en-US" sz="1600" b="0" dirty="0">
                <a:solidFill>
                  <a:srgbClr val="BABED8"/>
                </a:solidFill>
                <a:effectLst/>
                <a:latin typeface="Consolas" panose="020B0609020204030204" pitchFamily="49" charset="0"/>
              </a:rPr>
              <a:t> </a:t>
            </a:r>
            <a:r>
              <a:rPr lang="en-US" sz="1600" b="0" i="1" dirty="0">
                <a:solidFill>
                  <a:srgbClr val="BABED8"/>
                </a:solidFill>
                <a:effectLst/>
                <a:latin typeface="Consolas" panose="020B0609020204030204" pitchFamily="49" charset="0"/>
              </a:rPr>
              <a:t>referrer</a:t>
            </a:r>
            <a:r>
              <a:rPr lang="en-US" sz="1600" b="0" dirty="0">
                <a:solidFill>
                  <a:srgbClr val="89DDFF"/>
                </a:solidFill>
                <a:effectLst/>
                <a:latin typeface="Consolas" panose="020B0609020204030204" pitchFamily="49" charset="0"/>
              </a:rPr>
              <a:t>,</a:t>
            </a:r>
            <a:r>
              <a:rPr lang="en-US" sz="1600" b="0" dirty="0">
                <a:solidFill>
                  <a:srgbClr val="BABED8"/>
                </a:solidFill>
                <a:effectLst/>
                <a:latin typeface="Consolas" panose="020B0609020204030204" pitchFamily="49" charset="0"/>
              </a:rPr>
              <a:t> </a:t>
            </a:r>
            <a:r>
              <a:rPr lang="en-US" sz="1600" b="0" i="1" dirty="0">
                <a:solidFill>
                  <a:srgbClr val="BABED8"/>
                </a:solidFill>
                <a:effectLst/>
                <a:latin typeface="Consolas" panose="020B0609020204030204" pitchFamily="49" charset="0"/>
              </a:rPr>
              <a:t>theme</a:t>
            </a:r>
            <a:r>
              <a:rPr lang="en-US" sz="1600" b="0" dirty="0">
                <a:solidFill>
                  <a:srgbClr val="BABED8"/>
                </a:solidFill>
                <a:effectLst/>
                <a:latin typeface="Consolas" panose="020B0609020204030204" pitchFamily="49" charset="0"/>
              </a:rPr>
              <a:t> </a:t>
            </a:r>
            <a:r>
              <a:rPr lang="en-US" sz="1600" b="0" dirty="0">
                <a:solidFill>
                  <a:srgbClr val="89DDFF"/>
                </a:solidFill>
                <a:effectLst/>
                <a:latin typeface="Consolas" panose="020B0609020204030204" pitchFamily="49" charset="0"/>
              </a:rPr>
              <a:t>})</a:t>
            </a:r>
            <a:r>
              <a:rPr lang="en-US" sz="1600" b="0" dirty="0">
                <a:solidFill>
                  <a:srgbClr val="BABED8"/>
                </a:solidFill>
                <a:effectLst/>
                <a:latin typeface="Consolas" panose="020B0609020204030204" pitchFamily="49" charset="0"/>
              </a:rPr>
              <a:t> </a:t>
            </a:r>
            <a:r>
              <a:rPr lang="en-US" sz="1600" b="0" dirty="0">
                <a:solidFill>
                  <a:srgbClr val="89DDFF"/>
                </a:solidFill>
                <a:effectLst/>
                <a:latin typeface="Consolas" panose="020B0609020204030204" pitchFamily="49" charset="0"/>
              </a:rPr>
              <a:t>{</a:t>
            </a:r>
            <a:endParaRPr lang="en-US" sz="1600" b="0" dirty="0">
              <a:solidFill>
                <a:srgbClr val="BABED8"/>
              </a:solidFill>
              <a:effectLst/>
              <a:latin typeface="Consolas" panose="020B0609020204030204" pitchFamily="49" charset="0"/>
            </a:endParaRPr>
          </a:p>
          <a:p>
            <a:r>
              <a:rPr lang="en-US" sz="1600" b="0" dirty="0">
                <a:solidFill>
                  <a:srgbClr val="F07178"/>
                </a:solidFill>
                <a:effectLst/>
                <a:latin typeface="Consolas" panose="020B0609020204030204" pitchFamily="49" charset="0"/>
              </a:rPr>
              <a:t>  </a:t>
            </a:r>
            <a:r>
              <a:rPr lang="en-US" sz="1600" b="0" dirty="0">
                <a:solidFill>
                  <a:srgbClr val="C792EA"/>
                </a:solidFill>
                <a:effectLst/>
                <a:latin typeface="Consolas" panose="020B0609020204030204" pitchFamily="49" charset="0"/>
              </a:rPr>
              <a:t>const</a:t>
            </a:r>
            <a:r>
              <a:rPr lang="en-US" sz="1600" b="0" dirty="0">
                <a:solidFill>
                  <a:srgbClr val="F07178"/>
                </a:solidFill>
                <a:effectLst/>
                <a:latin typeface="Consolas" panose="020B0609020204030204" pitchFamily="49" charset="0"/>
              </a:rPr>
              <a:t> </a:t>
            </a:r>
            <a:r>
              <a:rPr lang="en-US" sz="1600" b="0" dirty="0" err="1">
                <a:solidFill>
                  <a:srgbClr val="82AAFF"/>
                </a:solidFill>
                <a:effectLst/>
                <a:latin typeface="Consolas" panose="020B0609020204030204" pitchFamily="49" charset="0"/>
              </a:rPr>
              <a:t>handleSubmit</a:t>
            </a:r>
            <a:r>
              <a:rPr lang="en-US" sz="1600" b="0" dirty="0">
                <a:solidFill>
                  <a:srgbClr val="F07178"/>
                </a:solidFill>
                <a:effectLst/>
                <a:latin typeface="Consolas" panose="020B0609020204030204" pitchFamily="49" charset="0"/>
              </a:rPr>
              <a:t> </a:t>
            </a:r>
            <a:r>
              <a:rPr lang="en-US" sz="1600" b="0" dirty="0">
                <a:solidFill>
                  <a:srgbClr val="89DDFF"/>
                </a:solidFill>
                <a:effectLst/>
                <a:latin typeface="Consolas" panose="020B0609020204030204" pitchFamily="49" charset="0"/>
              </a:rPr>
              <a:t>=</a:t>
            </a:r>
            <a:r>
              <a:rPr lang="en-US" sz="1600" b="0" dirty="0">
                <a:solidFill>
                  <a:srgbClr val="F07178"/>
                </a:solidFill>
                <a:effectLst/>
                <a:latin typeface="Consolas" panose="020B0609020204030204" pitchFamily="49" charset="0"/>
              </a:rPr>
              <a:t> </a:t>
            </a:r>
            <a:r>
              <a:rPr lang="en-US" sz="1600" b="0" dirty="0">
                <a:solidFill>
                  <a:srgbClr val="89DDFF"/>
                </a:solidFill>
                <a:effectLst/>
                <a:latin typeface="Consolas" panose="020B0609020204030204" pitchFamily="49" charset="0"/>
              </a:rPr>
              <a:t>(</a:t>
            </a:r>
            <a:r>
              <a:rPr lang="en-US" sz="1600" b="0" i="1" dirty="0" err="1">
                <a:solidFill>
                  <a:srgbClr val="BABED8"/>
                </a:solidFill>
                <a:effectLst/>
                <a:latin typeface="Consolas" panose="020B0609020204030204" pitchFamily="49" charset="0"/>
              </a:rPr>
              <a:t>orderDetails</a:t>
            </a:r>
            <a:r>
              <a:rPr lang="en-US" sz="1600" b="0" dirty="0">
                <a:solidFill>
                  <a:srgbClr val="89DDFF"/>
                </a:solidFill>
                <a:effectLst/>
                <a:latin typeface="Consolas" panose="020B0609020204030204" pitchFamily="49" charset="0"/>
              </a:rPr>
              <a:t>)</a:t>
            </a:r>
            <a:r>
              <a:rPr lang="en-US" sz="1600" b="0" dirty="0">
                <a:solidFill>
                  <a:srgbClr val="F07178"/>
                </a:solidFill>
                <a:effectLst/>
                <a:latin typeface="Consolas" panose="020B0609020204030204" pitchFamily="49" charset="0"/>
              </a:rPr>
              <a:t> </a:t>
            </a:r>
            <a:r>
              <a:rPr lang="en-US" sz="1600" b="0" dirty="0">
                <a:solidFill>
                  <a:srgbClr val="C792EA"/>
                </a:solidFill>
                <a:effectLst/>
                <a:latin typeface="Consolas" panose="020B0609020204030204" pitchFamily="49" charset="0"/>
              </a:rPr>
              <a:t>=&gt;</a:t>
            </a:r>
            <a:r>
              <a:rPr lang="en-US" sz="1600" b="0" dirty="0">
                <a:solidFill>
                  <a:srgbClr val="F07178"/>
                </a:solidFill>
                <a:effectLst/>
                <a:latin typeface="Consolas" panose="020B0609020204030204" pitchFamily="49" charset="0"/>
              </a:rPr>
              <a:t> </a:t>
            </a:r>
            <a:r>
              <a:rPr lang="en-US" sz="1600" b="0" dirty="0">
                <a:solidFill>
                  <a:srgbClr val="89DDFF"/>
                </a:solidFill>
                <a:effectLst/>
                <a:latin typeface="Consolas" panose="020B0609020204030204" pitchFamily="49" charset="0"/>
              </a:rPr>
              <a:t>{</a:t>
            </a:r>
            <a:endParaRPr lang="en-US" sz="1600" b="0" dirty="0">
              <a:solidFill>
                <a:srgbClr val="BABED8"/>
              </a:solidFill>
              <a:effectLst/>
              <a:latin typeface="Consolas" panose="020B0609020204030204" pitchFamily="49" charset="0"/>
            </a:endParaRPr>
          </a:p>
          <a:p>
            <a:r>
              <a:rPr lang="en-US" sz="1600" b="0" dirty="0">
                <a:solidFill>
                  <a:srgbClr val="F07178"/>
                </a:solidFill>
                <a:effectLst/>
                <a:latin typeface="Consolas" panose="020B0609020204030204" pitchFamily="49" charset="0"/>
              </a:rPr>
              <a:t>    </a:t>
            </a:r>
            <a:r>
              <a:rPr lang="en-US" sz="1600" b="0" dirty="0">
                <a:solidFill>
                  <a:srgbClr val="82AAFF"/>
                </a:solidFill>
                <a:effectLst/>
                <a:latin typeface="Consolas" panose="020B0609020204030204" pitchFamily="49" charset="0"/>
              </a:rPr>
              <a:t>post</a:t>
            </a:r>
            <a:r>
              <a:rPr lang="en-US" sz="1600" b="0" dirty="0">
                <a:solidFill>
                  <a:srgbClr val="F07178"/>
                </a:solidFill>
                <a:effectLst/>
                <a:latin typeface="Consolas" panose="020B0609020204030204" pitchFamily="49" charset="0"/>
              </a:rPr>
              <a:t>(</a:t>
            </a:r>
            <a:r>
              <a:rPr lang="en-US" sz="1600" b="0" dirty="0">
                <a:solidFill>
                  <a:srgbClr val="89DDFF"/>
                </a:solidFill>
                <a:effectLst/>
                <a:latin typeface="Consolas" panose="020B0609020204030204" pitchFamily="49" charset="0"/>
              </a:rPr>
              <a:t>'</a:t>
            </a:r>
            <a:r>
              <a:rPr lang="en-US" sz="1600" b="0" dirty="0">
                <a:solidFill>
                  <a:srgbClr val="C3E88D"/>
                </a:solidFill>
                <a:effectLst/>
                <a:latin typeface="Consolas" panose="020B0609020204030204" pitchFamily="49" charset="0"/>
              </a:rPr>
              <a:t>/product/</a:t>
            </a:r>
            <a:r>
              <a:rPr lang="en-US" sz="1600" b="0" dirty="0">
                <a:solidFill>
                  <a:srgbClr val="89DDFF"/>
                </a:solidFill>
                <a:effectLst/>
                <a:latin typeface="Consolas" panose="020B0609020204030204" pitchFamily="49" charset="0"/>
              </a:rPr>
              <a:t>'</a:t>
            </a:r>
            <a:r>
              <a:rPr lang="en-US" sz="1600" b="0" dirty="0">
                <a:solidFill>
                  <a:srgbClr val="F07178"/>
                </a:solidFill>
                <a:effectLst/>
                <a:latin typeface="Consolas" panose="020B0609020204030204" pitchFamily="49" charset="0"/>
              </a:rPr>
              <a:t> </a:t>
            </a:r>
            <a:r>
              <a:rPr lang="en-US" sz="1600" b="0" dirty="0">
                <a:solidFill>
                  <a:srgbClr val="89DDFF"/>
                </a:solidFill>
                <a:effectLst/>
                <a:latin typeface="Consolas" panose="020B0609020204030204" pitchFamily="49" charset="0"/>
              </a:rPr>
              <a:t>+</a:t>
            </a:r>
            <a:r>
              <a:rPr lang="en-US" sz="1600" b="0" dirty="0">
                <a:solidFill>
                  <a:srgbClr val="F07178"/>
                </a:solidFill>
                <a:effectLst/>
                <a:latin typeface="Consolas" panose="020B0609020204030204" pitchFamily="49" charset="0"/>
              </a:rPr>
              <a:t> </a:t>
            </a:r>
            <a:r>
              <a:rPr lang="en-US" sz="1600" b="0" i="1" dirty="0" err="1">
                <a:solidFill>
                  <a:srgbClr val="BABED8"/>
                </a:solidFill>
                <a:effectLst/>
                <a:latin typeface="Consolas" panose="020B0609020204030204" pitchFamily="49" charset="0"/>
              </a:rPr>
              <a:t>productId</a:t>
            </a:r>
            <a:r>
              <a:rPr lang="en-US" sz="1600" b="0" dirty="0">
                <a:solidFill>
                  <a:srgbClr val="F07178"/>
                </a:solidFill>
                <a:effectLst/>
                <a:latin typeface="Consolas" panose="020B0609020204030204" pitchFamily="49" charset="0"/>
              </a:rPr>
              <a:t> </a:t>
            </a:r>
            <a:r>
              <a:rPr lang="en-US" sz="1600" b="0" dirty="0">
                <a:solidFill>
                  <a:srgbClr val="89DDFF"/>
                </a:solidFill>
                <a:effectLst/>
                <a:latin typeface="Consolas" panose="020B0609020204030204" pitchFamily="49" charset="0"/>
              </a:rPr>
              <a:t>+</a:t>
            </a:r>
            <a:r>
              <a:rPr lang="en-US" sz="1600" b="0" dirty="0">
                <a:solidFill>
                  <a:srgbClr val="F07178"/>
                </a:solidFill>
                <a:effectLst/>
                <a:latin typeface="Consolas" panose="020B0609020204030204" pitchFamily="49" charset="0"/>
              </a:rPr>
              <a:t> </a:t>
            </a:r>
            <a:r>
              <a:rPr lang="en-US" sz="1600" b="0" dirty="0">
                <a:solidFill>
                  <a:srgbClr val="89DDFF"/>
                </a:solidFill>
                <a:effectLst/>
                <a:latin typeface="Consolas" panose="020B0609020204030204" pitchFamily="49" charset="0"/>
              </a:rPr>
              <a:t>'</a:t>
            </a:r>
            <a:r>
              <a:rPr lang="en-US" sz="1600" b="0" dirty="0">
                <a:solidFill>
                  <a:srgbClr val="C3E88D"/>
                </a:solidFill>
                <a:effectLst/>
                <a:latin typeface="Consolas" panose="020B0609020204030204" pitchFamily="49" charset="0"/>
              </a:rPr>
              <a:t>/buy</a:t>
            </a:r>
            <a:r>
              <a:rPr lang="en-US" sz="1600" b="0" dirty="0">
                <a:solidFill>
                  <a:srgbClr val="89DDFF"/>
                </a:solidFill>
                <a:effectLst/>
                <a:latin typeface="Consolas" panose="020B0609020204030204" pitchFamily="49" charset="0"/>
              </a:rPr>
              <a:t>',</a:t>
            </a:r>
            <a:r>
              <a:rPr lang="en-US" sz="1600" b="0" dirty="0">
                <a:solidFill>
                  <a:srgbClr val="F07178"/>
                </a:solidFill>
                <a:effectLst/>
                <a:latin typeface="Consolas" panose="020B0609020204030204" pitchFamily="49" charset="0"/>
              </a:rPr>
              <a:t> </a:t>
            </a:r>
            <a:r>
              <a:rPr lang="en-US" sz="1600" b="0" dirty="0">
                <a:solidFill>
                  <a:srgbClr val="89DDFF"/>
                </a:solidFill>
                <a:effectLst/>
                <a:latin typeface="Consolas" panose="020B0609020204030204" pitchFamily="49" charset="0"/>
              </a:rPr>
              <a:t>{</a:t>
            </a:r>
            <a:endParaRPr lang="en-US" sz="1600" b="0" dirty="0">
              <a:solidFill>
                <a:srgbClr val="BABED8"/>
              </a:solidFill>
              <a:effectLst/>
              <a:latin typeface="Consolas" panose="020B0609020204030204" pitchFamily="49" charset="0"/>
            </a:endParaRPr>
          </a:p>
          <a:p>
            <a:r>
              <a:rPr lang="en-US" sz="1600" b="0" dirty="0">
                <a:solidFill>
                  <a:srgbClr val="F07178"/>
                </a:solidFill>
                <a:effectLst/>
                <a:latin typeface="Consolas" panose="020B0609020204030204" pitchFamily="49" charset="0"/>
              </a:rPr>
              <a:t>      </a:t>
            </a:r>
            <a:r>
              <a:rPr lang="en-US" sz="1600" b="0" dirty="0">
                <a:solidFill>
                  <a:srgbClr val="BABED8"/>
                </a:solidFill>
                <a:effectLst/>
                <a:latin typeface="Consolas" panose="020B0609020204030204" pitchFamily="49" charset="0"/>
              </a:rPr>
              <a:t>referrer</a:t>
            </a:r>
            <a:r>
              <a:rPr lang="en-US" sz="1600" b="0" dirty="0">
                <a:solidFill>
                  <a:srgbClr val="89DDFF"/>
                </a:solidFill>
                <a:effectLst/>
                <a:latin typeface="Consolas" panose="020B0609020204030204" pitchFamily="49" charset="0"/>
              </a:rPr>
              <a:t>,</a:t>
            </a:r>
            <a:endParaRPr lang="en-US" sz="1600" b="0" dirty="0">
              <a:solidFill>
                <a:srgbClr val="BABED8"/>
              </a:solidFill>
              <a:effectLst/>
              <a:latin typeface="Consolas" panose="020B0609020204030204" pitchFamily="49" charset="0"/>
            </a:endParaRPr>
          </a:p>
          <a:p>
            <a:r>
              <a:rPr lang="en-US" sz="1600" b="0" dirty="0">
                <a:solidFill>
                  <a:srgbClr val="F07178"/>
                </a:solidFill>
                <a:effectLst/>
                <a:latin typeface="Consolas" panose="020B0609020204030204" pitchFamily="49" charset="0"/>
              </a:rPr>
              <a:t>      </a:t>
            </a:r>
            <a:r>
              <a:rPr lang="en-US" sz="1600" b="0" dirty="0" err="1">
                <a:solidFill>
                  <a:srgbClr val="BABED8"/>
                </a:solidFill>
                <a:effectLst/>
                <a:latin typeface="Consolas" panose="020B0609020204030204" pitchFamily="49" charset="0"/>
              </a:rPr>
              <a:t>orderDetails</a:t>
            </a:r>
            <a:r>
              <a:rPr lang="en-US" sz="1600" b="0" dirty="0">
                <a:solidFill>
                  <a:srgbClr val="89DDFF"/>
                </a:solidFill>
                <a:effectLst/>
                <a:latin typeface="Consolas" panose="020B0609020204030204" pitchFamily="49" charset="0"/>
              </a:rPr>
              <a:t>,</a:t>
            </a:r>
            <a:endParaRPr lang="en-US" sz="1600" b="0" dirty="0">
              <a:solidFill>
                <a:srgbClr val="BABED8"/>
              </a:solidFill>
              <a:effectLst/>
              <a:latin typeface="Consolas" panose="020B0609020204030204" pitchFamily="49" charset="0"/>
            </a:endParaRPr>
          </a:p>
          <a:p>
            <a:r>
              <a:rPr lang="en-US" sz="1600" b="0" dirty="0">
                <a:solidFill>
                  <a:srgbClr val="F07178"/>
                </a:solidFill>
                <a:effectLst/>
                <a:latin typeface="Consolas" panose="020B0609020204030204" pitchFamily="49" charset="0"/>
              </a:rPr>
              <a:t>    </a:t>
            </a:r>
            <a:r>
              <a:rPr lang="en-US" sz="1600" b="0" dirty="0">
                <a:solidFill>
                  <a:srgbClr val="89DDFF"/>
                </a:solidFill>
                <a:effectLst/>
                <a:latin typeface="Consolas" panose="020B0609020204030204" pitchFamily="49" charset="0"/>
              </a:rPr>
              <a:t>}</a:t>
            </a:r>
            <a:r>
              <a:rPr lang="en-US" sz="1600" b="0" dirty="0">
                <a:solidFill>
                  <a:srgbClr val="F07178"/>
                </a:solidFill>
                <a:effectLst/>
                <a:latin typeface="Consolas" panose="020B0609020204030204" pitchFamily="49" charset="0"/>
              </a:rPr>
              <a:t>)</a:t>
            </a:r>
            <a:r>
              <a:rPr lang="en-US" sz="1600" b="0" dirty="0">
                <a:solidFill>
                  <a:srgbClr val="89DDFF"/>
                </a:solidFill>
                <a:effectLst/>
                <a:latin typeface="Consolas" panose="020B0609020204030204" pitchFamily="49" charset="0"/>
              </a:rPr>
              <a:t>;</a:t>
            </a:r>
            <a:endParaRPr lang="en-US" sz="1600" b="0" dirty="0">
              <a:solidFill>
                <a:srgbClr val="BABED8"/>
              </a:solidFill>
              <a:effectLst/>
              <a:latin typeface="Consolas" panose="020B0609020204030204" pitchFamily="49" charset="0"/>
            </a:endParaRPr>
          </a:p>
          <a:p>
            <a:r>
              <a:rPr lang="en-US" sz="1600" b="0" dirty="0">
                <a:solidFill>
                  <a:srgbClr val="F07178"/>
                </a:solidFill>
                <a:effectLst/>
                <a:latin typeface="Consolas" panose="020B0609020204030204" pitchFamily="49" charset="0"/>
              </a:rPr>
              <a:t>  </a:t>
            </a:r>
            <a:r>
              <a:rPr lang="en-US" sz="1600" b="0" dirty="0">
                <a:solidFill>
                  <a:srgbClr val="89DDFF"/>
                </a:solidFill>
                <a:effectLst/>
                <a:latin typeface="Consolas" panose="020B0609020204030204" pitchFamily="49" charset="0"/>
              </a:rPr>
              <a:t>};</a:t>
            </a:r>
            <a:endParaRPr lang="en-US" sz="1600" b="0" dirty="0">
              <a:solidFill>
                <a:srgbClr val="BABED8"/>
              </a:solidFill>
              <a:effectLst/>
              <a:latin typeface="Consolas" panose="020B0609020204030204" pitchFamily="49" charset="0"/>
            </a:endParaRPr>
          </a:p>
          <a:p>
            <a:br>
              <a:rPr lang="en-US" sz="1600" b="0" dirty="0">
                <a:solidFill>
                  <a:srgbClr val="BABED8"/>
                </a:solidFill>
                <a:effectLst/>
                <a:latin typeface="Consolas" panose="020B0609020204030204" pitchFamily="49" charset="0"/>
              </a:rPr>
            </a:br>
            <a:r>
              <a:rPr lang="en-US" sz="1600" b="0" dirty="0">
                <a:solidFill>
                  <a:srgbClr val="F07178"/>
                </a:solidFill>
                <a:effectLst/>
                <a:latin typeface="Consolas" panose="020B0609020204030204" pitchFamily="49" charset="0"/>
              </a:rPr>
              <a:t>  </a:t>
            </a:r>
            <a:r>
              <a:rPr lang="en-US" sz="1600" b="0" i="1" dirty="0">
                <a:solidFill>
                  <a:srgbClr val="89DDFF"/>
                </a:solidFill>
                <a:effectLst/>
                <a:latin typeface="Consolas" panose="020B0609020204030204" pitchFamily="49" charset="0"/>
              </a:rPr>
              <a:t>return</a:t>
            </a:r>
            <a:r>
              <a:rPr lang="en-US" sz="1600" b="0" dirty="0">
                <a:solidFill>
                  <a:srgbClr val="F07178"/>
                </a:solidFill>
                <a:effectLst/>
                <a:latin typeface="Consolas" panose="020B0609020204030204" pitchFamily="49" charset="0"/>
              </a:rPr>
              <a:t> (</a:t>
            </a:r>
            <a:endParaRPr lang="en-US" sz="1600" b="0" dirty="0">
              <a:solidFill>
                <a:srgbClr val="BABED8"/>
              </a:solidFill>
              <a:effectLst/>
              <a:latin typeface="Consolas" panose="020B0609020204030204" pitchFamily="49" charset="0"/>
            </a:endParaRPr>
          </a:p>
          <a:p>
            <a:r>
              <a:rPr lang="en-US" sz="1600" b="0" dirty="0">
                <a:solidFill>
                  <a:srgbClr val="F07178"/>
                </a:solidFill>
                <a:effectLst/>
                <a:latin typeface="Consolas" panose="020B0609020204030204" pitchFamily="49" charset="0"/>
              </a:rPr>
              <a:t>    </a:t>
            </a:r>
            <a:r>
              <a:rPr lang="en-US" sz="1600" b="0" dirty="0">
                <a:solidFill>
                  <a:srgbClr val="89DDFF"/>
                </a:solidFill>
                <a:effectLst/>
                <a:latin typeface="Consolas" panose="020B0609020204030204" pitchFamily="49" charset="0"/>
              </a:rPr>
              <a:t>&lt;</a:t>
            </a:r>
            <a:r>
              <a:rPr lang="en-US" sz="1600" b="0" dirty="0">
                <a:solidFill>
                  <a:srgbClr val="F07178"/>
                </a:solidFill>
                <a:effectLst/>
                <a:latin typeface="Consolas" panose="020B0609020204030204" pitchFamily="49" charset="0"/>
              </a:rPr>
              <a:t>div</a:t>
            </a:r>
            <a:r>
              <a:rPr lang="en-US" sz="1600" b="0" dirty="0">
                <a:solidFill>
                  <a:srgbClr val="89DDFF"/>
                </a:solidFill>
                <a:effectLst/>
                <a:latin typeface="Consolas" panose="020B0609020204030204" pitchFamily="49" charset="0"/>
              </a:rPr>
              <a:t> </a:t>
            </a:r>
            <a:r>
              <a:rPr lang="en-US" sz="1600" b="0" dirty="0" err="1">
                <a:solidFill>
                  <a:srgbClr val="C792EA"/>
                </a:solidFill>
                <a:effectLst/>
                <a:latin typeface="Consolas" panose="020B0609020204030204" pitchFamily="49" charset="0"/>
              </a:rPr>
              <a:t>className</a:t>
            </a:r>
            <a:r>
              <a:rPr lang="en-US" sz="1600" b="0" dirty="0">
                <a:solidFill>
                  <a:srgbClr val="89DDFF"/>
                </a:solidFill>
                <a:effectLst/>
                <a:latin typeface="Consolas" panose="020B0609020204030204" pitchFamily="49" charset="0"/>
              </a:rPr>
              <a:t>={</a:t>
            </a:r>
            <a:r>
              <a:rPr lang="en-US" sz="1600" b="0" i="1" dirty="0">
                <a:solidFill>
                  <a:srgbClr val="BABED8"/>
                </a:solidFill>
                <a:effectLst/>
                <a:latin typeface="Consolas" panose="020B0609020204030204" pitchFamily="49" charset="0"/>
              </a:rPr>
              <a:t>theme</a:t>
            </a:r>
            <a:r>
              <a:rPr lang="en-US" sz="1600" b="0" dirty="0">
                <a:solidFill>
                  <a:srgbClr val="89DDFF"/>
                </a:solidFill>
                <a:effectLst/>
                <a:latin typeface="Consolas" panose="020B0609020204030204" pitchFamily="49" charset="0"/>
              </a:rPr>
              <a:t>}&gt;</a:t>
            </a:r>
            <a:endParaRPr lang="en-US" sz="1600" b="0" dirty="0">
              <a:solidFill>
                <a:srgbClr val="BABED8"/>
              </a:solidFill>
              <a:effectLst/>
              <a:latin typeface="Consolas" panose="020B0609020204030204" pitchFamily="49" charset="0"/>
            </a:endParaRPr>
          </a:p>
          <a:p>
            <a:r>
              <a:rPr lang="en-US" sz="1600" b="0" dirty="0">
                <a:solidFill>
                  <a:srgbClr val="BABED8"/>
                </a:solidFill>
                <a:effectLst/>
                <a:latin typeface="Consolas" panose="020B0609020204030204" pitchFamily="49" charset="0"/>
              </a:rPr>
              <a:t>      </a:t>
            </a:r>
            <a:r>
              <a:rPr lang="en-US" sz="1600" b="0" dirty="0">
                <a:solidFill>
                  <a:srgbClr val="89DDFF"/>
                </a:solidFill>
                <a:effectLst/>
                <a:latin typeface="Consolas" panose="020B0609020204030204" pitchFamily="49" charset="0"/>
              </a:rPr>
              <a:t>&lt;</a:t>
            </a:r>
            <a:r>
              <a:rPr lang="en-US" sz="1600" b="0" dirty="0" err="1">
                <a:solidFill>
                  <a:srgbClr val="FFCB6B"/>
                </a:solidFill>
                <a:effectLst/>
                <a:latin typeface="Consolas" panose="020B0609020204030204" pitchFamily="49" charset="0"/>
              </a:rPr>
              <a:t>ShippingForm</a:t>
            </a:r>
            <a:r>
              <a:rPr lang="en-US" sz="1600" b="0" dirty="0">
                <a:solidFill>
                  <a:srgbClr val="89DDFF"/>
                </a:solidFill>
                <a:effectLst/>
                <a:latin typeface="Consolas" panose="020B0609020204030204" pitchFamily="49" charset="0"/>
              </a:rPr>
              <a:t> </a:t>
            </a:r>
            <a:r>
              <a:rPr lang="en-US" sz="1600" b="0" dirty="0" err="1">
                <a:solidFill>
                  <a:srgbClr val="C792EA"/>
                </a:solidFill>
                <a:effectLst/>
                <a:latin typeface="Consolas" panose="020B0609020204030204" pitchFamily="49" charset="0"/>
              </a:rPr>
              <a:t>onSubmit</a:t>
            </a:r>
            <a:r>
              <a:rPr lang="en-US" sz="1600" b="0" dirty="0">
                <a:solidFill>
                  <a:srgbClr val="89DDFF"/>
                </a:solidFill>
                <a:effectLst/>
                <a:latin typeface="Consolas" panose="020B0609020204030204" pitchFamily="49" charset="0"/>
              </a:rPr>
              <a:t>={</a:t>
            </a:r>
            <a:r>
              <a:rPr lang="en-US" sz="1600" b="0" dirty="0" err="1">
                <a:solidFill>
                  <a:srgbClr val="82AAFF"/>
                </a:solidFill>
                <a:effectLst/>
                <a:latin typeface="Consolas" panose="020B0609020204030204" pitchFamily="49" charset="0"/>
              </a:rPr>
              <a:t>handleSubmit</a:t>
            </a:r>
            <a:r>
              <a:rPr lang="en-US" sz="1600" b="0" dirty="0">
                <a:solidFill>
                  <a:srgbClr val="89DDFF"/>
                </a:solidFill>
                <a:effectLst/>
                <a:latin typeface="Consolas" panose="020B0609020204030204" pitchFamily="49" charset="0"/>
              </a:rPr>
              <a:t>} /&gt;</a:t>
            </a:r>
            <a:endParaRPr lang="en-US" sz="1600" b="0" dirty="0">
              <a:solidFill>
                <a:srgbClr val="BABED8"/>
              </a:solidFill>
              <a:effectLst/>
              <a:latin typeface="Consolas" panose="020B0609020204030204" pitchFamily="49" charset="0"/>
            </a:endParaRPr>
          </a:p>
          <a:p>
            <a:r>
              <a:rPr lang="en-US" sz="1600" b="0" dirty="0">
                <a:solidFill>
                  <a:srgbClr val="BABED8"/>
                </a:solidFill>
                <a:effectLst/>
                <a:latin typeface="Consolas" panose="020B0609020204030204" pitchFamily="49" charset="0"/>
              </a:rPr>
              <a:t>    </a:t>
            </a:r>
            <a:r>
              <a:rPr lang="en-US" sz="1600" b="0" dirty="0">
                <a:solidFill>
                  <a:srgbClr val="89DDFF"/>
                </a:solidFill>
                <a:effectLst/>
                <a:latin typeface="Consolas" panose="020B0609020204030204" pitchFamily="49" charset="0"/>
              </a:rPr>
              <a:t>&lt;/</a:t>
            </a:r>
            <a:r>
              <a:rPr lang="en-US" sz="1600" b="0" dirty="0">
                <a:solidFill>
                  <a:srgbClr val="F07178"/>
                </a:solidFill>
                <a:effectLst/>
                <a:latin typeface="Consolas" panose="020B0609020204030204" pitchFamily="49" charset="0"/>
              </a:rPr>
              <a:t>div</a:t>
            </a:r>
            <a:r>
              <a:rPr lang="en-US" sz="1600" b="0" dirty="0">
                <a:solidFill>
                  <a:srgbClr val="89DDFF"/>
                </a:solidFill>
                <a:effectLst/>
                <a:latin typeface="Consolas" panose="020B0609020204030204" pitchFamily="49" charset="0"/>
              </a:rPr>
              <a:t>&gt;</a:t>
            </a:r>
            <a:endParaRPr lang="en-US" sz="1600" b="0" dirty="0">
              <a:solidFill>
                <a:srgbClr val="BABED8"/>
              </a:solidFill>
              <a:effectLst/>
              <a:latin typeface="Consolas" panose="020B0609020204030204" pitchFamily="49" charset="0"/>
            </a:endParaRPr>
          </a:p>
          <a:p>
            <a:r>
              <a:rPr lang="en-US" sz="1600" b="0" dirty="0">
                <a:solidFill>
                  <a:srgbClr val="F07178"/>
                </a:solidFill>
                <a:effectLst/>
                <a:latin typeface="Consolas" panose="020B0609020204030204" pitchFamily="49" charset="0"/>
              </a:rPr>
              <a:t>  )</a:t>
            </a:r>
            <a:r>
              <a:rPr lang="en-US" sz="1600" b="0" dirty="0">
                <a:solidFill>
                  <a:srgbClr val="89DDFF"/>
                </a:solidFill>
                <a:effectLst/>
                <a:latin typeface="Consolas" panose="020B0609020204030204" pitchFamily="49" charset="0"/>
              </a:rPr>
              <a:t>;</a:t>
            </a:r>
            <a:endParaRPr lang="en-US" sz="1600" b="0" dirty="0">
              <a:solidFill>
                <a:srgbClr val="BABED8"/>
              </a:solidFill>
              <a:effectLst/>
              <a:latin typeface="Consolas" panose="020B0609020204030204" pitchFamily="49" charset="0"/>
            </a:endParaRPr>
          </a:p>
          <a:p>
            <a:r>
              <a:rPr lang="en-US" sz="1600" b="0" dirty="0">
                <a:solidFill>
                  <a:srgbClr val="89DDFF"/>
                </a:solidFill>
                <a:effectLst/>
                <a:latin typeface="Consolas" panose="020B0609020204030204" pitchFamily="49" charset="0"/>
              </a:rPr>
              <a:t>}</a:t>
            </a:r>
            <a:endParaRPr lang="en-US" sz="1600" b="0" dirty="0">
              <a:solidFill>
                <a:srgbClr val="BABED8"/>
              </a:solidFill>
              <a:effectLst/>
              <a:latin typeface="Consolas" panose="020B0609020204030204" pitchFamily="49" charset="0"/>
            </a:endParaRPr>
          </a:p>
        </p:txBody>
      </p:sp>
      <p:sp>
        <p:nvSpPr>
          <p:cNvPr id="8" name="TextBox 7">
            <a:extLst>
              <a:ext uri="{FF2B5EF4-FFF2-40B4-BE49-F238E27FC236}">
                <a16:creationId xmlns:a16="http://schemas.microsoft.com/office/drawing/2014/main" id="{D1FC4828-EED3-5E05-7864-10DF7896FEEE}"/>
              </a:ext>
            </a:extLst>
          </p:cNvPr>
          <p:cNvSpPr txBox="1"/>
          <p:nvPr/>
        </p:nvSpPr>
        <p:spPr>
          <a:xfrm>
            <a:off x="3774921" y="288624"/>
            <a:ext cx="4439806" cy="707886"/>
          </a:xfrm>
          <a:prstGeom prst="rect">
            <a:avLst/>
          </a:prstGeom>
          <a:noFill/>
        </p:spPr>
        <p:txBody>
          <a:bodyPr wrap="none" rtlCol="0">
            <a:spAutoFit/>
          </a:bodyPr>
          <a:lstStyle/>
          <a:p>
            <a:pPr algn="ctr"/>
            <a:r>
              <a:rPr lang="en-US" sz="4000" dirty="0">
                <a:solidFill>
                  <a:srgbClr val="DC1E35"/>
                </a:solidFill>
                <a:latin typeface="Core Sans M 35 Light" panose="020F0303030302020204" pitchFamily="34" charset="0"/>
              </a:rPr>
              <a:t>React 19</a:t>
            </a:r>
            <a:r>
              <a:rPr lang="en-US" sz="4000" dirty="0">
                <a:solidFill>
                  <a:schemeClr val="bg1"/>
                </a:solidFill>
                <a:latin typeface="Core Sans M 35 Light" panose="020F0303030302020204" pitchFamily="34" charset="0"/>
              </a:rPr>
              <a:t> </a:t>
            </a:r>
            <a:r>
              <a:rPr lang="en-US" sz="4000" dirty="0">
                <a:solidFill>
                  <a:srgbClr val="4A5267"/>
                </a:solidFill>
                <a:latin typeface="Core Sans M 35 Light" panose="020F0303030302020204" pitchFamily="34" charset="0"/>
              </a:rPr>
              <a:t>Compiler</a:t>
            </a:r>
          </a:p>
        </p:txBody>
      </p:sp>
      <p:sp>
        <p:nvSpPr>
          <p:cNvPr id="9" name="TextBox 8">
            <a:extLst>
              <a:ext uri="{FF2B5EF4-FFF2-40B4-BE49-F238E27FC236}">
                <a16:creationId xmlns:a16="http://schemas.microsoft.com/office/drawing/2014/main" id="{15FDC055-90B8-A19E-BD63-01AB0C2866DD}"/>
              </a:ext>
            </a:extLst>
          </p:cNvPr>
          <p:cNvSpPr txBox="1"/>
          <p:nvPr/>
        </p:nvSpPr>
        <p:spPr>
          <a:xfrm>
            <a:off x="6668439" y="4712832"/>
            <a:ext cx="4396111" cy="1200329"/>
          </a:xfrm>
          <a:prstGeom prst="rect">
            <a:avLst/>
          </a:prstGeom>
          <a:solidFill>
            <a:schemeClr val="bg1"/>
          </a:solidFill>
          <a:ln>
            <a:solidFill>
              <a:schemeClr val="tx1"/>
            </a:solidFill>
            <a:extLst>
              <a:ext uri="{C807C97D-BFC1-408E-A445-0C87EB9F89A2}">
                <ask:lineSketchStyleProps xmlns:ask="http://schemas.microsoft.com/office/drawing/2018/sketchyshapes" sd="1048302887">
                  <a:custGeom>
                    <a:avLst/>
                    <a:gdLst>
                      <a:gd name="connsiteX0" fmla="*/ 0 w 4396111"/>
                      <a:gd name="connsiteY0" fmla="*/ 0 h 1200329"/>
                      <a:gd name="connsiteX1" fmla="*/ 461592 w 4396111"/>
                      <a:gd name="connsiteY1" fmla="*/ 0 h 1200329"/>
                      <a:gd name="connsiteX2" fmla="*/ 879222 w 4396111"/>
                      <a:gd name="connsiteY2" fmla="*/ 0 h 1200329"/>
                      <a:gd name="connsiteX3" fmla="*/ 1472697 w 4396111"/>
                      <a:gd name="connsiteY3" fmla="*/ 0 h 1200329"/>
                      <a:gd name="connsiteX4" fmla="*/ 2066172 w 4396111"/>
                      <a:gd name="connsiteY4" fmla="*/ 0 h 1200329"/>
                      <a:gd name="connsiteX5" fmla="*/ 2527764 w 4396111"/>
                      <a:gd name="connsiteY5" fmla="*/ 0 h 1200329"/>
                      <a:gd name="connsiteX6" fmla="*/ 3077278 w 4396111"/>
                      <a:gd name="connsiteY6" fmla="*/ 0 h 1200329"/>
                      <a:gd name="connsiteX7" fmla="*/ 3582830 w 4396111"/>
                      <a:gd name="connsiteY7" fmla="*/ 0 h 1200329"/>
                      <a:gd name="connsiteX8" fmla="*/ 4396111 w 4396111"/>
                      <a:gd name="connsiteY8" fmla="*/ 0 h 1200329"/>
                      <a:gd name="connsiteX9" fmla="*/ 4396111 w 4396111"/>
                      <a:gd name="connsiteY9" fmla="*/ 388106 h 1200329"/>
                      <a:gd name="connsiteX10" fmla="*/ 4396111 w 4396111"/>
                      <a:gd name="connsiteY10" fmla="*/ 776213 h 1200329"/>
                      <a:gd name="connsiteX11" fmla="*/ 4396111 w 4396111"/>
                      <a:gd name="connsiteY11" fmla="*/ 1200329 h 1200329"/>
                      <a:gd name="connsiteX12" fmla="*/ 3890558 w 4396111"/>
                      <a:gd name="connsiteY12" fmla="*/ 1200329 h 1200329"/>
                      <a:gd name="connsiteX13" fmla="*/ 3428967 w 4396111"/>
                      <a:gd name="connsiteY13" fmla="*/ 1200329 h 1200329"/>
                      <a:gd name="connsiteX14" fmla="*/ 2879453 w 4396111"/>
                      <a:gd name="connsiteY14" fmla="*/ 1200329 h 1200329"/>
                      <a:gd name="connsiteX15" fmla="*/ 2373900 w 4396111"/>
                      <a:gd name="connsiteY15" fmla="*/ 1200329 h 1200329"/>
                      <a:gd name="connsiteX16" fmla="*/ 1824386 w 4396111"/>
                      <a:gd name="connsiteY16" fmla="*/ 1200329 h 1200329"/>
                      <a:gd name="connsiteX17" fmla="*/ 1406756 w 4396111"/>
                      <a:gd name="connsiteY17" fmla="*/ 1200329 h 1200329"/>
                      <a:gd name="connsiteX18" fmla="*/ 989125 w 4396111"/>
                      <a:gd name="connsiteY18" fmla="*/ 1200329 h 1200329"/>
                      <a:gd name="connsiteX19" fmla="*/ 483572 w 4396111"/>
                      <a:gd name="connsiteY19" fmla="*/ 1200329 h 1200329"/>
                      <a:gd name="connsiteX20" fmla="*/ 0 w 4396111"/>
                      <a:gd name="connsiteY20" fmla="*/ 1200329 h 1200329"/>
                      <a:gd name="connsiteX21" fmla="*/ 0 w 4396111"/>
                      <a:gd name="connsiteY21" fmla="*/ 836229 h 1200329"/>
                      <a:gd name="connsiteX22" fmla="*/ 0 w 4396111"/>
                      <a:gd name="connsiteY22" fmla="*/ 436120 h 1200329"/>
                      <a:gd name="connsiteX23" fmla="*/ 0 w 4396111"/>
                      <a:gd name="connsiteY23" fmla="*/ 0 h 1200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396111" h="1200329" fill="none" extrusionOk="0">
                        <a:moveTo>
                          <a:pt x="0" y="0"/>
                        </a:moveTo>
                        <a:cubicBezTo>
                          <a:pt x="134123" y="-24120"/>
                          <a:pt x="301113" y="53465"/>
                          <a:pt x="461592" y="0"/>
                        </a:cubicBezTo>
                        <a:cubicBezTo>
                          <a:pt x="622071" y="-53465"/>
                          <a:pt x="783704" y="36415"/>
                          <a:pt x="879222" y="0"/>
                        </a:cubicBezTo>
                        <a:cubicBezTo>
                          <a:pt x="974740" y="-36415"/>
                          <a:pt x="1209995" y="64228"/>
                          <a:pt x="1472697" y="0"/>
                        </a:cubicBezTo>
                        <a:cubicBezTo>
                          <a:pt x="1735399" y="-64228"/>
                          <a:pt x="1878928" y="4722"/>
                          <a:pt x="2066172" y="0"/>
                        </a:cubicBezTo>
                        <a:cubicBezTo>
                          <a:pt x="2253417" y="-4722"/>
                          <a:pt x="2416187" y="2321"/>
                          <a:pt x="2527764" y="0"/>
                        </a:cubicBezTo>
                        <a:cubicBezTo>
                          <a:pt x="2639341" y="-2321"/>
                          <a:pt x="2898611" y="25953"/>
                          <a:pt x="3077278" y="0"/>
                        </a:cubicBezTo>
                        <a:cubicBezTo>
                          <a:pt x="3255945" y="-25953"/>
                          <a:pt x="3366737" y="931"/>
                          <a:pt x="3582830" y="0"/>
                        </a:cubicBezTo>
                        <a:cubicBezTo>
                          <a:pt x="3798923" y="-931"/>
                          <a:pt x="4207407" y="94162"/>
                          <a:pt x="4396111" y="0"/>
                        </a:cubicBezTo>
                        <a:cubicBezTo>
                          <a:pt x="4404064" y="118623"/>
                          <a:pt x="4393080" y="236672"/>
                          <a:pt x="4396111" y="388106"/>
                        </a:cubicBezTo>
                        <a:cubicBezTo>
                          <a:pt x="4399142" y="539540"/>
                          <a:pt x="4379146" y="667060"/>
                          <a:pt x="4396111" y="776213"/>
                        </a:cubicBezTo>
                        <a:cubicBezTo>
                          <a:pt x="4413076" y="885366"/>
                          <a:pt x="4371904" y="1056781"/>
                          <a:pt x="4396111" y="1200329"/>
                        </a:cubicBezTo>
                        <a:cubicBezTo>
                          <a:pt x="4230326" y="1214850"/>
                          <a:pt x="4003470" y="1165973"/>
                          <a:pt x="3890558" y="1200329"/>
                        </a:cubicBezTo>
                        <a:cubicBezTo>
                          <a:pt x="3777646" y="1234685"/>
                          <a:pt x="3629956" y="1177316"/>
                          <a:pt x="3428967" y="1200329"/>
                        </a:cubicBezTo>
                        <a:cubicBezTo>
                          <a:pt x="3227978" y="1223342"/>
                          <a:pt x="3027447" y="1197580"/>
                          <a:pt x="2879453" y="1200329"/>
                        </a:cubicBezTo>
                        <a:cubicBezTo>
                          <a:pt x="2731459" y="1203078"/>
                          <a:pt x="2562287" y="1164117"/>
                          <a:pt x="2373900" y="1200329"/>
                        </a:cubicBezTo>
                        <a:cubicBezTo>
                          <a:pt x="2185513" y="1236541"/>
                          <a:pt x="2018595" y="1156303"/>
                          <a:pt x="1824386" y="1200329"/>
                        </a:cubicBezTo>
                        <a:cubicBezTo>
                          <a:pt x="1630177" y="1244355"/>
                          <a:pt x="1602086" y="1190363"/>
                          <a:pt x="1406756" y="1200329"/>
                        </a:cubicBezTo>
                        <a:cubicBezTo>
                          <a:pt x="1211426" y="1210295"/>
                          <a:pt x="1115403" y="1166410"/>
                          <a:pt x="989125" y="1200329"/>
                        </a:cubicBezTo>
                        <a:cubicBezTo>
                          <a:pt x="862847" y="1234248"/>
                          <a:pt x="648809" y="1141118"/>
                          <a:pt x="483572" y="1200329"/>
                        </a:cubicBezTo>
                        <a:cubicBezTo>
                          <a:pt x="318335" y="1259540"/>
                          <a:pt x="209803" y="1151100"/>
                          <a:pt x="0" y="1200329"/>
                        </a:cubicBezTo>
                        <a:cubicBezTo>
                          <a:pt x="-30362" y="1020816"/>
                          <a:pt x="6688" y="917694"/>
                          <a:pt x="0" y="836229"/>
                        </a:cubicBezTo>
                        <a:cubicBezTo>
                          <a:pt x="-6688" y="754764"/>
                          <a:pt x="33312" y="558044"/>
                          <a:pt x="0" y="436120"/>
                        </a:cubicBezTo>
                        <a:cubicBezTo>
                          <a:pt x="-33312" y="314196"/>
                          <a:pt x="24093" y="148303"/>
                          <a:pt x="0" y="0"/>
                        </a:cubicBezTo>
                        <a:close/>
                      </a:path>
                      <a:path w="4396111" h="1200329" stroke="0" extrusionOk="0">
                        <a:moveTo>
                          <a:pt x="0" y="0"/>
                        </a:moveTo>
                        <a:cubicBezTo>
                          <a:pt x="118133" y="-14447"/>
                          <a:pt x="236177" y="33422"/>
                          <a:pt x="417631" y="0"/>
                        </a:cubicBezTo>
                        <a:cubicBezTo>
                          <a:pt x="599085" y="-33422"/>
                          <a:pt x="655576" y="15435"/>
                          <a:pt x="835261" y="0"/>
                        </a:cubicBezTo>
                        <a:cubicBezTo>
                          <a:pt x="1014946" y="-15435"/>
                          <a:pt x="1224413" y="2363"/>
                          <a:pt x="1340814" y="0"/>
                        </a:cubicBezTo>
                        <a:cubicBezTo>
                          <a:pt x="1457215" y="-2363"/>
                          <a:pt x="1619430" y="45913"/>
                          <a:pt x="1802406" y="0"/>
                        </a:cubicBezTo>
                        <a:cubicBezTo>
                          <a:pt x="1985382" y="-45913"/>
                          <a:pt x="2129860" y="69249"/>
                          <a:pt x="2395880" y="0"/>
                        </a:cubicBezTo>
                        <a:cubicBezTo>
                          <a:pt x="2661900" y="-69249"/>
                          <a:pt x="2636140" y="9912"/>
                          <a:pt x="2813511" y="0"/>
                        </a:cubicBezTo>
                        <a:cubicBezTo>
                          <a:pt x="2990882" y="-9912"/>
                          <a:pt x="3161975" y="14000"/>
                          <a:pt x="3319064" y="0"/>
                        </a:cubicBezTo>
                        <a:cubicBezTo>
                          <a:pt x="3476153" y="-14000"/>
                          <a:pt x="4059890" y="1802"/>
                          <a:pt x="4396111" y="0"/>
                        </a:cubicBezTo>
                        <a:cubicBezTo>
                          <a:pt x="4417936" y="100115"/>
                          <a:pt x="4373040" y="227854"/>
                          <a:pt x="4396111" y="376103"/>
                        </a:cubicBezTo>
                        <a:cubicBezTo>
                          <a:pt x="4419182" y="524352"/>
                          <a:pt x="4361371" y="636456"/>
                          <a:pt x="4396111" y="764209"/>
                        </a:cubicBezTo>
                        <a:cubicBezTo>
                          <a:pt x="4430851" y="891962"/>
                          <a:pt x="4372375" y="1107908"/>
                          <a:pt x="4396111" y="1200329"/>
                        </a:cubicBezTo>
                        <a:cubicBezTo>
                          <a:pt x="4199637" y="1263903"/>
                          <a:pt x="4084639" y="1158582"/>
                          <a:pt x="3846597" y="1200329"/>
                        </a:cubicBezTo>
                        <a:cubicBezTo>
                          <a:pt x="3608555" y="1242076"/>
                          <a:pt x="3448662" y="1197665"/>
                          <a:pt x="3209161" y="1200329"/>
                        </a:cubicBezTo>
                        <a:cubicBezTo>
                          <a:pt x="2969660" y="1202993"/>
                          <a:pt x="2920544" y="1189316"/>
                          <a:pt x="2703608" y="1200329"/>
                        </a:cubicBezTo>
                        <a:cubicBezTo>
                          <a:pt x="2486673" y="1211342"/>
                          <a:pt x="2334186" y="1159050"/>
                          <a:pt x="2110133" y="1200329"/>
                        </a:cubicBezTo>
                        <a:cubicBezTo>
                          <a:pt x="1886080" y="1241608"/>
                          <a:pt x="1711240" y="1170309"/>
                          <a:pt x="1604581" y="1200329"/>
                        </a:cubicBezTo>
                        <a:cubicBezTo>
                          <a:pt x="1497922" y="1230349"/>
                          <a:pt x="1325373" y="1185882"/>
                          <a:pt x="1186950" y="1200329"/>
                        </a:cubicBezTo>
                        <a:cubicBezTo>
                          <a:pt x="1048527" y="1214776"/>
                          <a:pt x="873364" y="1199801"/>
                          <a:pt x="681397" y="1200329"/>
                        </a:cubicBezTo>
                        <a:cubicBezTo>
                          <a:pt x="489430" y="1200857"/>
                          <a:pt x="180097" y="1131230"/>
                          <a:pt x="0" y="1200329"/>
                        </a:cubicBezTo>
                        <a:cubicBezTo>
                          <a:pt x="-43232" y="1014905"/>
                          <a:pt x="37353" y="923364"/>
                          <a:pt x="0" y="788216"/>
                        </a:cubicBezTo>
                        <a:cubicBezTo>
                          <a:pt x="-37353" y="653068"/>
                          <a:pt x="20795" y="467858"/>
                          <a:pt x="0" y="364100"/>
                        </a:cubicBezTo>
                        <a:cubicBezTo>
                          <a:pt x="-20795" y="260342"/>
                          <a:pt x="26245" y="142871"/>
                          <a:pt x="0" y="0"/>
                        </a:cubicBezTo>
                        <a:close/>
                      </a:path>
                    </a:pathLst>
                  </a:custGeom>
                  <ask:type>
                    <ask:lineSketchScribble/>
                  </ask:type>
                </ask:lineSketchStyleProps>
              </a:ext>
            </a:extLst>
          </a:ln>
        </p:spPr>
        <p:txBody>
          <a:bodyPr wrap="square" rtlCol="0">
            <a:spAutoFit/>
          </a:bodyPr>
          <a:lstStyle/>
          <a:p>
            <a:r>
              <a:rPr lang="en-US" dirty="0">
                <a:solidFill>
                  <a:srgbClr val="82AAFF"/>
                </a:solidFill>
              </a:rPr>
              <a:t>memo</a:t>
            </a:r>
            <a:r>
              <a:rPr lang="en-US" dirty="0"/>
              <a:t> component</a:t>
            </a:r>
            <a:br>
              <a:rPr lang="en-US" dirty="0"/>
            </a:br>
            <a:br>
              <a:rPr lang="en-US" dirty="0"/>
            </a:br>
            <a:br>
              <a:rPr lang="en-US" dirty="0"/>
            </a:br>
            <a:endParaRPr lang="en-US" dirty="0"/>
          </a:p>
        </p:txBody>
      </p:sp>
      <p:sp>
        <p:nvSpPr>
          <p:cNvPr id="10" name="TextBox 9">
            <a:extLst>
              <a:ext uri="{FF2B5EF4-FFF2-40B4-BE49-F238E27FC236}">
                <a16:creationId xmlns:a16="http://schemas.microsoft.com/office/drawing/2014/main" id="{3CBC5C94-7A3C-A684-214B-A4DC681F9E1A}"/>
              </a:ext>
            </a:extLst>
          </p:cNvPr>
          <p:cNvSpPr txBox="1"/>
          <p:nvPr/>
        </p:nvSpPr>
        <p:spPr>
          <a:xfrm>
            <a:off x="6798290" y="5152983"/>
            <a:ext cx="4136410" cy="307777"/>
          </a:xfrm>
          <a:prstGeom prst="rect">
            <a:avLst/>
          </a:prstGeom>
          <a:solidFill>
            <a:schemeClr val="accent6">
              <a:lumMod val="50000"/>
            </a:schemeClr>
          </a:solidFill>
        </p:spPr>
        <p:txBody>
          <a:bodyPr wrap="square">
            <a:spAutoFit/>
          </a:bodyPr>
          <a:lstStyle/>
          <a:p>
            <a:r>
              <a:rPr lang="en-US" sz="1400" b="0" dirty="0">
                <a:solidFill>
                  <a:srgbClr val="C792EA"/>
                </a:solidFill>
                <a:effectLst/>
                <a:latin typeface="Consolas" panose="020B0609020204030204" pitchFamily="49" charset="0"/>
              </a:rPr>
              <a:t>function</a:t>
            </a:r>
            <a:r>
              <a:rPr lang="en-US" sz="1400" b="0" dirty="0">
                <a:solidFill>
                  <a:srgbClr val="BABED8"/>
                </a:solidFill>
                <a:effectLst/>
                <a:latin typeface="Consolas" panose="020B0609020204030204" pitchFamily="49" charset="0"/>
              </a:rPr>
              <a:t> </a:t>
            </a:r>
            <a:r>
              <a:rPr lang="en-US" sz="1400" b="0" dirty="0" err="1">
                <a:solidFill>
                  <a:srgbClr val="82AAFF"/>
                </a:solidFill>
                <a:effectLst/>
                <a:latin typeface="Consolas" panose="020B0609020204030204" pitchFamily="49" charset="0"/>
              </a:rPr>
              <a:t>ShippingForm</a:t>
            </a:r>
            <a:r>
              <a:rPr lang="en-US" sz="1400" b="0" dirty="0">
                <a:solidFill>
                  <a:srgbClr val="89DDFF"/>
                </a:solidFill>
                <a:effectLst/>
                <a:latin typeface="Consolas" panose="020B0609020204030204" pitchFamily="49" charset="0"/>
              </a:rPr>
              <a:t>({</a:t>
            </a:r>
            <a:r>
              <a:rPr lang="en-US" sz="1400" b="0" dirty="0">
                <a:solidFill>
                  <a:srgbClr val="BABED8"/>
                </a:solidFill>
                <a:effectLst/>
                <a:latin typeface="Consolas" panose="020B0609020204030204" pitchFamily="49" charset="0"/>
              </a:rPr>
              <a:t> </a:t>
            </a:r>
            <a:r>
              <a:rPr lang="en-US" sz="1400" b="0" i="1" dirty="0" err="1">
                <a:solidFill>
                  <a:srgbClr val="BABED8"/>
                </a:solidFill>
                <a:effectLst/>
                <a:latin typeface="Consolas" panose="020B0609020204030204" pitchFamily="49" charset="0"/>
              </a:rPr>
              <a:t>onSubmit</a:t>
            </a:r>
            <a:r>
              <a:rPr lang="en-US" sz="1400" b="0" dirty="0">
                <a:solidFill>
                  <a:srgbClr val="89DDFF"/>
                </a:solidFill>
                <a:effectLst/>
                <a:latin typeface="Consolas" panose="020B0609020204030204" pitchFamily="49" charset="0"/>
              </a:rPr>
              <a:t>})</a:t>
            </a:r>
            <a:endParaRPr lang="en-US" sz="1400" b="0" dirty="0">
              <a:solidFill>
                <a:srgbClr val="BABED8"/>
              </a:solidFill>
              <a:effectLst/>
              <a:latin typeface="Consolas" panose="020B0609020204030204" pitchFamily="49" charset="0"/>
            </a:endParaRPr>
          </a:p>
        </p:txBody>
      </p:sp>
      <mc:AlternateContent xmlns:mc="http://schemas.openxmlformats.org/markup-compatibility/2006" xmlns:p14="http://schemas.microsoft.com/office/powerpoint/2010/main">
        <mc:Choice Requires="p14">
          <p:contentPart p14:bwMode="auto" r:id="rId6">
            <p14:nvContentPartPr>
              <p14:cNvPr id="11" name="Ink 10">
                <a:extLst>
                  <a:ext uri="{FF2B5EF4-FFF2-40B4-BE49-F238E27FC236}">
                    <a16:creationId xmlns:a16="http://schemas.microsoft.com/office/drawing/2014/main" id="{B0BF7D86-6438-3788-3D5F-73D9C0E539C3}"/>
                  </a:ext>
                </a:extLst>
              </p14:cNvPr>
              <p14:cNvContentPartPr/>
              <p14:nvPr/>
            </p14:nvContentPartPr>
            <p14:xfrm>
              <a:off x="6743505" y="4893765"/>
              <a:ext cx="656280" cy="30960"/>
            </p14:xfrm>
          </p:contentPart>
        </mc:Choice>
        <mc:Fallback xmlns="">
          <p:pic>
            <p:nvPicPr>
              <p:cNvPr id="11" name="Ink 10">
                <a:extLst>
                  <a:ext uri="{FF2B5EF4-FFF2-40B4-BE49-F238E27FC236}">
                    <a16:creationId xmlns:a16="http://schemas.microsoft.com/office/drawing/2014/main" id="{B0BF7D86-6438-3788-3D5F-73D9C0E539C3}"/>
                  </a:ext>
                </a:extLst>
              </p:cNvPr>
              <p:cNvPicPr/>
              <p:nvPr/>
            </p:nvPicPr>
            <p:blipFill>
              <a:blip r:embed="rId7"/>
              <a:stretch>
                <a:fillRect/>
              </a:stretch>
            </p:blipFill>
            <p:spPr>
              <a:xfrm>
                <a:off x="6734865" y="4884765"/>
                <a:ext cx="673920" cy="48600"/>
              </a:xfrm>
              <a:prstGeom prst="rect">
                <a:avLst/>
              </a:prstGeom>
            </p:spPr>
          </p:pic>
        </mc:Fallback>
      </mc:AlternateContent>
    </p:spTree>
    <p:extLst>
      <p:ext uri="{BB962C8B-B14F-4D97-AF65-F5344CB8AC3E}">
        <p14:creationId xmlns:p14="http://schemas.microsoft.com/office/powerpoint/2010/main" val="8513053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extBox 33">
            <a:extLst>
              <a:ext uri="{FF2B5EF4-FFF2-40B4-BE49-F238E27FC236}">
                <a16:creationId xmlns:a16="http://schemas.microsoft.com/office/drawing/2014/main" id="{D8B89413-A466-4A46-B080-2A0F2354137A}"/>
              </a:ext>
            </a:extLst>
          </p:cNvPr>
          <p:cNvSpPr txBox="1"/>
          <p:nvPr/>
        </p:nvSpPr>
        <p:spPr>
          <a:xfrm>
            <a:off x="11482248" y="6224947"/>
            <a:ext cx="348173" cy="276999"/>
          </a:xfrm>
          <a:prstGeom prst="rect">
            <a:avLst/>
          </a:prstGeom>
          <a:noFill/>
        </p:spPr>
        <p:txBody>
          <a:bodyPr wrap="none" rtlCol="0">
            <a:spAutoFit/>
          </a:bodyPr>
          <a:lstStyle/>
          <a:p>
            <a:pPr algn="r"/>
            <a:fld id="{3D84D9FA-1F41-744C-B738-DD7336045975}" type="slidenum">
              <a:rPr lang="en-US" sz="1200" smtClean="0">
                <a:latin typeface="Core Sans M 35 Light" panose="020F0303030302020204" pitchFamily="34" charset="0"/>
              </a:rPr>
              <a:t>19</a:t>
            </a:fld>
            <a:endParaRPr lang="en-US" sz="1200">
              <a:latin typeface="Core Sans M 35 Light" panose="020F0303030302020204" pitchFamily="34" charset="0"/>
            </a:endParaRPr>
          </a:p>
        </p:txBody>
      </p:sp>
      <p:cxnSp>
        <p:nvCxnSpPr>
          <p:cNvPr id="35" name="Straight Connector 34">
            <a:extLst>
              <a:ext uri="{FF2B5EF4-FFF2-40B4-BE49-F238E27FC236}">
                <a16:creationId xmlns:a16="http://schemas.microsoft.com/office/drawing/2014/main" id="{A7ABFCCF-4F37-5D49-97D4-1C0B45AE6005}"/>
              </a:ext>
            </a:extLst>
          </p:cNvPr>
          <p:cNvCxnSpPr>
            <a:cxnSpLocks/>
          </p:cNvCxnSpPr>
          <p:nvPr/>
        </p:nvCxnSpPr>
        <p:spPr>
          <a:xfrm>
            <a:off x="11857528" y="321138"/>
            <a:ext cx="0" cy="361771"/>
          </a:xfrm>
          <a:prstGeom prst="line">
            <a:avLst/>
          </a:prstGeom>
          <a:ln w="12700">
            <a:solidFill>
              <a:srgbClr val="DC1E35"/>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F3BD5120-9210-6143-9F69-7DC8DEF4E083}"/>
              </a:ext>
            </a:extLst>
          </p:cNvPr>
          <p:cNvCxnSpPr>
            <a:cxnSpLocks/>
          </p:cNvCxnSpPr>
          <p:nvPr/>
        </p:nvCxnSpPr>
        <p:spPr>
          <a:xfrm>
            <a:off x="11857528" y="6175091"/>
            <a:ext cx="0" cy="361771"/>
          </a:xfrm>
          <a:prstGeom prst="line">
            <a:avLst/>
          </a:prstGeom>
          <a:ln w="12700">
            <a:solidFill>
              <a:srgbClr val="DC1E35"/>
            </a:solidFill>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669129D9-1016-334A-8732-4B49B4E4647F}"/>
              </a:ext>
            </a:extLst>
          </p:cNvPr>
          <p:cNvSpPr txBox="1"/>
          <p:nvPr/>
        </p:nvSpPr>
        <p:spPr>
          <a:xfrm>
            <a:off x="9782873" y="365568"/>
            <a:ext cx="2047548" cy="276999"/>
          </a:xfrm>
          <a:prstGeom prst="rect">
            <a:avLst/>
          </a:prstGeom>
          <a:noFill/>
        </p:spPr>
        <p:txBody>
          <a:bodyPr wrap="none" rtlCol="0">
            <a:spAutoFit/>
          </a:bodyPr>
          <a:lstStyle/>
          <a:p>
            <a:pPr algn="r"/>
            <a:r>
              <a:rPr lang="en-US" sz="1200" dirty="0">
                <a:solidFill>
                  <a:srgbClr val="DC1E35"/>
                </a:solidFill>
                <a:latin typeface="Core Sans M 55 Medium" panose="020F0603030302020204" pitchFamily="34" charset="0"/>
              </a:rPr>
              <a:t>React 19 </a:t>
            </a:r>
            <a:r>
              <a:rPr lang="en-US" sz="1200" dirty="0">
                <a:solidFill>
                  <a:srgbClr val="4A5267"/>
                </a:solidFill>
                <a:latin typeface="Core Sans M 35 Light" panose="020F0303030302020204" pitchFamily="34" charset="0"/>
              </a:rPr>
              <a:t>– React Compiler</a:t>
            </a:r>
          </a:p>
        </p:txBody>
      </p:sp>
      <p:cxnSp>
        <p:nvCxnSpPr>
          <p:cNvPr id="39" name="Straight Connector 38">
            <a:extLst>
              <a:ext uri="{FF2B5EF4-FFF2-40B4-BE49-F238E27FC236}">
                <a16:creationId xmlns:a16="http://schemas.microsoft.com/office/drawing/2014/main" id="{47A1194E-6020-524B-A700-6A1191C1771D}"/>
              </a:ext>
            </a:extLst>
          </p:cNvPr>
          <p:cNvCxnSpPr>
            <a:cxnSpLocks/>
          </p:cNvCxnSpPr>
          <p:nvPr/>
        </p:nvCxnSpPr>
        <p:spPr>
          <a:xfrm>
            <a:off x="351327" y="6178826"/>
            <a:ext cx="0" cy="361771"/>
          </a:xfrm>
          <a:prstGeom prst="line">
            <a:avLst/>
          </a:prstGeom>
          <a:ln w="12700">
            <a:solidFill>
              <a:srgbClr val="DC1E35"/>
            </a:solidFill>
          </a:ln>
        </p:spPr>
        <p:style>
          <a:lnRef idx="1">
            <a:schemeClr val="accent1"/>
          </a:lnRef>
          <a:fillRef idx="0">
            <a:schemeClr val="accent1"/>
          </a:fillRef>
          <a:effectRef idx="0">
            <a:schemeClr val="accent1"/>
          </a:effectRef>
          <a:fontRef idx="minor">
            <a:schemeClr val="tx1"/>
          </a:fontRef>
        </p:style>
      </p:cxnSp>
      <p:pic>
        <p:nvPicPr>
          <p:cNvPr id="43" name="Graphic 42">
            <a:extLst>
              <a:ext uri="{FF2B5EF4-FFF2-40B4-BE49-F238E27FC236}">
                <a16:creationId xmlns:a16="http://schemas.microsoft.com/office/drawing/2014/main" id="{F8282668-0591-0946-806F-4B6A27F56C73}"/>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322439" y="321138"/>
            <a:ext cx="1884326" cy="406202"/>
          </a:xfrm>
          <a:prstGeom prst="rect">
            <a:avLst/>
          </a:prstGeom>
        </p:spPr>
      </p:pic>
      <p:pic>
        <p:nvPicPr>
          <p:cNvPr id="44" name="Graphic 43">
            <a:extLst>
              <a:ext uri="{FF2B5EF4-FFF2-40B4-BE49-F238E27FC236}">
                <a16:creationId xmlns:a16="http://schemas.microsoft.com/office/drawing/2014/main" id="{3B0E865A-1CD1-1C4B-A488-ACAAD5B64CF8}"/>
              </a:ext>
            </a:extLst>
          </p:cNvPr>
          <p:cNvPicPr>
            <a:picLocks noChangeAspect="1"/>
          </p:cNvPicPr>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480395" y="6305029"/>
            <a:ext cx="1392353" cy="117996"/>
          </a:xfrm>
          <a:prstGeom prst="rect">
            <a:avLst/>
          </a:prstGeom>
        </p:spPr>
      </p:pic>
      <p:sp>
        <p:nvSpPr>
          <p:cNvPr id="2" name="TextBox 1">
            <a:extLst>
              <a:ext uri="{FF2B5EF4-FFF2-40B4-BE49-F238E27FC236}">
                <a16:creationId xmlns:a16="http://schemas.microsoft.com/office/drawing/2014/main" id="{19D9C4E3-0726-CCA9-E0EC-19F11EEFA531}"/>
              </a:ext>
            </a:extLst>
          </p:cNvPr>
          <p:cNvSpPr txBox="1"/>
          <p:nvPr/>
        </p:nvSpPr>
        <p:spPr>
          <a:xfrm>
            <a:off x="351327" y="1113671"/>
            <a:ext cx="3462743" cy="492443"/>
          </a:xfrm>
          <a:prstGeom prst="rect">
            <a:avLst/>
          </a:prstGeom>
          <a:noFill/>
        </p:spPr>
        <p:txBody>
          <a:bodyPr wrap="none" rtlCol="0">
            <a:spAutoFit/>
          </a:bodyPr>
          <a:lstStyle/>
          <a:p>
            <a:r>
              <a:rPr lang="en-US" sz="2600" dirty="0">
                <a:solidFill>
                  <a:srgbClr val="DC1E35"/>
                </a:solidFill>
                <a:latin typeface="Core Sans M 35 Light" panose="020F0303030302020204" pitchFamily="34" charset="0"/>
              </a:rPr>
              <a:t>Without </a:t>
            </a:r>
            <a:r>
              <a:rPr lang="en-US" sz="2600" dirty="0" err="1">
                <a:solidFill>
                  <a:srgbClr val="DC1E35"/>
                </a:solidFill>
                <a:latin typeface="Core Sans M 35 Light" panose="020F0303030302020204" pitchFamily="34" charset="0"/>
              </a:rPr>
              <a:t>Memoization</a:t>
            </a:r>
            <a:endParaRPr lang="en-US" sz="2600" dirty="0">
              <a:solidFill>
                <a:srgbClr val="DC1E35"/>
              </a:solidFill>
              <a:latin typeface="Core Sans M 35 Light" panose="020F0303030302020204" pitchFamily="34" charset="0"/>
            </a:endParaRPr>
          </a:p>
        </p:txBody>
      </p:sp>
      <p:sp>
        <p:nvSpPr>
          <p:cNvPr id="4" name="TextBox 3">
            <a:extLst>
              <a:ext uri="{FF2B5EF4-FFF2-40B4-BE49-F238E27FC236}">
                <a16:creationId xmlns:a16="http://schemas.microsoft.com/office/drawing/2014/main" id="{CDCBC961-D51D-BE92-9A7E-8F012002D9B6}"/>
              </a:ext>
            </a:extLst>
          </p:cNvPr>
          <p:cNvSpPr txBox="1"/>
          <p:nvPr/>
        </p:nvSpPr>
        <p:spPr>
          <a:xfrm>
            <a:off x="351327" y="1866019"/>
            <a:ext cx="8067299" cy="3539430"/>
          </a:xfrm>
          <a:prstGeom prst="rect">
            <a:avLst/>
          </a:prstGeom>
          <a:solidFill>
            <a:schemeClr val="accent6">
              <a:lumMod val="50000"/>
            </a:schemeClr>
          </a:solidFill>
        </p:spPr>
        <p:txBody>
          <a:bodyPr wrap="square">
            <a:spAutoFit/>
          </a:bodyPr>
          <a:lstStyle/>
          <a:p>
            <a:r>
              <a:rPr lang="en-US" sz="1600" b="0" dirty="0">
                <a:solidFill>
                  <a:srgbClr val="C792EA"/>
                </a:solidFill>
                <a:effectLst/>
                <a:latin typeface="Consolas" panose="020B0609020204030204" pitchFamily="49" charset="0"/>
              </a:rPr>
              <a:t>function</a:t>
            </a:r>
            <a:r>
              <a:rPr lang="en-US" sz="1600" b="0" dirty="0">
                <a:solidFill>
                  <a:srgbClr val="BABED8"/>
                </a:solidFill>
                <a:effectLst/>
                <a:latin typeface="Consolas" panose="020B0609020204030204" pitchFamily="49" charset="0"/>
              </a:rPr>
              <a:t> </a:t>
            </a:r>
            <a:r>
              <a:rPr lang="en-US" sz="1600" b="0" dirty="0" err="1">
                <a:solidFill>
                  <a:srgbClr val="82AAFF"/>
                </a:solidFill>
                <a:effectLst/>
                <a:latin typeface="Consolas" panose="020B0609020204030204" pitchFamily="49" charset="0"/>
              </a:rPr>
              <a:t>ProductPage</a:t>
            </a:r>
            <a:r>
              <a:rPr lang="en-US" sz="1600" b="0" dirty="0">
                <a:solidFill>
                  <a:srgbClr val="89DDFF"/>
                </a:solidFill>
                <a:effectLst/>
                <a:latin typeface="Consolas" panose="020B0609020204030204" pitchFamily="49" charset="0"/>
              </a:rPr>
              <a:t>({</a:t>
            </a:r>
            <a:r>
              <a:rPr lang="en-US" sz="1600" b="0" dirty="0">
                <a:solidFill>
                  <a:srgbClr val="BABED8"/>
                </a:solidFill>
                <a:effectLst/>
                <a:latin typeface="Consolas" panose="020B0609020204030204" pitchFamily="49" charset="0"/>
              </a:rPr>
              <a:t> </a:t>
            </a:r>
            <a:r>
              <a:rPr lang="en-US" sz="1600" b="0" i="1" dirty="0" err="1">
                <a:solidFill>
                  <a:srgbClr val="BABED8"/>
                </a:solidFill>
                <a:effectLst/>
                <a:latin typeface="Consolas" panose="020B0609020204030204" pitchFamily="49" charset="0"/>
              </a:rPr>
              <a:t>productId</a:t>
            </a:r>
            <a:r>
              <a:rPr lang="en-US" sz="1600" b="0" dirty="0">
                <a:solidFill>
                  <a:srgbClr val="89DDFF"/>
                </a:solidFill>
                <a:effectLst/>
                <a:latin typeface="Consolas" panose="020B0609020204030204" pitchFamily="49" charset="0"/>
              </a:rPr>
              <a:t>,</a:t>
            </a:r>
            <a:r>
              <a:rPr lang="en-US" sz="1600" b="0" dirty="0">
                <a:solidFill>
                  <a:srgbClr val="BABED8"/>
                </a:solidFill>
                <a:effectLst/>
                <a:latin typeface="Consolas" panose="020B0609020204030204" pitchFamily="49" charset="0"/>
              </a:rPr>
              <a:t> </a:t>
            </a:r>
            <a:r>
              <a:rPr lang="en-US" sz="1600" b="0" i="1" dirty="0">
                <a:solidFill>
                  <a:srgbClr val="BABED8"/>
                </a:solidFill>
                <a:effectLst/>
                <a:latin typeface="Consolas" panose="020B0609020204030204" pitchFamily="49" charset="0"/>
              </a:rPr>
              <a:t>referrer</a:t>
            </a:r>
            <a:r>
              <a:rPr lang="en-US" sz="1600" b="0" dirty="0">
                <a:solidFill>
                  <a:srgbClr val="89DDFF"/>
                </a:solidFill>
                <a:effectLst/>
                <a:latin typeface="Consolas" panose="020B0609020204030204" pitchFamily="49" charset="0"/>
              </a:rPr>
              <a:t>,</a:t>
            </a:r>
            <a:r>
              <a:rPr lang="en-US" sz="1600" b="0" dirty="0">
                <a:solidFill>
                  <a:srgbClr val="BABED8"/>
                </a:solidFill>
                <a:effectLst/>
                <a:latin typeface="Consolas" panose="020B0609020204030204" pitchFamily="49" charset="0"/>
              </a:rPr>
              <a:t> </a:t>
            </a:r>
            <a:r>
              <a:rPr lang="en-US" sz="1600" b="0" i="1" dirty="0">
                <a:solidFill>
                  <a:srgbClr val="BABED8"/>
                </a:solidFill>
                <a:effectLst/>
                <a:latin typeface="Consolas" panose="020B0609020204030204" pitchFamily="49" charset="0"/>
              </a:rPr>
              <a:t>theme</a:t>
            </a:r>
            <a:r>
              <a:rPr lang="en-US" sz="1600" b="0" dirty="0">
                <a:solidFill>
                  <a:srgbClr val="BABED8"/>
                </a:solidFill>
                <a:effectLst/>
                <a:latin typeface="Consolas" panose="020B0609020204030204" pitchFamily="49" charset="0"/>
              </a:rPr>
              <a:t> </a:t>
            </a:r>
            <a:r>
              <a:rPr lang="en-US" sz="1600" b="0" dirty="0">
                <a:solidFill>
                  <a:srgbClr val="89DDFF"/>
                </a:solidFill>
                <a:effectLst/>
                <a:latin typeface="Consolas" panose="020B0609020204030204" pitchFamily="49" charset="0"/>
              </a:rPr>
              <a:t>})</a:t>
            </a:r>
            <a:r>
              <a:rPr lang="en-US" sz="1600" b="0" dirty="0">
                <a:solidFill>
                  <a:srgbClr val="BABED8"/>
                </a:solidFill>
                <a:effectLst/>
                <a:latin typeface="Consolas" panose="020B0609020204030204" pitchFamily="49" charset="0"/>
              </a:rPr>
              <a:t> </a:t>
            </a:r>
            <a:r>
              <a:rPr lang="en-US" sz="1600" b="0" dirty="0">
                <a:solidFill>
                  <a:srgbClr val="89DDFF"/>
                </a:solidFill>
                <a:effectLst/>
                <a:latin typeface="Consolas" panose="020B0609020204030204" pitchFamily="49" charset="0"/>
              </a:rPr>
              <a:t>{</a:t>
            </a:r>
            <a:endParaRPr lang="en-US" sz="1600" b="0" dirty="0">
              <a:solidFill>
                <a:srgbClr val="BABED8"/>
              </a:solidFill>
              <a:effectLst/>
              <a:latin typeface="Consolas" panose="020B0609020204030204" pitchFamily="49" charset="0"/>
            </a:endParaRPr>
          </a:p>
          <a:p>
            <a:r>
              <a:rPr lang="en-US" sz="1600" b="0" dirty="0">
                <a:solidFill>
                  <a:srgbClr val="F07178"/>
                </a:solidFill>
                <a:effectLst/>
                <a:latin typeface="Consolas" panose="020B0609020204030204" pitchFamily="49" charset="0"/>
              </a:rPr>
              <a:t>  </a:t>
            </a:r>
            <a:r>
              <a:rPr lang="en-US" sz="1600" b="0" dirty="0">
                <a:solidFill>
                  <a:srgbClr val="C792EA"/>
                </a:solidFill>
                <a:effectLst/>
                <a:latin typeface="Consolas" panose="020B0609020204030204" pitchFamily="49" charset="0"/>
              </a:rPr>
              <a:t>const</a:t>
            </a:r>
            <a:r>
              <a:rPr lang="en-US" sz="1600" b="0" dirty="0">
                <a:solidFill>
                  <a:srgbClr val="F07178"/>
                </a:solidFill>
                <a:effectLst/>
                <a:latin typeface="Consolas" panose="020B0609020204030204" pitchFamily="49" charset="0"/>
              </a:rPr>
              <a:t> </a:t>
            </a:r>
            <a:r>
              <a:rPr lang="en-US" sz="1600" b="0" dirty="0" err="1">
                <a:solidFill>
                  <a:srgbClr val="82AAFF"/>
                </a:solidFill>
                <a:effectLst/>
                <a:latin typeface="Consolas" panose="020B0609020204030204" pitchFamily="49" charset="0"/>
              </a:rPr>
              <a:t>handleSubmit</a:t>
            </a:r>
            <a:r>
              <a:rPr lang="en-US" sz="1600" b="0" dirty="0">
                <a:solidFill>
                  <a:srgbClr val="F07178"/>
                </a:solidFill>
                <a:effectLst/>
                <a:latin typeface="Consolas" panose="020B0609020204030204" pitchFamily="49" charset="0"/>
              </a:rPr>
              <a:t> </a:t>
            </a:r>
            <a:r>
              <a:rPr lang="en-US" sz="1600" b="0" dirty="0">
                <a:solidFill>
                  <a:srgbClr val="89DDFF"/>
                </a:solidFill>
                <a:effectLst/>
                <a:latin typeface="Consolas" panose="020B0609020204030204" pitchFamily="49" charset="0"/>
              </a:rPr>
              <a:t>=</a:t>
            </a:r>
            <a:r>
              <a:rPr lang="en-US" sz="1600" b="0" dirty="0">
                <a:solidFill>
                  <a:srgbClr val="F07178"/>
                </a:solidFill>
                <a:effectLst/>
                <a:latin typeface="Consolas" panose="020B0609020204030204" pitchFamily="49" charset="0"/>
              </a:rPr>
              <a:t> </a:t>
            </a:r>
            <a:r>
              <a:rPr lang="en-US" sz="1600" b="0" dirty="0">
                <a:solidFill>
                  <a:srgbClr val="89DDFF"/>
                </a:solidFill>
                <a:effectLst/>
                <a:latin typeface="Consolas" panose="020B0609020204030204" pitchFamily="49" charset="0"/>
              </a:rPr>
              <a:t>(</a:t>
            </a:r>
            <a:r>
              <a:rPr lang="en-US" sz="1600" b="0" i="1" dirty="0" err="1">
                <a:solidFill>
                  <a:srgbClr val="BABED8"/>
                </a:solidFill>
                <a:effectLst/>
                <a:latin typeface="Consolas" panose="020B0609020204030204" pitchFamily="49" charset="0"/>
              </a:rPr>
              <a:t>orderDetails</a:t>
            </a:r>
            <a:r>
              <a:rPr lang="en-US" sz="1600" b="0" dirty="0">
                <a:solidFill>
                  <a:srgbClr val="89DDFF"/>
                </a:solidFill>
                <a:effectLst/>
                <a:latin typeface="Consolas" panose="020B0609020204030204" pitchFamily="49" charset="0"/>
              </a:rPr>
              <a:t>)</a:t>
            </a:r>
            <a:r>
              <a:rPr lang="en-US" sz="1600" b="0" dirty="0">
                <a:solidFill>
                  <a:srgbClr val="F07178"/>
                </a:solidFill>
                <a:effectLst/>
                <a:latin typeface="Consolas" panose="020B0609020204030204" pitchFamily="49" charset="0"/>
              </a:rPr>
              <a:t> </a:t>
            </a:r>
            <a:r>
              <a:rPr lang="en-US" sz="1600" b="0" dirty="0">
                <a:solidFill>
                  <a:srgbClr val="C792EA"/>
                </a:solidFill>
                <a:effectLst/>
                <a:latin typeface="Consolas" panose="020B0609020204030204" pitchFamily="49" charset="0"/>
              </a:rPr>
              <a:t>=&gt;</a:t>
            </a:r>
            <a:r>
              <a:rPr lang="en-US" sz="1600" b="0" dirty="0">
                <a:solidFill>
                  <a:srgbClr val="F07178"/>
                </a:solidFill>
                <a:effectLst/>
                <a:latin typeface="Consolas" panose="020B0609020204030204" pitchFamily="49" charset="0"/>
              </a:rPr>
              <a:t> </a:t>
            </a:r>
            <a:r>
              <a:rPr lang="en-US" sz="1600" b="0" dirty="0">
                <a:solidFill>
                  <a:srgbClr val="89DDFF"/>
                </a:solidFill>
                <a:effectLst/>
                <a:latin typeface="Consolas" panose="020B0609020204030204" pitchFamily="49" charset="0"/>
              </a:rPr>
              <a:t>{</a:t>
            </a:r>
            <a:endParaRPr lang="en-US" sz="1600" b="0" dirty="0">
              <a:solidFill>
                <a:srgbClr val="BABED8"/>
              </a:solidFill>
              <a:effectLst/>
              <a:latin typeface="Consolas" panose="020B0609020204030204" pitchFamily="49" charset="0"/>
            </a:endParaRPr>
          </a:p>
          <a:p>
            <a:r>
              <a:rPr lang="en-US" sz="1600" b="0" dirty="0">
                <a:solidFill>
                  <a:srgbClr val="F07178"/>
                </a:solidFill>
                <a:effectLst/>
                <a:latin typeface="Consolas" panose="020B0609020204030204" pitchFamily="49" charset="0"/>
              </a:rPr>
              <a:t>    </a:t>
            </a:r>
            <a:r>
              <a:rPr lang="en-US" sz="1600" b="0" dirty="0">
                <a:solidFill>
                  <a:srgbClr val="82AAFF"/>
                </a:solidFill>
                <a:effectLst/>
                <a:latin typeface="Consolas" panose="020B0609020204030204" pitchFamily="49" charset="0"/>
              </a:rPr>
              <a:t>post</a:t>
            </a:r>
            <a:r>
              <a:rPr lang="en-US" sz="1600" b="0" dirty="0">
                <a:solidFill>
                  <a:srgbClr val="F07178"/>
                </a:solidFill>
                <a:effectLst/>
                <a:latin typeface="Consolas" panose="020B0609020204030204" pitchFamily="49" charset="0"/>
              </a:rPr>
              <a:t>(</a:t>
            </a:r>
            <a:r>
              <a:rPr lang="en-US" sz="1600" b="0" dirty="0">
                <a:solidFill>
                  <a:srgbClr val="89DDFF"/>
                </a:solidFill>
                <a:effectLst/>
                <a:latin typeface="Consolas" panose="020B0609020204030204" pitchFamily="49" charset="0"/>
              </a:rPr>
              <a:t>'</a:t>
            </a:r>
            <a:r>
              <a:rPr lang="en-US" sz="1600" b="0" dirty="0">
                <a:solidFill>
                  <a:srgbClr val="C3E88D"/>
                </a:solidFill>
                <a:effectLst/>
                <a:latin typeface="Consolas" panose="020B0609020204030204" pitchFamily="49" charset="0"/>
              </a:rPr>
              <a:t>/product/</a:t>
            </a:r>
            <a:r>
              <a:rPr lang="en-US" sz="1600" b="0" dirty="0">
                <a:solidFill>
                  <a:srgbClr val="89DDFF"/>
                </a:solidFill>
                <a:effectLst/>
                <a:latin typeface="Consolas" panose="020B0609020204030204" pitchFamily="49" charset="0"/>
              </a:rPr>
              <a:t>'</a:t>
            </a:r>
            <a:r>
              <a:rPr lang="en-US" sz="1600" b="0" dirty="0">
                <a:solidFill>
                  <a:srgbClr val="F07178"/>
                </a:solidFill>
                <a:effectLst/>
                <a:latin typeface="Consolas" panose="020B0609020204030204" pitchFamily="49" charset="0"/>
              </a:rPr>
              <a:t> </a:t>
            </a:r>
            <a:r>
              <a:rPr lang="en-US" sz="1600" b="0" dirty="0">
                <a:solidFill>
                  <a:srgbClr val="89DDFF"/>
                </a:solidFill>
                <a:effectLst/>
                <a:latin typeface="Consolas" panose="020B0609020204030204" pitchFamily="49" charset="0"/>
              </a:rPr>
              <a:t>+</a:t>
            </a:r>
            <a:r>
              <a:rPr lang="en-US" sz="1600" b="0" dirty="0">
                <a:solidFill>
                  <a:srgbClr val="F07178"/>
                </a:solidFill>
                <a:effectLst/>
                <a:latin typeface="Consolas" panose="020B0609020204030204" pitchFamily="49" charset="0"/>
              </a:rPr>
              <a:t> </a:t>
            </a:r>
            <a:r>
              <a:rPr lang="en-US" sz="1600" b="0" i="1" dirty="0" err="1">
                <a:solidFill>
                  <a:srgbClr val="BABED8"/>
                </a:solidFill>
                <a:effectLst/>
                <a:latin typeface="Consolas" panose="020B0609020204030204" pitchFamily="49" charset="0"/>
              </a:rPr>
              <a:t>productId</a:t>
            </a:r>
            <a:r>
              <a:rPr lang="en-US" sz="1600" b="0" dirty="0">
                <a:solidFill>
                  <a:srgbClr val="F07178"/>
                </a:solidFill>
                <a:effectLst/>
                <a:latin typeface="Consolas" panose="020B0609020204030204" pitchFamily="49" charset="0"/>
              </a:rPr>
              <a:t> </a:t>
            </a:r>
            <a:r>
              <a:rPr lang="en-US" sz="1600" b="0" dirty="0">
                <a:solidFill>
                  <a:srgbClr val="89DDFF"/>
                </a:solidFill>
                <a:effectLst/>
                <a:latin typeface="Consolas" panose="020B0609020204030204" pitchFamily="49" charset="0"/>
              </a:rPr>
              <a:t>+</a:t>
            </a:r>
            <a:r>
              <a:rPr lang="en-US" sz="1600" b="0" dirty="0">
                <a:solidFill>
                  <a:srgbClr val="F07178"/>
                </a:solidFill>
                <a:effectLst/>
                <a:latin typeface="Consolas" panose="020B0609020204030204" pitchFamily="49" charset="0"/>
              </a:rPr>
              <a:t> </a:t>
            </a:r>
            <a:r>
              <a:rPr lang="en-US" sz="1600" b="0" dirty="0">
                <a:solidFill>
                  <a:srgbClr val="89DDFF"/>
                </a:solidFill>
                <a:effectLst/>
                <a:latin typeface="Consolas" panose="020B0609020204030204" pitchFamily="49" charset="0"/>
              </a:rPr>
              <a:t>'</a:t>
            </a:r>
            <a:r>
              <a:rPr lang="en-US" sz="1600" b="0" dirty="0">
                <a:solidFill>
                  <a:srgbClr val="C3E88D"/>
                </a:solidFill>
                <a:effectLst/>
                <a:latin typeface="Consolas" panose="020B0609020204030204" pitchFamily="49" charset="0"/>
              </a:rPr>
              <a:t>/buy</a:t>
            </a:r>
            <a:r>
              <a:rPr lang="en-US" sz="1600" b="0" dirty="0">
                <a:solidFill>
                  <a:srgbClr val="89DDFF"/>
                </a:solidFill>
                <a:effectLst/>
                <a:latin typeface="Consolas" panose="020B0609020204030204" pitchFamily="49" charset="0"/>
              </a:rPr>
              <a:t>',</a:t>
            </a:r>
            <a:r>
              <a:rPr lang="en-US" sz="1600" b="0" dirty="0">
                <a:solidFill>
                  <a:srgbClr val="F07178"/>
                </a:solidFill>
                <a:effectLst/>
                <a:latin typeface="Consolas" panose="020B0609020204030204" pitchFamily="49" charset="0"/>
              </a:rPr>
              <a:t> </a:t>
            </a:r>
            <a:r>
              <a:rPr lang="en-US" sz="1600" b="0" dirty="0">
                <a:solidFill>
                  <a:srgbClr val="89DDFF"/>
                </a:solidFill>
                <a:effectLst/>
                <a:latin typeface="Consolas" panose="020B0609020204030204" pitchFamily="49" charset="0"/>
              </a:rPr>
              <a:t>{</a:t>
            </a:r>
            <a:endParaRPr lang="en-US" sz="1600" b="0" dirty="0">
              <a:solidFill>
                <a:srgbClr val="BABED8"/>
              </a:solidFill>
              <a:effectLst/>
              <a:latin typeface="Consolas" panose="020B0609020204030204" pitchFamily="49" charset="0"/>
            </a:endParaRPr>
          </a:p>
          <a:p>
            <a:r>
              <a:rPr lang="en-US" sz="1600" b="0" dirty="0">
                <a:solidFill>
                  <a:srgbClr val="F07178"/>
                </a:solidFill>
                <a:effectLst/>
                <a:latin typeface="Consolas" panose="020B0609020204030204" pitchFamily="49" charset="0"/>
              </a:rPr>
              <a:t>      </a:t>
            </a:r>
            <a:r>
              <a:rPr lang="en-US" sz="1600" b="0" dirty="0">
                <a:solidFill>
                  <a:srgbClr val="BABED8"/>
                </a:solidFill>
                <a:effectLst/>
                <a:latin typeface="Consolas" panose="020B0609020204030204" pitchFamily="49" charset="0"/>
              </a:rPr>
              <a:t>referrer</a:t>
            </a:r>
            <a:r>
              <a:rPr lang="en-US" sz="1600" b="0" dirty="0">
                <a:solidFill>
                  <a:srgbClr val="89DDFF"/>
                </a:solidFill>
                <a:effectLst/>
                <a:latin typeface="Consolas" panose="020B0609020204030204" pitchFamily="49" charset="0"/>
              </a:rPr>
              <a:t>,</a:t>
            </a:r>
            <a:endParaRPr lang="en-US" sz="1600" b="0" dirty="0">
              <a:solidFill>
                <a:srgbClr val="BABED8"/>
              </a:solidFill>
              <a:effectLst/>
              <a:latin typeface="Consolas" panose="020B0609020204030204" pitchFamily="49" charset="0"/>
            </a:endParaRPr>
          </a:p>
          <a:p>
            <a:r>
              <a:rPr lang="en-US" sz="1600" b="0" dirty="0">
                <a:solidFill>
                  <a:srgbClr val="F07178"/>
                </a:solidFill>
                <a:effectLst/>
                <a:latin typeface="Consolas" panose="020B0609020204030204" pitchFamily="49" charset="0"/>
              </a:rPr>
              <a:t>      </a:t>
            </a:r>
            <a:r>
              <a:rPr lang="en-US" sz="1600" b="0" dirty="0" err="1">
                <a:solidFill>
                  <a:srgbClr val="BABED8"/>
                </a:solidFill>
                <a:effectLst/>
                <a:latin typeface="Consolas" panose="020B0609020204030204" pitchFamily="49" charset="0"/>
              </a:rPr>
              <a:t>orderDetails</a:t>
            </a:r>
            <a:r>
              <a:rPr lang="en-US" sz="1600" b="0" dirty="0">
                <a:solidFill>
                  <a:srgbClr val="89DDFF"/>
                </a:solidFill>
                <a:effectLst/>
                <a:latin typeface="Consolas" panose="020B0609020204030204" pitchFamily="49" charset="0"/>
              </a:rPr>
              <a:t>,</a:t>
            </a:r>
            <a:endParaRPr lang="en-US" sz="1600" b="0" dirty="0">
              <a:solidFill>
                <a:srgbClr val="BABED8"/>
              </a:solidFill>
              <a:effectLst/>
              <a:latin typeface="Consolas" panose="020B0609020204030204" pitchFamily="49" charset="0"/>
            </a:endParaRPr>
          </a:p>
          <a:p>
            <a:r>
              <a:rPr lang="en-US" sz="1600" b="0" dirty="0">
                <a:solidFill>
                  <a:srgbClr val="F07178"/>
                </a:solidFill>
                <a:effectLst/>
                <a:latin typeface="Consolas" panose="020B0609020204030204" pitchFamily="49" charset="0"/>
              </a:rPr>
              <a:t>    </a:t>
            </a:r>
            <a:r>
              <a:rPr lang="en-US" sz="1600" b="0" dirty="0">
                <a:solidFill>
                  <a:srgbClr val="89DDFF"/>
                </a:solidFill>
                <a:effectLst/>
                <a:latin typeface="Consolas" panose="020B0609020204030204" pitchFamily="49" charset="0"/>
              </a:rPr>
              <a:t>}</a:t>
            </a:r>
            <a:r>
              <a:rPr lang="en-US" sz="1600" b="0" dirty="0">
                <a:solidFill>
                  <a:srgbClr val="F07178"/>
                </a:solidFill>
                <a:effectLst/>
                <a:latin typeface="Consolas" panose="020B0609020204030204" pitchFamily="49" charset="0"/>
              </a:rPr>
              <a:t>)</a:t>
            </a:r>
            <a:r>
              <a:rPr lang="en-US" sz="1600" b="0" dirty="0">
                <a:solidFill>
                  <a:srgbClr val="89DDFF"/>
                </a:solidFill>
                <a:effectLst/>
                <a:latin typeface="Consolas" panose="020B0609020204030204" pitchFamily="49" charset="0"/>
              </a:rPr>
              <a:t>;</a:t>
            </a:r>
            <a:endParaRPr lang="en-US" sz="1600" b="0" dirty="0">
              <a:solidFill>
                <a:srgbClr val="BABED8"/>
              </a:solidFill>
              <a:effectLst/>
              <a:latin typeface="Consolas" panose="020B0609020204030204" pitchFamily="49" charset="0"/>
            </a:endParaRPr>
          </a:p>
          <a:p>
            <a:r>
              <a:rPr lang="en-US" sz="1600" b="0" dirty="0">
                <a:solidFill>
                  <a:srgbClr val="F07178"/>
                </a:solidFill>
                <a:effectLst/>
                <a:latin typeface="Consolas" panose="020B0609020204030204" pitchFamily="49" charset="0"/>
              </a:rPr>
              <a:t>  </a:t>
            </a:r>
            <a:r>
              <a:rPr lang="en-US" sz="1600" b="0" dirty="0">
                <a:solidFill>
                  <a:srgbClr val="89DDFF"/>
                </a:solidFill>
                <a:effectLst/>
                <a:latin typeface="Consolas" panose="020B0609020204030204" pitchFamily="49" charset="0"/>
              </a:rPr>
              <a:t>};</a:t>
            </a:r>
            <a:endParaRPr lang="en-US" sz="1600" b="0" dirty="0">
              <a:solidFill>
                <a:srgbClr val="BABED8"/>
              </a:solidFill>
              <a:effectLst/>
              <a:latin typeface="Consolas" panose="020B0609020204030204" pitchFamily="49" charset="0"/>
            </a:endParaRPr>
          </a:p>
          <a:p>
            <a:br>
              <a:rPr lang="en-US" sz="1600" b="0" dirty="0">
                <a:solidFill>
                  <a:srgbClr val="BABED8"/>
                </a:solidFill>
                <a:effectLst/>
                <a:latin typeface="Consolas" panose="020B0609020204030204" pitchFamily="49" charset="0"/>
              </a:rPr>
            </a:br>
            <a:r>
              <a:rPr lang="en-US" sz="1600" b="0" dirty="0">
                <a:solidFill>
                  <a:srgbClr val="F07178"/>
                </a:solidFill>
                <a:effectLst/>
                <a:latin typeface="Consolas" panose="020B0609020204030204" pitchFamily="49" charset="0"/>
              </a:rPr>
              <a:t>  </a:t>
            </a:r>
            <a:r>
              <a:rPr lang="en-US" sz="1600" b="0" i="1" dirty="0">
                <a:solidFill>
                  <a:srgbClr val="89DDFF"/>
                </a:solidFill>
                <a:effectLst/>
                <a:latin typeface="Consolas" panose="020B0609020204030204" pitchFamily="49" charset="0"/>
              </a:rPr>
              <a:t>return</a:t>
            </a:r>
            <a:r>
              <a:rPr lang="en-US" sz="1600" b="0" dirty="0">
                <a:solidFill>
                  <a:srgbClr val="F07178"/>
                </a:solidFill>
                <a:effectLst/>
                <a:latin typeface="Consolas" panose="020B0609020204030204" pitchFamily="49" charset="0"/>
              </a:rPr>
              <a:t> (</a:t>
            </a:r>
            <a:endParaRPr lang="en-US" sz="1600" b="0" dirty="0">
              <a:solidFill>
                <a:srgbClr val="BABED8"/>
              </a:solidFill>
              <a:effectLst/>
              <a:latin typeface="Consolas" panose="020B0609020204030204" pitchFamily="49" charset="0"/>
            </a:endParaRPr>
          </a:p>
          <a:p>
            <a:r>
              <a:rPr lang="en-US" sz="1600" b="0" dirty="0">
                <a:solidFill>
                  <a:srgbClr val="F07178"/>
                </a:solidFill>
                <a:effectLst/>
                <a:latin typeface="Consolas" panose="020B0609020204030204" pitchFamily="49" charset="0"/>
              </a:rPr>
              <a:t>    </a:t>
            </a:r>
            <a:r>
              <a:rPr lang="en-US" sz="1600" b="0" dirty="0">
                <a:solidFill>
                  <a:srgbClr val="89DDFF"/>
                </a:solidFill>
                <a:effectLst/>
                <a:latin typeface="Consolas" panose="020B0609020204030204" pitchFamily="49" charset="0"/>
              </a:rPr>
              <a:t>&lt;</a:t>
            </a:r>
            <a:r>
              <a:rPr lang="en-US" sz="1600" b="0" dirty="0">
                <a:solidFill>
                  <a:srgbClr val="F07178"/>
                </a:solidFill>
                <a:effectLst/>
                <a:latin typeface="Consolas" panose="020B0609020204030204" pitchFamily="49" charset="0"/>
              </a:rPr>
              <a:t>div</a:t>
            </a:r>
            <a:r>
              <a:rPr lang="en-US" sz="1600" b="0" dirty="0">
                <a:solidFill>
                  <a:srgbClr val="89DDFF"/>
                </a:solidFill>
                <a:effectLst/>
                <a:latin typeface="Consolas" panose="020B0609020204030204" pitchFamily="49" charset="0"/>
              </a:rPr>
              <a:t> </a:t>
            </a:r>
            <a:r>
              <a:rPr lang="en-US" sz="1600" b="0" dirty="0" err="1">
                <a:solidFill>
                  <a:srgbClr val="C792EA"/>
                </a:solidFill>
                <a:effectLst/>
                <a:latin typeface="Consolas" panose="020B0609020204030204" pitchFamily="49" charset="0"/>
              </a:rPr>
              <a:t>className</a:t>
            </a:r>
            <a:r>
              <a:rPr lang="en-US" sz="1600" b="0" dirty="0">
                <a:solidFill>
                  <a:srgbClr val="89DDFF"/>
                </a:solidFill>
                <a:effectLst/>
                <a:latin typeface="Consolas" panose="020B0609020204030204" pitchFamily="49" charset="0"/>
              </a:rPr>
              <a:t>={</a:t>
            </a:r>
            <a:r>
              <a:rPr lang="en-US" sz="1600" b="0" i="1" dirty="0">
                <a:solidFill>
                  <a:srgbClr val="BABED8"/>
                </a:solidFill>
                <a:effectLst/>
                <a:latin typeface="Consolas" panose="020B0609020204030204" pitchFamily="49" charset="0"/>
              </a:rPr>
              <a:t>theme</a:t>
            </a:r>
            <a:r>
              <a:rPr lang="en-US" sz="1600" b="0" dirty="0">
                <a:solidFill>
                  <a:srgbClr val="89DDFF"/>
                </a:solidFill>
                <a:effectLst/>
                <a:latin typeface="Consolas" panose="020B0609020204030204" pitchFamily="49" charset="0"/>
              </a:rPr>
              <a:t>}&gt;</a:t>
            </a:r>
            <a:endParaRPr lang="en-US" sz="1600" b="0" dirty="0">
              <a:solidFill>
                <a:srgbClr val="BABED8"/>
              </a:solidFill>
              <a:effectLst/>
              <a:latin typeface="Consolas" panose="020B0609020204030204" pitchFamily="49" charset="0"/>
            </a:endParaRPr>
          </a:p>
          <a:p>
            <a:r>
              <a:rPr lang="en-US" sz="1600" b="0" dirty="0">
                <a:solidFill>
                  <a:srgbClr val="BABED8"/>
                </a:solidFill>
                <a:effectLst/>
                <a:latin typeface="Consolas" panose="020B0609020204030204" pitchFamily="49" charset="0"/>
              </a:rPr>
              <a:t>      </a:t>
            </a:r>
            <a:r>
              <a:rPr lang="en-US" sz="1600" b="0" dirty="0">
                <a:solidFill>
                  <a:srgbClr val="89DDFF"/>
                </a:solidFill>
                <a:effectLst/>
                <a:latin typeface="Consolas" panose="020B0609020204030204" pitchFamily="49" charset="0"/>
              </a:rPr>
              <a:t>&lt;</a:t>
            </a:r>
            <a:r>
              <a:rPr lang="en-US" sz="1600" b="0" dirty="0" err="1">
                <a:solidFill>
                  <a:srgbClr val="FFCB6B"/>
                </a:solidFill>
                <a:effectLst/>
                <a:latin typeface="Consolas" panose="020B0609020204030204" pitchFamily="49" charset="0"/>
              </a:rPr>
              <a:t>ShippingForm</a:t>
            </a:r>
            <a:r>
              <a:rPr lang="en-US" sz="1600" b="0" dirty="0">
                <a:solidFill>
                  <a:srgbClr val="89DDFF"/>
                </a:solidFill>
                <a:effectLst/>
                <a:latin typeface="Consolas" panose="020B0609020204030204" pitchFamily="49" charset="0"/>
              </a:rPr>
              <a:t> </a:t>
            </a:r>
            <a:r>
              <a:rPr lang="en-US" sz="1600" b="0" dirty="0" err="1">
                <a:solidFill>
                  <a:srgbClr val="C792EA"/>
                </a:solidFill>
                <a:effectLst/>
                <a:latin typeface="Consolas" panose="020B0609020204030204" pitchFamily="49" charset="0"/>
              </a:rPr>
              <a:t>onSubmit</a:t>
            </a:r>
            <a:r>
              <a:rPr lang="en-US" sz="1600" b="0" dirty="0">
                <a:solidFill>
                  <a:srgbClr val="89DDFF"/>
                </a:solidFill>
                <a:effectLst/>
                <a:latin typeface="Consolas" panose="020B0609020204030204" pitchFamily="49" charset="0"/>
              </a:rPr>
              <a:t>={</a:t>
            </a:r>
            <a:r>
              <a:rPr lang="en-US" sz="1600" b="0" dirty="0" err="1">
                <a:solidFill>
                  <a:srgbClr val="82AAFF"/>
                </a:solidFill>
                <a:effectLst/>
                <a:latin typeface="Consolas" panose="020B0609020204030204" pitchFamily="49" charset="0"/>
              </a:rPr>
              <a:t>handleSubmit</a:t>
            </a:r>
            <a:r>
              <a:rPr lang="en-US" sz="1600" b="0" dirty="0">
                <a:solidFill>
                  <a:srgbClr val="89DDFF"/>
                </a:solidFill>
                <a:effectLst/>
                <a:latin typeface="Consolas" panose="020B0609020204030204" pitchFamily="49" charset="0"/>
              </a:rPr>
              <a:t>} /&gt;</a:t>
            </a:r>
            <a:endParaRPr lang="en-US" sz="1600" b="0" dirty="0">
              <a:solidFill>
                <a:srgbClr val="BABED8"/>
              </a:solidFill>
              <a:effectLst/>
              <a:latin typeface="Consolas" panose="020B0609020204030204" pitchFamily="49" charset="0"/>
            </a:endParaRPr>
          </a:p>
          <a:p>
            <a:r>
              <a:rPr lang="en-US" sz="1600" b="0" dirty="0">
                <a:solidFill>
                  <a:srgbClr val="BABED8"/>
                </a:solidFill>
                <a:effectLst/>
                <a:latin typeface="Consolas" panose="020B0609020204030204" pitchFamily="49" charset="0"/>
              </a:rPr>
              <a:t>    </a:t>
            </a:r>
            <a:r>
              <a:rPr lang="en-US" sz="1600" b="0" dirty="0">
                <a:solidFill>
                  <a:srgbClr val="89DDFF"/>
                </a:solidFill>
                <a:effectLst/>
                <a:latin typeface="Consolas" panose="020B0609020204030204" pitchFamily="49" charset="0"/>
              </a:rPr>
              <a:t>&lt;/</a:t>
            </a:r>
            <a:r>
              <a:rPr lang="en-US" sz="1600" b="0" dirty="0">
                <a:solidFill>
                  <a:srgbClr val="F07178"/>
                </a:solidFill>
                <a:effectLst/>
                <a:latin typeface="Consolas" panose="020B0609020204030204" pitchFamily="49" charset="0"/>
              </a:rPr>
              <a:t>div</a:t>
            </a:r>
            <a:r>
              <a:rPr lang="en-US" sz="1600" b="0" dirty="0">
                <a:solidFill>
                  <a:srgbClr val="89DDFF"/>
                </a:solidFill>
                <a:effectLst/>
                <a:latin typeface="Consolas" panose="020B0609020204030204" pitchFamily="49" charset="0"/>
              </a:rPr>
              <a:t>&gt;</a:t>
            </a:r>
            <a:endParaRPr lang="en-US" sz="1600" b="0" dirty="0">
              <a:solidFill>
                <a:srgbClr val="BABED8"/>
              </a:solidFill>
              <a:effectLst/>
              <a:latin typeface="Consolas" panose="020B0609020204030204" pitchFamily="49" charset="0"/>
            </a:endParaRPr>
          </a:p>
          <a:p>
            <a:r>
              <a:rPr lang="en-US" sz="1600" b="0" dirty="0">
                <a:solidFill>
                  <a:srgbClr val="F07178"/>
                </a:solidFill>
                <a:effectLst/>
                <a:latin typeface="Consolas" panose="020B0609020204030204" pitchFamily="49" charset="0"/>
              </a:rPr>
              <a:t>  )</a:t>
            </a:r>
            <a:r>
              <a:rPr lang="en-US" sz="1600" b="0" dirty="0">
                <a:solidFill>
                  <a:srgbClr val="89DDFF"/>
                </a:solidFill>
                <a:effectLst/>
                <a:latin typeface="Consolas" panose="020B0609020204030204" pitchFamily="49" charset="0"/>
              </a:rPr>
              <a:t>;</a:t>
            </a:r>
            <a:endParaRPr lang="en-US" sz="1600" b="0" dirty="0">
              <a:solidFill>
                <a:srgbClr val="BABED8"/>
              </a:solidFill>
              <a:effectLst/>
              <a:latin typeface="Consolas" panose="020B0609020204030204" pitchFamily="49" charset="0"/>
            </a:endParaRPr>
          </a:p>
          <a:p>
            <a:r>
              <a:rPr lang="en-US" sz="1600" b="0" dirty="0">
                <a:solidFill>
                  <a:srgbClr val="89DDFF"/>
                </a:solidFill>
                <a:effectLst/>
                <a:latin typeface="Consolas" panose="020B0609020204030204" pitchFamily="49" charset="0"/>
              </a:rPr>
              <a:t>}</a:t>
            </a:r>
            <a:endParaRPr lang="en-US" sz="1600" b="0" dirty="0">
              <a:solidFill>
                <a:srgbClr val="BABED8"/>
              </a:solidFill>
              <a:effectLst/>
              <a:latin typeface="Consolas" panose="020B0609020204030204" pitchFamily="49" charset="0"/>
            </a:endParaRPr>
          </a:p>
        </p:txBody>
      </p:sp>
      <p:sp>
        <p:nvSpPr>
          <p:cNvPr id="8" name="TextBox 7">
            <a:extLst>
              <a:ext uri="{FF2B5EF4-FFF2-40B4-BE49-F238E27FC236}">
                <a16:creationId xmlns:a16="http://schemas.microsoft.com/office/drawing/2014/main" id="{D1FC4828-EED3-5E05-7864-10DF7896FEEE}"/>
              </a:ext>
            </a:extLst>
          </p:cNvPr>
          <p:cNvSpPr txBox="1"/>
          <p:nvPr/>
        </p:nvSpPr>
        <p:spPr>
          <a:xfrm>
            <a:off x="3774920" y="288624"/>
            <a:ext cx="4439805" cy="707886"/>
          </a:xfrm>
          <a:prstGeom prst="rect">
            <a:avLst/>
          </a:prstGeom>
          <a:noFill/>
        </p:spPr>
        <p:txBody>
          <a:bodyPr wrap="none" rtlCol="0">
            <a:spAutoFit/>
          </a:bodyPr>
          <a:lstStyle/>
          <a:p>
            <a:pPr algn="ctr"/>
            <a:r>
              <a:rPr lang="en-US" sz="4000" dirty="0">
                <a:solidFill>
                  <a:srgbClr val="DC1E35"/>
                </a:solidFill>
                <a:latin typeface="Core Sans M 35 Light" panose="020F0303030302020204" pitchFamily="34" charset="0"/>
              </a:rPr>
              <a:t>React 19</a:t>
            </a:r>
            <a:r>
              <a:rPr lang="en-US" sz="4000" dirty="0">
                <a:solidFill>
                  <a:schemeClr val="bg1"/>
                </a:solidFill>
                <a:latin typeface="Core Sans M 35 Light" panose="020F0303030302020204" pitchFamily="34" charset="0"/>
              </a:rPr>
              <a:t> </a:t>
            </a:r>
            <a:r>
              <a:rPr lang="en-US" sz="4000" dirty="0">
                <a:solidFill>
                  <a:srgbClr val="4A5267"/>
                </a:solidFill>
                <a:latin typeface="Core Sans M 35 Light" panose="020F0303030302020204" pitchFamily="34" charset="0"/>
              </a:rPr>
              <a:t>Compiler</a:t>
            </a:r>
          </a:p>
        </p:txBody>
      </p:sp>
      <p:pic>
        <p:nvPicPr>
          <p:cNvPr id="5" name="Picture 4">
            <a:extLst>
              <a:ext uri="{FF2B5EF4-FFF2-40B4-BE49-F238E27FC236}">
                <a16:creationId xmlns:a16="http://schemas.microsoft.com/office/drawing/2014/main" id="{CA0CC384-223B-D286-8515-B690287869DB}"/>
              </a:ext>
            </a:extLst>
          </p:cNvPr>
          <p:cNvPicPr>
            <a:picLocks noChangeAspect="1"/>
          </p:cNvPicPr>
          <p:nvPr/>
        </p:nvPicPr>
        <p:blipFill>
          <a:blip r:embed="rId7"/>
          <a:stretch>
            <a:fillRect/>
          </a:stretch>
        </p:blipFill>
        <p:spPr>
          <a:xfrm>
            <a:off x="8637424" y="1866019"/>
            <a:ext cx="3018910" cy="620554"/>
          </a:xfrm>
          <a:prstGeom prst="rect">
            <a:avLst/>
          </a:prstGeom>
        </p:spPr>
      </p:pic>
      <p:sp>
        <p:nvSpPr>
          <p:cNvPr id="7" name="TextBox 6">
            <a:extLst>
              <a:ext uri="{FF2B5EF4-FFF2-40B4-BE49-F238E27FC236}">
                <a16:creationId xmlns:a16="http://schemas.microsoft.com/office/drawing/2014/main" id="{2C2D43F6-97DA-4DC4-9B79-A2696100DE6D}"/>
              </a:ext>
            </a:extLst>
          </p:cNvPr>
          <p:cNvSpPr txBox="1"/>
          <p:nvPr/>
        </p:nvSpPr>
        <p:spPr>
          <a:xfrm>
            <a:off x="6540849" y="1931310"/>
            <a:ext cx="1652112" cy="369332"/>
          </a:xfrm>
          <a:prstGeom prst="rect">
            <a:avLst/>
          </a:prstGeom>
          <a:solidFill>
            <a:schemeClr val="bg1"/>
          </a:solidFill>
          <a:ln>
            <a:solidFill>
              <a:schemeClr val="tx1"/>
            </a:solidFill>
            <a:extLst>
              <a:ext uri="{C807C97D-BFC1-408E-A445-0C87EB9F89A2}">
                <ask:lineSketchStyleProps xmlns:ask="http://schemas.microsoft.com/office/drawing/2018/sketchyshapes" sd="1048302887">
                  <a:custGeom>
                    <a:avLst/>
                    <a:gdLst>
                      <a:gd name="connsiteX0" fmla="*/ 0 w 1652112"/>
                      <a:gd name="connsiteY0" fmla="*/ 0 h 369332"/>
                      <a:gd name="connsiteX1" fmla="*/ 550704 w 1652112"/>
                      <a:gd name="connsiteY1" fmla="*/ 0 h 369332"/>
                      <a:gd name="connsiteX2" fmla="*/ 1101408 w 1652112"/>
                      <a:gd name="connsiteY2" fmla="*/ 0 h 369332"/>
                      <a:gd name="connsiteX3" fmla="*/ 1652112 w 1652112"/>
                      <a:gd name="connsiteY3" fmla="*/ 0 h 369332"/>
                      <a:gd name="connsiteX4" fmla="*/ 1652112 w 1652112"/>
                      <a:gd name="connsiteY4" fmla="*/ 369332 h 369332"/>
                      <a:gd name="connsiteX5" fmla="*/ 1084887 w 1652112"/>
                      <a:gd name="connsiteY5" fmla="*/ 369332 h 369332"/>
                      <a:gd name="connsiteX6" fmla="*/ 550704 w 1652112"/>
                      <a:gd name="connsiteY6" fmla="*/ 369332 h 369332"/>
                      <a:gd name="connsiteX7" fmla="*/ 0 w 1652112"/>
                      <a:gd name="connsiteY7" fmla="*/ 369332 h 369332"/>
                      <a:gd name="connsiteX8" fmla="*/ 0 w 1652112"/>
                      <a:gd name="connsiteY8"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52112" h="369332" fill="none" extrusionOk="0">
                        <a:moveTo>
                          <a:pt x="0" y="0"/>
                        </a:moveTo>
                        <a:cubicBezTo>
                          <a:pt x="158441" y="-54700"/>
                          <a:pt x="411183" y="40135"/>
                          <a:pt x="550704" y="0"/>
                        </a:cubicBezTo>
                        <a:cubicBezTo>
                          <a:pt x="690225" y="-40135"/>
                          <a:pt x="837566" y="39183"/>
                          <a:pt x="1101408" y="0"/>
                        </a:cubicBezTo>
                        <a:cubicBezTo>
                          <a:pt x="1365250" y="-39183"/>
                          <a:pt x="1502544" y="3777"/>
                          <a:pt x="1652112" y="0"/>
                        </a:cubicBezTo>
                        <a:cubicBezTo>
                          <a:pt x="1688508" y="133718"/>
                          <a:pt x="1623308" y="185968"/>
                          <a:pt x="1652112" y="369332"/>
                        </a:cubicBezTo>
                        <a:cubicBezTo>
                          <a:pt x="1530028" y="406668"/>
                          <a:pt x="1305797" y="362723"/>
                          <a:pt x="1084887" y="369332"/>
                        </a:cubicBezTo>
                        <a:cubicBezTo>
                          <a:pt x="863977" y="375941"/>
                          <a:pt x="729524" y="310964"/>
                          <a:pt x="550704" y="369332"/>
                        </a:cubicBezTo>
                        <a:cubicBezTo>
                          <a:pt x="371884" y="427700"/>
                          <a:pt x="152738" y="315359"/>
                          <a:pt x="0" y="369332"/>
                        </a:cubicBezTo>
                        <a:cubicBezTo>
                          <a:pt x="-21266" y="221811"/>
                          <a:pt x="13613" y="133147"/>
                          <a:pt x="0" y="0"/>
                        </a:cubicBezTo>
                        <a:close/>
                      </a:path>
                      <a:path w="1652112" h="369332" stroke="0" extrusionOk="0">
                        <a:moveTo>
                          <a:pt x="0" y="0"/>
                        </a:moveTo>
                        <a:cubicBezTo>
                          <a:pt x="231727" y="-33790"/>
                          <a:pt x="260673" y="11175"/>
                          <a:pt x="501141" y="0"/>
                        </a:cubicBezTo>
                        <a:cubicBezTo>
                          <a:pt x="741609" y="-11175"/>
                          <a:pt x="810410" y="14732"/>
                          <a:pt x="1002281" y="0"/>
                        </a:cubicBezTo>
                        <a:cubicBezTo>
                          <a:pt x="1194152" y="-14732"/>
                          <a:pt x="1513505" y="70110"/>
                          <a:pt x="1652112" y="0"/>
                        </a:cubicBezTo>
                        <a:cubicBezTo>
                          <a:pt x="1690822" y="122813"/>
                          <a:pt x="1616907" y="236431"/>
                          <a:pt x="1652112" y="369332"/>
                        </a:cubicBezTo>
                        <a:cubicBezTo>
                          <a:pt x="1533926" y="392434"/>
                          <a:pt x="1252470" y="308158"/>
                          <a:pt x="1134450" y="369332"/>
                        </a:cubicBezTo>
                        <a:cubicBezTo>
                          <a:pt x="1016430" y="430506"/>
                          <a:pt x="753097" y="363268"/>
                          <a:pt x="583746" y="369332"/>
                        </a:cubicBezTo>
                        <a:cubicBezTo>
                          <a:pt x="414395" y="375396"/>
                          <a:pt x="200919" y="318303"/>
                          <a:pt x="0" y="369332"/>
                        </a:cubicBezTo>
                        <a:cubicBezTo>
                          <a:pt x="-23235" y="187998"/>
                          <a:pt x="8602" y="174542"/>
                          <a:pt x="0" y="0"/>
                        </a:cubicBezTo>
                        <a:close/>
                      </a:path>
                    </a:pathLst>
                  </a:custGeom>
                  <ask:type>
                    <ask:lineSketchScribble/>
                  </ask:type>
                </ask:lineSketchStyleProps>
              </a:ext>
            </a:extLst>
          </a:ln>
        </p:spPr>
        <p:txBody>
          <a:bodyPr wrap="square" rtlCol="0">
            <a:spAutoFit/>
          </a:bodyPr>
          <a:lstStyle/>
          <a:p>
            <a:r>
              <a:rPr lang="en-US" dirty="0" err="1">
                <a:solidFill>
                  <a:srgbClr val="82AAFF"/>
                </a:solidFill>
              </a:rPr>
              <a:t>memoized</a:t>
            </a:r>
            <a:r>
              <a:rPr lang="en-US" sz="1800" dirty="0">
                <a:solidFill>
                  <a:srgbClr val="DC1E35"/>
                </a:solidFill>
                <a:latin typeface="Core Sans M 35 Light" panose="020F0303030302020204" pitchFamily="34" charset="0"/>
              </a:rPr>
              <a:t> ✨</a:t>
            </a:r>
            <a:endParaRPr lang="en-US" dirty="0"/>
          </a:p>
        </p:txBody>
      </p:sp>
      <p:pic>
        <p:nvPicPr>
          <p:cNvPr id="13" name="Picture 12">
            <a:extLst>
              <a:ext uri="{FF2B5EF4-FFF2-40B4-BE49-F238E27FC236}">
                <a16:creationId xmlns:a16="http://schemas.microsoft.com/office/drawing/2014/main" id="{AF67BF07-C0D0-7B52-B5F0-35AE35B84EC1}"/>
              </a:ext>
            </a:extLst>
          </p:cNvPr>
          <p:cNvPicPr>
            <a:picLocks noChangeAspect="1"/>
          </p:cNvPicPr>
          <p:nvPr/>
        </p:nvPicPr>
        <p:blipFill>
          <a:blip r:embed="rId8"/>
          <a:stretch>
            <a:fillRect/>
          </a:stretch>
        </p:blipFill>
        <p:spPr>
          <a:xfrm>
            <a:off x="8637424" y="2495717"/>
            <a:ext cx="3018910" cy="371527"/>
          </a:xfrm>
          <a:prstGeom prst="rect">
            <a:avLst/>
          </a:prstGeom>
        </p:spPr>
      </p:pic>
      <p:pic>
        <p:nvPicPr>
          <p:cNvPr id="17" name="Picture 16">
            <a:extLst>
              <a:ext uri="{FF2B5EF4-FFF2-40B4-BE49-F238E27FC236}">
                <a16:creationId xmlns:a16="http://schemas.microsoft.com/office/drawing/2014/main" id="{985FA647-715F-70FC-0876-D5FD1BF5F912}"/>
              </a:ext>
            </a:extLst>
          </p:cNvPr>
          <p:cNvPicPr>
            <a:picLocks noChangeAspect="1"/>
          </p:cNvPicPr>
          <p:nvPr/>
        </p:nvPicPr>
        <p:blipFill>
          <a:blip r:embed="rId9"/>
          <a:stretch>
            <a:fillRect/>
          </a:stretch>
        </p:blipFill>
        <p:spPr>
          <a:xfrm>
            <a:off x="8637424" y="2795492"/>
            <a:ext cx="3018910" cy="1051885"/>
          </a:xfrm>
          <a:prstGeom prst="rect">
            <a:avLst/>
          </a:prstGeom>
        </p:spPr>
      </p:pic>
      <p:grpSp>
        <p:nvGrpSpPr>
          <p:cNvPr id="22" name="Group 21">
            <a:extLst>
              <a:ext uri="{FF2B5EF4-FFF2-40B4-BE49-F238E27FC236}">
                <a16:creationId xmlns:a16="http://schemas.microsoft.com/office/drawing/2014/main" id="{BE4A998C-F87D-FC83-F431-8D06DC8F8E70}"/>
              </a:ext>
            </a:extLst>
          </p:cNvPr>
          <p:cNvGrpSpPr/>
          <p:nvPr/>
        </p:nvGrpSpPr>
        <p:grpSpPr>
          <a:xfrm>
            <a:off x="5667806" y="4255221"/>
            <a:ext cx="3872236" cy="923330"/>
            <a:chOff x="6553631" y="4742024"/>
            <a:chExt cx="3872236" cy="923330"/>
          </a:xfrm>
        </p:grpSpPr>
        <p:sp>
          <p:nvSpPr>
            <p:cNvPr id="19" name="TextBox 18">
              <a:extLst>
                <a:ext uri="{FF2B5EF4-FFF2-40B4-BE49-F238E27FC236}">
                  <a16:creationId xmlns:a16="http://schemas.microsoft.com/office/drawing/2014/main" id="{A9C630A9-D587-43A4-4250-472C91A0E766}"/>
                </a:ext>
              </a:extLst>
            </p:cNvPr>
            <p:cNvSpPr txBox="1"/>
            <p:nvPr/>
          </p:nvSpPr>
          <p:spPr>
            <a:xfrm>
              <a:off x="6553631" y="4742024"/>
              <a:ext cx="3872236" cy="923330"/>
            </a:xfrm>
            <a:prstGeom prst="rect">
              <a:avLst/>
            </a:prstGeom>
            <a:solidFill>
              <a:schemeClr val="bg1"/>
            </a:solidFill>
            <a:ln>
              <a:solidFill>
                <a:schemeClr val="tx1"/>
              </a:solidFill>
              <a:extLst>
                <a:ext uri="{C807C97D-BFC1-408E-A445-0C87EB9F89A2}">
                  <ask:lineSketchStyleProps xmlns:ask="http://schemas.microsoft.com/office/drawing/2018/sketchyshapes" sd="1048302887">
                    <a:custGeom>
                      <a:avLst/>
                      <a:gdLst>
                        <a:gd name="connsiteX0" fmla="*/ 0 w 3872236"/>
                        <a:gd name="connsiteY0" fmla="*/ 0 h 923330"/>
                        <a:gd name="connsiteX1" fmla="*/ 553177 w 3872236"/>
                        <a:gd name="connsiteY1" fmla="*/ 0 h 923330"/>
                        <a:gd name="connsiteX2" fmla="*/ 1106353 w 3872236"/>
                        <a:gd name="connsiteY2" fmla="*/ 0 h 923330"/>
                        <a:gd name="connsiteX3" fmla="*/ 1659530 w 3872236"/>
                        <a:gd name="connsiteY3" fmla="*/ 0 h 923330"/>
                        <a:gd name="connsiteX4" fmla="*/ 2135262 w 3872236"/>
                        <a:gd name="connsiteY4" fmla="*/ 0 h 923330"/>
                        <a:gd name="connsiteX5" fmla="*/ 2572271 w 3872236"/>
                        <a:gd name="connsiteY5" fmla="*/ 0 h 923330"/>
                        <a:gd name="connsiteX6" fmla="*/ 3009281 w 3872236"/>
                        <a:gd name="connsiteY6" fmla="*/ 0 h 923330"/>
                        <a:gd name="connsiteX7" fmla="*/ 3872236 w 3872236"/>
                        <a:gd name="connsiteY7" fmla="*/ 0 h 923330"/>
                        <a:gd name="connsiteX8" fmla="*/ 3872236 w 3872236"/>
                        <a:gd name="connsiteY8" fmla="*/ 470898 h 923330"/>
                        <a:gd name="connsiteX9" fmla="*/ 3872236 w 3872236"/>
                        <a:gd name="connsiteY9" fmla="*/ 923330 h 923330"/>
                        <a:gd name="connsiteX10" fmla="*/ 3319059 w 3872236"/>
                        <a:gd name="connsiteY10" fmla="*/ 923330 h 923330"/>
                        <a:gd name="connsiteX11" fmla="*/ 2804605 w 3872236"/>
                        <a:gd name="connsiteY11" fmla="*/ 923330 h 923330"/>
                        <a:gd name="connsiteX12" fmla="*/ 2173984 w 3872236"/>
                        <a:gd name="connsiteY12" fmla="*/ 923330 h 923330"/>
                        <a:gd name="connsiteX13" fmla="*/ 1736974 w 3872236"/>
                        <a:gd name="connsiteY13" fmla="*/ 923330 h 923330"/>
                        <a:gd name="connsiteX14" fmla="*/ 1183798 w 3872236"/>
                        <a:gd name="connsiteY14" fmla="*/ 923330 h 923330"/>
                        <a:gd name="connsiteX15" fmla="*/ 630621 w 3872236"/>
                        <a:gd name="connsiteY15" fmla="*/ 923330 h 923330"/>
                        <a:gd name="connsiteX16" fmla="*/ 0 w 3872236"/>
                        <a:gd name="connsiteY16" fmla="*/ 923330 h 923330"/>
                        <a:gd name="connsiteX17" fmla="*/ 0 w 3872236"/>
                        <a:gd name="connsiteY17" fmla="*/ 480132 h 923330"/>
                        <a:gd name="connsiteX18" fmla="*/ 0 w 3872236"/>
                        <a:gd name="connsiteY18" fmla="*/ 0 h 923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872236" h="923330" fill="none" extrusionOk="0">
                          <a:moveTo>
                            <a:pt x="0" y="0"/>
                          </a:moveTo>
                          <a:cubicBezTo>
                            <a:pt x="118720" y="-65608"/>
                            <a:pt x="312861" y="7904"/>
                            <a:pt x="553177" y="0"/>
                          </a:cubicBezTo>
                          <a:cubicBezTo>
                            <a:pt x="793493" y="-7904"/>
                            <a:pt x="926230" y="29721"/>
                            <a:pt x="1106353" y="0"/>
                          </a:cubicBezTo>
                          <a:cubicBezTo>
                            <a:pt x="1286476" y="-29721"/>
                            <a:pt x="1418631" y="39179"/>
                            <a:pt x="1659530" y="0"/>
                          </a:cubicBezTo>
                          <a:cubicBezTo>
                            <a:pt x="1900429" y="-39179"/>
                            <a:pt x="1968134" y="54646"/>
                            <a:pt x="2135262" y="0"/>
                          </a:cubicBezTo>
                          <a:cubicBezTo>
                            <a:pt x="2302390" y="-54646"/>
                            <a:pt x="2362286" y="42245"/>
                            <a:pt x="2572271" y="0"/>
                          </a:cubicBezTo>
                          <a:cubicBezTo>
                            <a:pt x="2782256" y="-42245"/>
                            <a:pt x="2828627" y="34943"/>
                            <a:pt x="3009281" y="0"/>
                          </a:cubicBezTo>
                          <a:cubicBezTo>
                            <a:pt x="3189935" y="-34943"/>
                            <a:pt x="3491968" y="38603"/>
                            <a:pt x="3872236" y="0"/>
                          </a:cubicBezTo>
                          <a:cubicBezTo>
                            <a:pt x="3872336" y="202586"/>
                            <a:pt x="3833219" y="348891"/>
                            <a:pt x="3872236" y="470898"/>
                          </a:cubicBezTo>
                          <a:cubicBezTo>
                            <a:pt x="3911253" y="592905"/>
                            <a:pt x="3866174" y="759970"/>
                            <a:pt x="3872236" y="923330"/>
                          </a:cubicBezTo>
                          <a:cubicBezTo>
                            <a:pt x="3676883" y="950512"/>
                            <a:pt x="3529387" y="900809"/>
                            <a:pt x="3319059" y="923330"/>
                          </a:cubicBezTo>
                          <a:cubicBezTo>
                            <a:pt x="3108731" y="945851"/>
                            <a:pt x="2958696" y="888192"/>
                            <a:pt x="2804605" y="923330"/>
                          </a:cubicBezTo>
                          <a:cubicBezTo>
                            <a:pt x="2650514" y="958468"/>
                            <a:pt x="2402391" y="910630"/>
                            <a:pt x="2173984" y="923330"/>
                          </a:cubicBezTo>
                          <a:cubicBezTo>
                            <a:pt x="1945577" y="936030"/>
                            <a:pt x="1917295" y="909082"/>
                            <a:pt x="1736974" y="923330"/>
                          </a:cubicBezTo>
                          <a:cubicBezTo>
                            <a:pt x="1556653" y="937578"/>
                            <a:pt x="1412723" y="888530"/>
                            <a:pt x="1183798" y="923330"/>
                          </a:cubicBezTo>
                          <a:cubicBezTo>
                            <a:pt x="954873" y="958130"/>
                            <a:pt x="786510" y="887388"/>
                            <a:pt x="630621" y="923330"/>
                          </a:cubicBezTo>
                          <a:cubicBezTo>
                            <a:pt x="474732" y="959272"/>
                            <a:pt x="306681" y="910862"/>
                            <a:pt x="0" y="923330"/>
                          </a:cubicBezTo>
                          <a:cubicBezTo>
                            <a:pt x="-52124" y="764735"/>
                            <a:pt x="23413" y="617602"/>
                            <a:pt x="0" y="480132"/>
                          </a:cubicBezTo>
                          <a:cubicBezTo>
                            <a:pt x="-23413" y="342662"/>
                            <a:pt x="19043" y="138084"/>
                            <a:pt x="0" y="0"/>
                          </a:cubicBezTo>
                          <a:close/>
                        </a:path>
                        <a:path w="3872236" h="923330" stroke="0" extrusionOk="0">
                          <a:moveTo>
                            <a:pt x="0" y="0"/>
                          </a:moveTo>
                          <a:cubicBezTo>
                            <a:pt x="199932" y="-27273"/>
                            <a:pt x="246174" y="43453"/>
                            <a:pt x="437009" y="0"/>
                          </a:cubicBezTo>
                          <a:cubicBezTo>
                            <a:pt x="627844" y="-43453"/>
                            <a:pt x="673900" y="51795"/>
                            <a:pt x="874019" y="0"/>
                          </a:cubicBezTo>
                          <a:cubicBezTo>
                            <a:pt x="1074138" y="-51795"/>
                            <a:pt x="1136052" y="58355"/>
                            <a:pt x="1388473" y="0"/>
                          </a:cubicBezTo>
                          <a:cubicBezTo>
                            <a:pt x="1640894" y="-58355"/>
                            <a:pt x="1741474" y="32262"/>
                            <a:pt x="1864205" y="0"/>
                          </a:cubicBezTo>
                          <a:cubicBezTo>
                            <a:pt x="1986936" y="-32262"/>
                            <a:pt x="2266136" y="758"/>
                            <a:pt x="2456104" y="0"/>
                          </a:cubicBezTo>
                          <a:cubicBezTo>
                            <a:pt x="2646072" y="-758"/>
                            <a:pt x="2715433" y="45970"/>
                            <a:pt x="2893113" y="0"/>
                          </a:cubicBezTo>
                          <a:cubicBezTo>
                            <a:pt x="3070793" y="-45970"/>
                            <a:pt x="3589613" y="71054"/>
                            <a:pt x="3872236" y="0"/>
                          </a:cubicBezTo>
                          <a:cubicBezTo>
                            <a:pt x="3902633" y="210675"/>
                            <a:pt x="3859753" y="343033"/>
                            <a:pt x="3872236" y="480132"/>
                          </a:cubicBezTo>
                          <a:cubicBezTo>
                            <a:pt x="3884719" y="617231"/>
                            <a:pt x="3858836" y="739294"/>
                            <a:pt x="3872236" y="923330"/>
                          </a:cubicBezTo>
                          <a:cubicBezTo>
                            <a:pt x="3704221" y="956401"/>
                            <a:pt x="3563462" y="897486"/>
                            <a:pt x="3357782" y="923330"/>
                          </a:cubicBezTo>
                          <a:cubicBezTo>
                            <a:pt x="3152102" y="949174"/>
                            <a:pt x="2909772" y="873608"/>
                            <a:pt x="2765883" y="923330"/>
                          </a:cubicBezTo>
                          <a:cubicBezTo>
                            <a:pt x="2621994" y="973052"/>
                            <a:pt x="2443263" y="876077"/>
                            <a:pt x="2212706" y="923330"/>
                          </a:cubicBezTo>
                          <a:cubicBezTo>
                            <a:pt x="1982149" y="970583"/>
                            <a:pt x="1809310" y="905521"/>
                            <a:pt x="1582085" y="923330"/>
                          </a:cubicBezTo>
                          <a:cubicBezTo>
                            <a:pt x="1354860" y="941139"/>
                            <a:pt x="1315720" y="906386"/>
                            <a:pt x="1067631" y="923330"/>
                          </a:cubicBezTo>
                          <a:cubicBezTo>
                            <a:pt x="819542" y="940274"/>
                            <a:pt x="671059" y="868176"/>
                            <a:pt x="475732" y="923330"/>
                          </a:cubicBezTo>
                          <a:cubicBezTo>
                            <a:pt x="280405" y="978484"/>
                            <a:pt x="172802" y="890128"/>
                            <a:pt x="0" y="923330"/>
                          </a:cubicBezTo>
                          <a:cubicBezTo>
                            <a:pt x="-15142" y="731294"/>
                            <a:pt x="26802" y="624844"/>
                            <a:pt x="0" y="489365"/>
                          </a:cubicBezTo>
                          <a:cubicBezTo>
                            <a:pt x="-26802" y="353887"/>
                            <a:pt x="57181" y="105563"/>
                            <a:pt x="0" y="0"/>
                          </a:cubicBezTo>
                          <a:close/>
                        </a:path>
                      </a:pathLst>
                    </a:custGeom>
                    <ask:type>
                      <ask:lineSketchScribble/>
                    </ask:type>
                  </ask:lineSketchStyleProps>
                </a:ext>
              </a:extLst>
            </a:ln>
          </p:spPr>
          <p:txBody>
            <a:bodyPr wrap="square" rtlCol="0">
              <a:spAutoFit/>
            </a:bodyPr>
            <a:lstStyle/>
            <a:p>
              <a:r>
                <a:rPr lang="en-US" dirty="0" err="1">
                  <a:solidFill>
                    <a:srgbClr val="82AAFF"/>
                  </a:solidFill>
                </a:rPr>
                <a:t>memoized</a:t>
              </a:r>
              <a:r>
                <a:rPr lang="en-US" sz="1800" dirty="0">
                  <a:solidFill>
                    <a:srgbClr val="DC1E35"/>
                  </a:solidFill>
                  <a:latin typeface="Core Sans M 35 Light" panose="020F0303030302020204" pitchFamily="34" charset="0"/>
                </a:rPr>
                <a:t> ✨</a:t>
              </a:r>
              <a:br>
                <a:rPr lang="en-US" dirty="0"/>
              </a:br>
              <a:br>
                <a:rPr lang="en-US" dirty="0"/>
              </a:br>
              <a:endParaRPr lang="en-US" dirty="0"/>
            </a:p>
          </p:txBody>
        </p:sp>
        <p:sp>
          <p:nvSpPr>
            <p:cNvPr id="20" name="TextBox 19">
              <a:extLst>
                <a:ext uri="{FF2B5EF4-FFF2-40B4-BE49-F238E27FC236}">
                  <a16:creationId xmlns:a16="http://schemas.microsoft.com/office/drawing/2014/main" id="{E18C1514-22BD-F485-6483-6B862CC3BA0B}"/>
                </a:ext>
              </a:extLst>
            </p:cNvPr>
            <p:cNvSpPr txBox="1"/>
            <p:nvPr/>
          </p:nvSpPr>
          <p:spPr>
            <a:xfrm>
              <a:off x="6689993" y="5189491"/>
              <a:ext cx="3599511" cy="307777"/>
            </a:xfrm>
            <a:prstGeom prst="rect">
              <a:avLst/>
            </a:prstGeom>
            <a:solidFill>
              <a:schemeClr val="accent6">
                <a:lumMod val="50000"/>
              </a:schemeClr>
            </a:solidFill>
          </p:spPr>
          <p:txBody>
            <a:bodyPr wrap="square">
              <a:spAutoFit/>
            </a:bodyPr>
            <a:lstStyle/>
            <a:p>
              <a:r>
                <a:rPr lang="en-US" sz="1400" b="0" dirty="0">
                  <a:solidFill>
                    <a:srgbClr val="C792EA"/>
                  </a:solidFill>
                  <a:effectLst/>
                  <a:latin typeface="Consolas" panose="020B0609020204030204" pitchFamily="49" charset="0"/>
                </a:rPr>
                <a:t>function</a:t>
              </a:r>
              <a:r>
                <a:rPr lang="en-US" sz="1400" b="0" dirty="0">
                  <a:solidFill>
                    <a:srgbClr val="BABED8"/>
                  </a:solidFill>
                  <a:effectLst/>
                  <a:latin typeface="Consolas" panose="020B0609020204030204" pitchFamily="49" charset="0"/>
                </a:rPr>
                <a:t> </a:t>
              </a:r>
              <a:r>
                <a:rPr lang="en-US" sz="1400" b="0" dirty="0" err="1">
                  <a:solidFill>
                    <a:srgbClr val="82AAFF"/>
                  </a:solidFill>
                  <a:effectLst/>
                  <a:latin typeface="Consolas" panose="020B0609020204030204" pitchFamily="49" charset="0"/>
                </a:rPr>
                <a:t>ShippingForm</a:t>
              </a:r>
              <a:r>
                <a:rPr lang="en-US" sz="1400" b="0" dirty="0">
                  <a:solidFill>
                    <a:srgbClr val="89DDFF"/>
                  </a:solidFill>
                  <a:effectLst/>
                  <a:latin typeface="Consolas" panose="020B0609020204030204" pitchFamily="49" charset="0"/>
                </a:rPr>
                <a:t>({</a:t>
              </a:r>
              <a:r>
                <a:rPr lang="en-US" sz="1400" b="0" dirty="0">
                  <a:solidFill>
                    <a:srgbClr val="BABED8"/>
                  </a:solidFill>
                  <a:effectLst/>
                  <a:latin typeface="Consolas" panose="020B0609020204030204" pitchFamily="49" charset="0"/>
                </a:rPr>
                <a:t> </a:t>
              </a:r>
              <a:r>
                <a:rPr lang="en-US" sz="1400" b="0" i="1" dirty="0" err="1">
                  <a:solidFill>
                    <a:srgbClr val="BABED8"/>
                  </a:solidFill>
                  <a:effectLst/>
                  <a:latin typeface="Consolas" panose="020B0609020204030204" pitchFamily="49" charset="0"/>
                </a:rPr>
                <a:t>onSubmit</a:t>
              </a:r>
              <a:r>
                <a:rPr lang="en-US" sz="1400" b="0" dirty="0">
                  <a:solidFill>
                    <a:srgbClr val="89DDFF"/>
                  </a:solidFill>
                  <a:effectLst/>
                  <a:latin typeface="Consolas" panose="020B0609020204030204" pitchFamily="49" charset="0"/>
                </a:rPr>
                <a:t>})</a:t>
              </a:r>
              <a:endParaRPr lang="en-US" sz="1400" b="0" dirty="0">
                <a:solidFill>
                  <a:srgbClr val="BABED8"/>
                </a:solidFill>
                <a:effectLst/>
                <a:latin typeface="Consolas" panose="020B0609020204030204" pitchFamily="49" charset="0"/>
              </a:endParaRPr>
            </a:p>
          </p:txBody>
        </p:sp>
      </p:grpSp>
    </p:spTree>
    <p:extLst>
      <p:ext uri="{BB962C8B-B14F-4D97-AF65-F5344CB8AC3E}">
        <p14:creationId xmlns:p14="http://schemas.microsoft.com/office/powerpoint/2010/main" val="12088486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grpId="0" nodeType="withEffect">
                                  <p:stCondLst>
                                    <p:cond delay="0"/>
                                  </p:stCondLst>
                                  <p:childTnLst>
                                    <p:animRot by="120000">
                                      <p:cBhvr>
                                        <p:cTn id="6" dur="125" fill="hold">
                                          <p:stCondLst>
                                            <p:cond delay="0"/>
                                          </p:stCondLst>
                                        </p:cTn>
                                        <p:tgtEl>
                                          <p:spTgt spid="7"/>
                                        </p:tgtEl>
                                        <p:attrNameLst>
                                          <p:attrName>r</p:attrName>
                                        </p:attrNameLst>
                                      </p:cBhvr>
                                    </p:animRot>
                                    <p:animRot by="-240000">
                                      <p:cBhvr>
                                        <p:cTn id="7" dur="250" fill="hold">
                                          <p:stCondLst>
                                            <p:cond delay="250"/>
                                          </p:stCondLst>
                                        </p:cTn>
                                        <p:tgtEl>
                                          <p:spTgt spid="7"/>
                                        </p:tgtEl>
                                        <p:attrNameLst>
                                          <p:attrName>r</p:attrName>
                                        </p:attrNameLst>
                                      </p:cBhvr>
                                    </p:animRot>
                                    <p:animRot by="240000">
                                      <p:cBhvr>
                                        <p:cTn id="8" dur="250" fill="hold">
                                          <p:stCondLst>
                                            <p:cond delay="500"/>
                                          </p:stCondLst>
                                        </p:cTn>
                                        <p:tgtEl>
                                          <p:spTgt spid="7"/>
                                        </p:tgtEl>
                                        <p:attrNameLst>
                                          <p:attrName>r</p:attrName>
                                        </p:attrNameLst>
                                      </p:cBhvr>
                                    </p:animRot>
                                    <p:animRot by="-240000">
                                      <p:cBhvr>
                                        <p:cTn id="9" dur="250" fill="hold">
                                          <p:stCondLst>
                                            <p:cond delay="750"/>
                                          </p:stCondLst>
                                        </p:cTn>
                                        <p:tgtEl>
                                          <p:spTgt spid="7"/>
                                        </p:tgtEl>
                                        <p:attrNameLst>
                                          <p:attrName>r</p:attrName>
                                        </p:attrNameLst>
                                      </p:cBhvr>
                                    </p:animRot>
                                    <p:animRot by="120000">
                                      <p:cBhvr>
                                        <p:cTn id="10" dur="250" fill="hold">
                                          <p:stCondLst>
                                            <p:cond delay="1000"/>
                                          </p:stCondLst>
                                        </p:cTn>
                                        <p:tgtEl>
                                          <p:spTgt spid="7"/>
                                        </p:tgtEl>
                                        <p:attrNameLst>
                                          <p:attrName>r</p:attrName>
                                        </p:attrNameLst>
                                      </p:cBhvr>
                                    </p:animRot>
                                  </p:childTnLst>
                                </p:cTn>
                              </p:par>
                              <p:par>
                                <p:cTn id="11" presetID="32" presetClass="emph" presetSubtype="0" fill="hold" nodeType="withEffect">
                                  <p:stCondLst>
                                    <p:cond delay="0"/>
                                  </p:stCondLst>
                                  <p:childTnLst>
                                    <p:animRot by="120000">
                                      <p:cBhvr>
                                        <p:cTn id="12" dur="125" fill="hold">
                                          <p:stCondLst>
                                            <p:cond delay="0"/>
                                          </p:stCondLst>
                                        </p:cTn>
                                        <p:tgtEl>
                                          <p:spTgt spid="22"/>
                                        </p:tgtEl>
                                        <p:attrNameLst>
                                          <p:attrName>r</p:attrName>
                                        </p:attrNameLst>
                                      </p:cBhvr>
                                    </p:animRot>
                                    <p:animRot by="-240000">
                                      <p:cBhvr>
                                        <p:cTn id="13" dur="250" fill="hold">
                                          <p:stCondLst>
                                            <p:cond delay="250"/>
                                          </p:stCondLst>
                                        </p:cTn>
                                        <p:tgtEl>
                                          <p:spTgt spid="22"/>
                                        </p:tgtEl>
                                        <p:attrNameLst>
                                          <p:attrName>r</p:attrName>
                                        </p:attrNameLst>
                                      </p:cBhvr>
                                    </p:animRot>
                                    <p:animRot by="240000">
                                      <p:cBhvr>
                                        <p:cTn id="14" dur="250" fill="hold">
                                          <p:stCondLst>
                                            <p:cond delay="500"/>
                                          </p:stCondLst>
                                        </p:cTn>
                                        <p:tgtEl>
                                          <p:spTgt spid="22"/>
                                        </p:tgtEl>
                                        <p:attrNameLst>
                                          <p:attrName>r</p:attrName>
                                        </p:attrNameLst>
                                      </p:cBhvr>
                                    </p:animRot>
                                    <p:animRot by="-240000">
                                      <p:cBhvr>
                                        <p:cTn id="15" dur="250" fill="hold">
                                          <p:stCondLst>
                                            <p:cond delay="750"/>
                                          </p:stCondLst>
                                        </p:cTn>
                                        <p:tgtEl>
                                          <p:spTgt spid="22"/>
                                        </p:tgtEl>
                                        <p:attrNameLst>
                                          <p:attrName>r</p:attrName>
                                        </p:attrNameLst>
                                      </p:cBhvr>
                                    </p:animRot>
                                    <p:animRot by="120000">
                                      <p:cBhvr>
                                        <p:cTn id="16" dur="250" fill="hold">
                                          <p:stCondLst>
                                            <p:cond delay="1000"/>
                                          </p:stCondLst>
                                        </p:cTn>
                                        <p:tgtEl>
                                          <p:spTgt spid="2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8" name="Picture Placeholder 67">
            <a:extLst>
              <a:ext uri="{FF2B5EF4-FFF2-40B4-BE49-F238E27FC236}">
                <a16:creationId xmlns:a16="http://schemas.microsoft.com/office/drawing/2014/main" id="{D6ACCF43-9C39-DF40-A3E6-5ECAAC900761}"/>
              </a:ext>
            </a:extLst>
          </p:cNvPr>
          <p:cNvPicPr>
            <a:picLocks noGrp="1" noChangeAspect="1"/>
          </p:cNvPicPr>
          <p:nvPr>
            <p:ph type="pic" sz="quarter" idx="10"/>
          </p:nvPr>
        </p:nvPicPr>
        <p:blipFill rotWithShape="1">
          <a:blip r:embed="rId3" cstate="email">
            <a:extLst>
              <a:ext uri="{28A0092B-C50C-407E-A947-70E740481C1C}">
                <a14:useLocalDpi xmlns:a14="http://schemas.microsoft.com/office/drawing/2010/main"/>
              </a:ext>
            </a:extLst>
          </a:blip>
          <a:srcRect/>
          <a:stretch/>
        </p:blipFill>
        <p:spPr>
          <a:xfrm>
            <a:off x="6864361" y="-91857"/>
            <a:ext cx="3657653" cy="7041714"/>
          </a:xfrm>
        </p:spPr>
      </p:pic>
      <p:sp>
        <p:nvSpPr>
          <p:cNvPr id="44" name="Freeform 43">
            <a:extLst>
              <a:ext uri="{FF2B5EF4-FFF2-40B4-BE49-F238E27FC236}">
                <a16:creationId xmlns:a16="http://schemas.microsoft.com/office/drawing/2014/main" id="{461F5859-8A37-FA49-BFC7-9D8C4480D84A}"/>
              </a:ext>
            </a:extLst>
          </p:cNvPr>
          <p:cNvSpPr/>
          <p:nvPr/>
        </p:nvSpPr>
        <p:spPr>
          <a:xfrm>
            <a:off x="0" y="-171000"/>
            <a:ext cx="8781142" cy="7200000"/>
          </a:xfrm>
          <a:custGeom>
            <a:avLst/>
            <a:gdLst>
              <a:gd name="connsiteX0" fmla="*/ 6894285 w 8766628"/>
              <a:gd name="connsiteY0" fmla="*/ 0 h 6937828"/>
              <a:gd name="connsiteX1" fmla="*/ 8766628 w 8766628"/>
              <a:gd name="connsiteY1" fmla="*/ 6937828 h 6937828"/>
              <a:gd name="connsiteX2" fmla="*/ 0 w 8766628"/>
              <a:gd name="connsiteY2" fmla="*/ 6937828 h 6937828"/>
              <a:gd name="connsiteX3" fmla="*/ 0 w 8766628"/>
              <a:gd name="connsiteY3" fmla="*/ 29028 h 6937828"/>
              <a:gd name="connsiteX4" fmla="*/ 6894285 w 8766628"/>
              <a:gd name="connsiteY4" fmla="*/ 0 h 6937828"/>
              <a:gd name="connsiteX0" fmla="*/ 6908799 w 8781142"/>
              <a:gd name="connsiteY0" fmla="*/ 14515 h 6952343"/>
              <a:gd name="connsiteX1" fmla="*/ 8781142 w 8781142"/>
              <a:gd name="connsiteY1" fmla="*/ 6952343 h 6952343"/>
              <a:gd name="connsiteX2" fmla="*/ 14514 w 8781142"/>
              <a:gd name="connsiteY2" fmla="*/ 6952343 h 6952343"/>
              <a:gd name="connsiteX3" fmla="*/ 0 w 8781142"/>
              <a:gd name="connsiteY3" fmla="*/ 0 h 6952343"/>
              <a:gd name="connsiteX4" fmla="*/ 6908799 w 8781142"/>
              <a:gd name="connsiteY4" fmla="*/ 14515 h 69523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81142" h="6952343">
                <a:moveTo>
                  <a:pt x="6908799" y="14515"/>
                </a:moveTo>
                <a:lnTo>
                  <a:pt x="8781142" y="6952343"/>
                </a:lnTo>
                <a:lnTo>
                  <a:pt x="14514" y="6952343"/>
                </a:lnTo>
                <a:lnTo>
                  <a:pt x="0" y="0"/>
                </a:lnTo>
                <a:lnTo>
                  <a:pt x="6908799" y="14515"/>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pic>
        <p:nvPicPr>
          <p:cNvPr id="16" name="Graphic 15">
            <a:extLst>
              <a:ext uri="{FF2B5EF4-FFF2-40B4-BE49-F238E27FC236}">
                <a16:creationId xmlns:a16="http://schemas.microsoft.com/office/drawing/2014/main" id="{7A7A699D-1E04-B044-A09E-39198BBDC770}"/>
              </a:ext>
            </a:extLst>
          </p:cNvPr>
          <p:cNvPicPr>
            <a:picLocks noChangeAspect="1"/>
          </p:cNvPicPr>
          <p:nvPr/>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515350" y="6305029"/>
            <a:ext cx="1290495" cy="109364"/>
          </a:xfrm>
          <a:prstGeom prst="rect">
            <a:avLst/>
          </a:prstGeom>
        </p:spPr>
      </p:pic>
      <p:cxnSp>
        <p:nvCxnSpPr>
          <p:cNvPr id="17" name="Straight Connector 16">
            <a:extLst>
              <a:ext uri="{FF2B5EF4-FFF2-40B4-BE49-F238E27FC236}">
                <a16:creationId xmlns:a16="http://schemas.microsoft.com/office/drawing/2014/main" id="{9653A3DE-15CA-1D41-A2DC-E22388530091}"/>
              </a:ext>
            </a:extLst>
          </p:cNvPr>
          <p:cNvCxnSpPr>
            <a:cxnSpLocks/>
          </p:cNvCxnSpPr>
          <p:nvPr/>
        </p:nvCxnSpPr>
        <p:spPr>
          <a:xfrm>
            <a:off x="351327" y="6178826"/>
            <a:ext cx="0" cy="361771"/>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D6F9947F-E493-8841-97EB-BE671763D137}"/>
              </a:ext>
            </a:extLst>
          </p:cNvPr>
          <p:cNvSpPr txBox="1"/>
          <p:nvPr/>
        </p:nvSpPr>
        <p:spPr>
          <a:xfrm>
            <a:off x="1351812" y="2113398"/>
            <a:ext cx="5283306" cy="646331"/>
          </a:xfrm>
          <a:prstGeom prst="rect">
            <a:avLst/>
          </a:prstGeom>
          <a:noFill/>
        </p:spPr>
        <p:txBody>
          <a:bodyPr wrap="none" rtlCol="0">
            <a:spAutoFit/>
          </a:bodyPr>
          <a:lstStyle/>
          <a:p>
            <a:r>
              <a:rPr lang="en-US" sz="3600" dirty="0">
                <a:solidFill>
                  <a:srgbClr val="FFFFFF"/>
                </a:solidFill>
                <a:latin typeface="Core Sans M 35 Light" panose="020F0303030302020204" pitchFamily="34" charset="0"/>
              </a:rPr>
              <a:t>Hands-on with React 19</a:t>
            </a:r>
            <a:endParaRPr lang="en-US" sz="3600" dirty="0">
              <a:solidFill>
                <a:schemeClr val="bg1"/>
              </a:solidFill>
              <a:latin typeface="Core Sans M 35 Light" panose="020F0303030302020204" pitchFamily="34" charset="0"/>
            </a:endParaRPr>
          </a:p>
        </p:txBody>
      </p:sp>
      <p:sp>
        <p:nvSpPr>
          <p:cNvPr id="22" name="TextBox 21">
            <a:extLst>
              <a:ext uri="{FF2B5EF4-FFF2-40B4-BE49-F238E27FC236}">
                <a16:creationId xmlns:a16="http://schemas.microsoft.com/office/drawing/2014/main" id="{8E027EB5-F885-6E46-97AC-E05BFDBCE611}"/>
              </a:ext>
            </a:extLst>
          </p:cNvPr>
          <p:cNvSpPr txBox="1"/>
          <p:nvPr/>
        </p:nvSpPr>
        <p:spPr>
          <a:xfrm>
            <a:off x="1351812" y="3051640"/>
            <a:ext cx="4838176" cy="340350"/>
          </a:xfrm>
          <a:prstGeom prst="rect">
            <a:avLst/>
          </a:prstGeom>
          <a:noFill/>
        </p:spPr>
        <p:txBody>
          <a:bodyPr wrap="square" rtlCol="0">
            <a:spAutoFit/>
          </a:bodyPr>
          <a:lstStyle/>
          <a:p>
            <a:pPr>
              <a:lnSpc>
                <a:spcPct val="140000"/>
              </a:lnSpc>
            </a:pPr>
            <a:r>
              <a:rPr lang="en-US" sz="1300" dirty="0">
                <a:solidFill>
                  <a:srgbClr val="FFFFFF"/>
                </a:solidFill>
                <a:latin typeface="Helvetica" pitchFamily="2" charset="0"/>
              </a:rPr>
              <a:t>A roadmap to upgrading your applications</a:t>
            </a:r>
          </a:p>
        </p:txBody>
      </p:sp>
      <p:cxnSp>
        <p:nvCxnSpPr>
          <p:cNvPr id="23" name="Straight Connector 22">
            <a:extLst>
              <a:ext uri="{FF2B5EF4-FFF2-40B4-BE49-F238E27FC236}">
                <a16:creationId xmlns:a16="http://schemas.microsoft.com/office/drawing/2014/main" id="{5DC0BEFA-5C57-6E42-B2CE-85B98C33FB1F}"/>
              </a:ext>
            </a:extLst>
          </p:cNvPr>
          <p:cNvCxnSpPr>
            <a:cxnSpLocks/>
          </p:cNvCxnSpPr>
          <p:nvPr/>
        </p:nvCxnSpPr>
        <p:spPr>
          <a:xfrm>
            <a:off x="1461298" y="2895035"/>
            <a:ext cx="523876" cy="0"/>
          </a:xfrm>
          <a:prstGeom prst="line">
            <a:avLst/>
          </a:prstGeom>
          <a:ln w="22225">
            <a:solidFill>
              <a:srgbClr val="FFFFFF"/>
            </a:solidFill>
          </a:ln>
        </p:spPr>
        <p:style>
          <a:lnRef idx="1">
            <a:schemeClr val="accent1"/>
          </a:lnRef>
          <a:fillRef idx="0">
            <a:schemeClr val="accent1"/>
          </a:fillRef>
          <a:effectRef idx="0">
            <a:schemeClr val="accent1"/>
          </a:effectRef>
          <a:fontRef idx="minor">
            <a:schemeClr val="tx1"/>
          </a:fontRef>
        </p:style>
      </p:cxnSp>
      <p:sp>
        <p:nvSpPr>
          <p:cNvPr id="53" name="Freeform 52">
            <a:extLst>
              <a:ext uri="{FF2B5EF4-FFF2-40B4-BE49-F238E27FC236}">
                <a16:creationId xmlns:a16="http://schemas.microsoft.com/office/drawing/2014/main" id="{9B9BD040-A5B3-4F4B-825C-23D277C4501D}"/>
              </a:ext>
            </a:extLst>
          </p:cNvPr>
          <p:cNvSpPr/>
          <p:nvPr/>
        </p:nvSpPr>
        <p:spPr>
          <a:xfrm flipH="1">
            <a:off x="8527703" y="-188004"/>
            <a:ext cx="3557285" cy="7200000"/>
          </a:xfrm>
          <a:custGeom>
            <a:avLst/>
            <a:gdLst>
              <a:gd name="connsiteX0" fmla="*/ 8372475 w 8372475"/>
              <a:gd name="connsiteY0" fmla="*/ 14287 h 6915150"/>
              <a:gd name="connsiteX1" fmla="*/ 4014788 w 8372475"/>
              <a:gd name="connsiteY1" fmla="*/ 6915150 h 6915150"/>
              <a:gd name="connsiteX2" fmla="*/ 0 w 8372475"/>
              <a:gd name="connsiteY2" fmla="*/ 6915150 h 6915150"/>
              <a:gd name="connsiteX3" fmla="*/ 0 w 8372475"/>
              <a:gd name="connsiteY3" fmla="*/ 0 h 6915150"/>
              <a:gd name="connsiteX4" fmla="*/ 8372475 w 8372475"/>
              <a:gd name="connsiteY4" fmla="*/ 14287 h 6915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72475" h="6915150">
                <a:moveTo>
                  <a:pt x="8372475" y="14287"/>
                </a:moveTo>
                <a:lnTo>
                  <a:pt x="4014788" y="6915150"/>
                </a:lnTo>
                <a:lnTo>
                  <a:pt x="0" y="6915150"/>
                </a:lnTo>
                <a:lnTo>
                  <a:pt x="0" y="0"/>
                </a:lnTo>
                <a:lnTo>
                  <a:pt x="8372475" y="14287"/>
                </a:lnTo>
                <a:close/>
              </a:path>
            </a:pathLst>
          </a:custGeom>
          <a:solidFill>
            <a:schemeClr val="bg2">
              <a:lumMod val="1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TextBox 62">
            <a:extLst>
              <a:ext uri="{FF2B5EF4-FFF2-40B4-BE49-F238E27FC236}">
                <a16:creationId xmlns:a16="http://schemas.microsoft.com/office/drawing/2014/main" id="{6417F6F4-84AC-DA45-962C-3470CBD8DF54}"/>
              </a:ext>
            </a:extLst>
          </p:cNvPr>
          <p:cNvSpPr txBox="1"/>
          <p:nvPr/>
        </p:nvSpPr>
        <p:spPr>
          <a:xfrm>
            <a:off x="4826643" y="5269267"/>
            <a:ext cx="3186258" cy="900246"/>
          </a:xfrm>
          <a:prstGeom prst="rect">
            <a:avLst/>
          </a:prstGeom>
          <a:noFill/>
        </p:spPr>
        <p:txBody>
          <a:bodyPr wrap="square" rtlCol="0">
            <a:spAutoFit/>
          </a:bodyPr>
          <a:lstStyle/>
          <a:p>
            <a:pPr algn="r"/>
            <a:r>
              <a:rPr lang="en-CA" sz="1400" dirty="0">
                <a:solidFill>
                  <a:srgbClr val="FFFFFF"/>
                </a:solidFill>
                <a:latin typeface="Core Sans M 55 Medium" panose="020F0603030302020204" pitchFamily="34" charset="0"/>
              </a:rPr>
              <a:t>Jerecho Giba</a:t>
            </a:r>
          </a:p>
          <a:p>
            <a:pPr algn="r"/>
            <a:r>
              <a:rPr lang="en-CA" sz="1400" dirty="0">
                <a:solidFill>
                  <a:srgbClr val="FFFFFF"/>
                </a:solidFill>
                <a:latin typeface="Core Sans M 35 Light" panose="020F0303030302020204" pitchFamily="34" charset="0"/>
              </a:rPr>
              <a:t>Lead Developer </a:t>
            </a:r>
          </a:p>
          <a:p>
            <a:pPr algn="r"/>
            <a:r>
              <a:rPr lang="en-CA" sz="1400" dirty="0">
                <a:solidFill>
                  <a:srgbClr val="FFFFFF"/>
                </a:solidFill>
                <a:latin typeface="Core Sans M 35 Light" panose="020F0303030302020204" pitchFamily="34" charset="0"/>
              </a:rPr>
              <a:t>Consultant</a:t>
            </a:r>
          </a:p>
          <a:p>
            <a:pPr algn="r"/>
            <a:r>
              <a:rPr lang="en-CA" sz="1050" dirty="0">
                <a:solidFill>
                  <a:schemeClr val="bg1">
                    <a:lumMod val="65000"/>
                  </a:schemeClr>
                </a:solidFill>
                <a:latin typeface="Core Sans M 35 Light" panose="020F0303030302020204" pitchFamily="34" charset="0"/>
              </a:rPr>
              <a:t>Mechanical Keyboard Enthusiast</a:t>
            </a:r>
          </a:p>
        </p:txBody>
      </p:sp>
      <p:sp>
        <p:nvSpPr>
          <p:cNvPr id="69" name="Freeform 68">
            <a:extLst>
              <a:ext uri="{FF2B5EF4-FFF2-40B4-BE49-F238E27FC236}">
                <a16:creationId xmlns:a16="http://schemas.microsoft.com/office/drawing/2014/main" id="{7DBEC2EF-7CB1-124D-8304-92F67EDC14F7}"/>
              </a:ext>
            </a:extLst>
          </p:cNvPr>
          <p:cNvSpPr/>
          <p:nvPr/>
        </p:nvSpPr>
        <p:spPr>
          <a:xfrm flipH="1">
            <a:off x="8634713" y="-188004"/>
            <a:ext cx="3557285" cy="7200000"/>
          </a:xfrm>
          <a:custGeom>
            <a:avLst/>
            <a:gdLst>
              <a:gd name="connsiteX0" fmla="*/ 8372475 w 8372475"/>
              <a:gd name="connsiteY0" fmla="*/ 14287 h 6915150"/>
              <a:gd name="connsiteX1" fmla="*/ 4014788 w 8372475"/>
              <a:gd name="connsiteY1" fmla="*/ 6915150 h 6915150"/>
              <a:gd name="connsiteX2" fmla="*/ 0 w 8372475"/>
              <a:gd name="connsiteY2" fmla="*/ 6915150 h 6915150"/>
              <a:gd name="connsiteX3" fmla="*/ 0 w 8372475"/>
              <a:gd name="connsiteY3" fmla="*/ 0 h 6915150"/>
              <a:gd name="connsiteX4" fmla="*/ 8372475 w 8372475"/>
              <a:gd name="connsiteY4" fmla="*/ 14287 h 6915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72475" h="6915150">
                <a:moveTo>
                  <a:pt x="8372475" y="14287"/>
                </a:moveTo>
                <a:lnTo>
                  <a:pt x="4014788" y="6915150"/>
                </a:lnTo>
                <a:lnTo>
                  <a:pt x="0" y="6915150"/>
                </a:lnTo>
                <a:lnTo>
                  <a:pt x="0" y="0"/>
                </a:lnTo>
                <a:lnTo>
                  <a:pt x="8372475" y="14287"/>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0" name="Straight Connector 69">
            <a:extLst>
              <a:ext uri="{FF2B5EF4-FFF2-40B4-BE49-F238E27FC236}">
                <a16:creationId xmlns:a16="http://schemas.microsoft.com/office/drawing/2014/main" id="{3421839C-6C6E-744C-BBF1-F2EDD87B6E66}"/>
              </a:ext>
            </a:extLst>
          </p:cNvPr>
          <p:cNvCxnSpPr>
            <a:cxnSpLocks/>
          </p:cNvCxnSpPr>
          <p:nvPr/>
        </p:nvCxnSpPr>
        <p:spPr>
          <a:xfrm>
            <a:off x="11857528" y="321138"/>
            <a:ext cx="0" cy="361771"/>
          </a:xfrm>
          <a:prstGeom prst="line">
            <a:avLst/>
          </a:prstGeom>
          <a:ln w="12700">
            <a:solidFill>
              <a:srgbClr val="DC1E35"/>
            </a:solidFill>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8C7732C1-B381-FD4D-8945-665737324D5B}"/>
              </a:ext>
            </a:extLst>
          </p:cNvPr>
          <p:cNvSpPr txBox="1"/>
          <p:nvPr/>
        </p:nvSpPr>
        <p:spPr>
          <a:xfrm>
            <a:off x="11078291" y="365568"/>
            <a:ext cx="752130" cy="276999"/>
          </a:xfrm>
          <a:prstGeom prst="rect">
            <a:avLst/>
          </a:prstGeom>
          <a:noFill/>
        </p:spPr>
        <p:txBody>
          <a:bodyPr wrap="none" rtlCol="0">
            <a:spAutoFit/>
          </a:bodyPr>
          <a:lstStyle/>
          <a:p>
            <a:pPr algn="r"/>
            <a:r>
              <a:rPr lang="en-US" sz="1200" dirty="0">
                <a:latin typeface="Core Sans M 35 Light" panose="020F0303030302020204" pitchFamily="34" charset="0"/>
              </a:rPr>
              <a:t>09.24.24</a:t>
            </a:r>
          </a:p>
        </p:txBody>
      </p:sp>
      <p:pic>
        <p:nvPicPr>
          <p:cNvPr id="72" name="Graphic 71">
            <a:extLst>
              <a:ext uri="{FF2B5EF4-FFF2-40B4-BE49-F238E27FC236}">
                <a16:creationId xmlns:a16="http://schemas.microsoft.com/office/drawing/2014/main" id="{E319BD21-4E2F-C74F-9656-CD11A6D45D0D}"/>
              </a:ext>
            </a:extLst>
          </p:cNvPr>
          <p:cNvPicPr>
            <a:picLocks noChangeAspect="1"/>
          </p:cNvPicPr>
          <p:nvPr/>
        </p:nvPicPr>
        <p:blipFill>
          <a:blip r:embed="rId6" cstate="email">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322439" y="321138"/>
            <a:ext cx="1884326" cy="406202"/>
          </a:xfrm>
          <a:prstGeom prst="rect">
            <a:avLst/>
          </a:prstGeom>
        </p:spPr>
      </p:pic>
      <p:pic>
        <p:nvPicPr>
          <p:cNvPr id="2050" name="Picture 2" descr="logo">
            <a:extLst>
              <a:ext uri="{FF2B5EF4-FFF2-40B4-BE49-F238E27FC236}">
                <a16:creationId xmlns:a16="http://schemas.microsoft.com/office/drawing/2014/main" id="{68598EB9-AC61-096E-78FA-72991B5A1C0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573441" y="317381"/>
            <a:ext cx="904875" cy="514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58485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extBox 33">
            <a:extLst>
              <a:ext uri="{FF2B5EF4-FFF2-40B4-BE49-F238E27FC236}">
                <a16:creationId xmlns:a16="http://schemas.microsoft.com/office/drawing/2014/main" id="{D8B89413-A466-4A46-B080-2A0F2354137A}"/>
              </a:ext>
            </a:extLst>
          </p:cNvPr>
          <p:cNvSpPr txBox="1"/>
          <p:nvPr/>
        </p:nvSpPr>
        <p:spPr>
          <a:xfrm>
            <a:off x="11482248" y="6224947"/>
            <a:ext cx="348173" cy="276999"/>
          </a:xfrm>
          <a:prstGeom prst="rect">
            <a:avLst/>
          </a:prstGeom>
          <a:noFill/>
        </p:spPr>
        <p:txBody>
          <a:bodyPr wrap="none" rtlCol="0">
            <a:spAutoFit/>
          </a:bodyPr>
          <a:lstStyle/>
          <a:p>
            <a:pPr algn="r"/>
            <a:fld id="{3D84D9FA-1F41-744C-B738-DD7336045975}" type="slidenum">
              <a:rPr lang="en-US" sz="1200" smtClean="0">
                <a:latin typeface="Core Sans M 35 Light" panose="020F0303030302020204" pitchFamily="34" charset="0"/>
              </a:rPr>
              <a:t>20</a:t>
            </a:fld>
            <a:endParaRPr lang="en-US" sz="1200">
              <a:latin typeface="Core Sans M 35 Light" panose="020F0303030302020204" pitchFamily="34" charset="0"/>
            </a:endParaRPr>
          </a:p>
        </p:txBody>
      </p:sp>
      <p:cxnSp>
        <p:nvCxnSpPr>
          <p:cNvPr id="35" name="Straight Connector 34">
            <a:extLst>
              <a:ext uri="{FF2B5EF4-FFF2-40B4-BE49-F238E27FC236}">
                <a16:creationId xmlns:a16="http://schemas.microsoft.com/office/drawing/2014/main" id="{A7ABFCCF-4F37-5D49-97D4-1C0B45AE6005}"/>
              </a:ext>
            </a:extLst>
          </p:cNvPr>
          <p:cNvCxnSpPr>
            <a:cxnSpLocks/>
          </p:cNvCxnSpPr>
          <p:nvPr/>
        </p:nvCxnSpPr>
        <p:spPr>
          <a:xfrm>
            <a:off x="11857528" y="321138"/>
            <a:ext cx="0" cy="361771"/>
          </a:xfrm>
          <a:prstGeom prst="line">
            <a:avLst/>
          </a:prstGeom>
          <a:ln w="12700">
            <a:solidFill>
              <a:srgbClr val="DC1E35"/>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F3BD5120-9210-6143-9F69-7DC8DEF4E083}"/>
              </a:ext>
            </a:extLst>
          </p:cNvPr>
          <p:cNvCxnSpPr>
            <a:cxnSpLocks/>
          </p:cNvCxnSpPr>
          <p:nvPr/>
        </p:nvCxnSpPr>
        <p:spPr>
          <a:xfrm>
            <a:off x="11857528" y="6175091"/>
            <a:ext cx="0" cy="361771"/>
          </a:xfrm>
          <a:prstGeom prst="line">
            <a:avLst/>
          </a:prstGeom>
          <a:ln w="12700">
            <a:solidFill>
              <a:srgbClr val="DC1E35"/>
            </a:solidFill>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669129D9-1016-334A-8732-4B49B4E4647F}"/>
              </a:ext>
            </a:extLst>
          </p:cNvPr>
          <p:cNvSpPr txBox="1"/>
          <p:nvPr/>
        </p:nvSpPr>
        <p:spPr>
          <a:xfrm>
            <a:off x="9782873" y="365568"/>
            <a:ext cx="2047548" cy="276999"/>
          </a:xfrm>
          <a:prstGeom prst="rect">
            <a:avLst/>
          </a:prstGeom>
          <a:noFill/>
        </p:spPr>
        <p:txBody>
          <a:bodyPr wrap="none" rtlCol="0">
            <a:spAutoFit/>
          </a:bodyPr>
          <a:lstStyle/>
          <a:p>
            <a:pPr algn="r"/>
            <a:r>
              <a:rPr lang="en-US" sz="1200" dirty="0">
                <a:solidFill>
                  <a:srgbClr val="DC1E35"/>
                </a:solidFill>
                <a:latin typeface="Core Sans M 55 Medium" panose="020F0603030302020204" pitchFamily="34" charset="0"/>
              </a:rPr>
              <a:t>React 19 </a:t>
            </a:r>
            <a:r>
              <a:rPr lang="en-US" sz="1200" dirty="0">
                <a:solidFill>
                  <a:srgbClr val="4A5267"/>
                </a:solidFill>
                <a:latin typeface="Core Sans M 35 Light" panose="020F0303030302020204" pitchFamily="34" charset="0"/>
              </a:rPr>
              <a:t>– React Compiler</a:t>
            </a:r>
          </a:p>
        </p:txBody>
      </p:sp>
      <p:cxnSp>
        <p:nvCxnSpPr>
          <p:cNvPr id="39" name="Straight Connector 38">
            <a:extLst>
              <a:ext uri="{FF2B5EF4-FFF2-40B4-BE49-F238E27FC236}">
                <a16:creationId xmlns:a16="http://schemas.microsoft.com/office/drawing/2014/main" id="{47A1194E-6020-524B-A700-6A1191C1771D}"/>
              </a:ext>
            </a:extLst>
          </p:cNvPr>
          <p:cNvCxnSpPr>
            <a:cxnSpLocks/>
          </p:cNvCxnSpPr>
          <p:nvPr/>
        </p:nvCxnSpPr>
        <p:spPr>
          <a:xfrm>
            <a:off x="351327" y="6178826"/>
            <a:ext cx="0" cy="361771"/>
          </a:xfrm>
          <a:prstGeom prst="line">
            <a:avLst/>
          </a:prstGeom>
          <a:ln w="12700">
            <a:solidFill>
              <a:srgbClr val="DC1E35"/>
            </a:solidFill>
          </a:ln>
        </p:spPr>
        <p:style>
          <a:lnRef idx="1">
            <a:schemeClr val="accent1"/>
          </a:lnRef>
          <a:fillRef idx="0">
            <a:schemeClr val="accent1"/>
          </a:fillRef>
          <a:effectRef idx="0">
            <a:schemeClr val="accent1"/>
          </a:effectRef>
          <a:fontRef idx="minor">
            <a:schemeClr val="tx1"/>
          </a:fontRef>
        </p:style>
      </p:cxnSp>
      <p:pic>
        <p:nvPicPr>
          <p:cNvPr id="43" name="Graphic 42">
            <a:extLst>
              <a:ext uri="{FF2B5EF4-FFF2-40B4-BE49-F238E27FC236}">
                <a16:creationId xmlns:a16="http://schemas.microsoft.com/office/drawing/2014/main" id="{F8282668-0591-0946-806F-4B6A27F56C73}"/>
              </a:ext>
            </a:extLst>
          </p:cNvPr>
          <p:cNvPicPr>
            <a:picLocks noChangeAspect="1"/>
          </p:cNvPicPr>
          <p:nvPr/>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322439" y="321138"/>
            <a:ext cx="1884326" cy="406202"/>
          </a:xfrm>
          <a:prstGeom prst="rect">
            <a:avLst/>
          </a:prstGeom>
        </p:spPr>
      </p:pic>
      <p:pic>
        <p:nvPicPr>
          <p:cNvPr id="44" name="Graphic 43">
            <a:extLst>
              <a:ext uri="{FF2B5EF4-FFF2-40B4-BE49-F238E27FC236}">
                <a16:creationId xmlns:a16="http://schemas.microsoft.com/office/drawing/2014/main" id="{3B0E865A-1CD1-1C4B-A488-ACAAD5B64CF8}"/>
              </a:ext>
            </a:extLst>
          </p:cNvPr>
          <p:cNvPicPr>
            <a:picLocks noChangeAspect="1"/>
          </p:cNvPicPr>
          <p:nvPr/>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480395" y="6305029"/>
            <a:ext cx="1392353" cy="117996"/>
          </a:xfrm>
          <a:prstGeom prst="rect">
            <a:avLst/>
          </a:prstGeom>
        </p:spPr>
      </p:pic>
      <p:sp>
        <p:nvSpPr>
          <p:cNvPr id="2" name="TextBox 1">
            <a:extLst>
              <a:ext uri="{FF2B5EF4-FFF2-40B4-BE49-F238E27FC236}">
                <a16:creationId xmlns:a16="http://schemas.microsoft.com/office/drawing/2014/main" id="{19D9C4E3-0726-CCA9-E0EC-19F11EEFA531}"/>
              </a:ext>
            </a:extLst>
          </p:cNvPr>
          <p:cNvSpPr txBox="1"/>
          <p:nvPr/>
        </p:nvSpPr>
        <p:spPr>
          <a:xfrm>
            <a:off x="5127786" y="3182778"/>
            <a:ext cx="1936428" cy="492443"/>
          </a:xfrm>
          <a:prstGeom prst="rect">
            <a:avLst/>
          </a:prstGeom>
          <a:noFill/>
        </p:spPr>
        <p:txBody>
          <a:bodyPr wrap="none" rtlCol="0">
            <a:spAutoFit/>
          </a:bodyPr>
          <a:lstStyle/>
          <a:p>
            <a:r>
              <a:rPr lang="en-US" sz="2600" dirty="0">
                <a:solidFill>
                  <a:srgbClr val="DC1E35"/>
                </a:solidFill>
                <a:latin typeface="Core Sans M 35 Light" panose="020F0303030302020204" pitchFamily="34" charset="0"/>
              </a:rPr>
              <a:t>Playground</a:t>
            </a:r>
          </a:p>
        </p:txBody>
      </p:sp>
      <p:sp>
        <p:nvSpPr>
          <p:cNvPr id="8" name="TextBox 7">
            <a:extLst>
              <a:ext uri="{FF2B5EF4-FFF2-40B4-BE49-F238E27FC236}">
                <a16:creationId xmlns:a16="http://schemas.microsoft.com/office/drawing/2014/main" id="{D1FC4828-EED3-5E05-7864-10DF7896FEEE}"/>
              </a:ext>
            </a:extLst>
          </p:cNvPr>
          <p:cNvSpPr txBox="1"/>
          <p:nvPr/>
        </p:nvSpPr>
        <p:spPr>
          <a:xfrm>
            <a:off x="4124374" y="288624"/>
            <a:ext cx="3740896" cy="707886"/>
          </a:xfrm>
          <a:prstGeom prst="rect">
            <a:avLst/>
          </a:prstGeom>
          <a:noFill/>
        </p:spPr>
        <p:txBody>
          <a:bodyPr wrap="none" rtlCol="0">
            <a:spAutoFit/>
          </a:bodyPr>
          <a:lstStyle/>
          <a:p>
            <a:pPr algn="ctr"/>
            <a:r>
              <a:rPr lang="en-US" sz="4000" dirty="0">
                <a:solidFill>
                  <a:srgbClr val="DC1E35"/>
                </a:solidFill>
                <a:latin typeface="Core Sans M 35 Light" panose="020F0303030302020204" pitchFamily="34" charset="0"/>
              </a:rPr>
              <a:t>React</a:t>
            </a:r>
            <a:r>
              <a:rPr lang="en-US" sz="4000" dirty="0">
                <a:solidFill>
                  <a:schemeClr val="bg1"/>
                </a:solidFill>
                <a:latin typeface="Core Sans M 35 Light" panose="020F0303030302020204" pitchFamily="34" charset="0"/>
              </a:rPr>
              <a:t> </a:t>
            </a:r>
            <a:r>
              <a:rPr lang="en-US" sz="4000" dirty="0">
                <a:solidFill>
                  <a:srgbClr val="4A5267"/>
                </a:solidFill>
                <a:latin typeface="Core Sans M 35 Light" panose="020F0303030302020204" pitchFamily="34" charset="0"/>
              </a:rPr>
              <a:t>Compiler</a:t>
            </a:r>
          </a:p>
        </p:txBody>
      </p:sp>
      <p:sp>
        <p:nvSpPr>
          <p:cNvPr id="3" name="TextBox 2">
            <a:extLst>
              <a:ext uri="{FF2B5EF4-FFF2-40B4-BE49-F238E27FC236}">
                <a16:creationId xmlns:a16="http://schemas.microsoft.com/office/drawing/2014/main" id="{F27AD28B-FFED-D24C-DF98-66A71C0B4206}"/>
              </a:ext>
            </a:extLst>
          </p:cNvPr>
          <p:cNvSpPr txBox="1"/>
          <p:nvPr/>
        </p:nvSpPr>
        <p:spPr>
          <a:xfrm>
            <a:off x="3775202" y="3547205"/>
            <a:ext cx="4806188" cy="492443"/>
          </a:xfrm>
          <a:prstGeom prst="rect">
            <a:avLst/>
          </a:prstGeom>
          <a:noFill/>
        </p:spPr>
        <p:txBody>
          <a:bodyPr wrap="none" rtlCol="0">
            <a:spAutoFit/>
          </a:bodyPr>
          <a:lstStyle/>
          <a:p>
            <a:r>
              <a:rPr lang="en-US" sz="2600" dirty="0">
                <a:solidFill>
                  <a:srgbClr val="4A5267"/>
                </a:solidFill>
                <a:latin typeface="Core Sans M 35 Light" panose="020F0303030302020204" pitchFamily="34" charset="0"/>
              </a:rPr>
              <a:t>https://playground.react.dev/</a:t>
            </a:r>
          </a:p>
        </p:txBody>
      </p:sp>
    </p:spTree>
    <p:extLst>
      <p:ext uri="{BB962C8B-B14F-4D97-AF65-F5344CB8AC3E}">
        <p14:creationId xmlns:p14="http://schemas.microsoft.com/office/powerpoint/2010/main" val="36534732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extBox 33">
            <a:extLst>
              <a:ext uri="{FF2B5EF4-FFF2-40B4-BE49-F238E27FC236}">
                <a16:creationId xmlns:a16="http://schemas.microsoft.com/office/drawing/2014/main" id="{D8B89413-A466-4A46-B080-2A0F2354137A}"/>
              </a:ext>
            </a:extLst>
          </p:cNvPr>
          <p:cNvSpPr txBox="1"/>
          <p:nvPr/>
        </p:nvSpPr>
        <p:spPr>
          <a:xfrm>
            <a:off x="11482248" y="6224947"/>
            <a:ext cx="348173" cy="276999"/>
          </a:xfrm>
          <a:prstGeom prst="rect">
            <a:avLst/>
          </a:prstGeom>
          <a:noFill/>
        </p:spPr>
        <p:txBody>
          <a:bodyPr wrap="none" rtlCol="0">
            <a:spAutoFit/>
          </a:bodyPr>
          <a:lstStyle/>
          <a:p>
            <a:pPr algn="r"/>
            <a:fld id="{3D84D9FA-1F41-744C-B738-DD7336045975}" type="slidenum">
              <a:rPr lang="en-US" sz="1200" smtClean="0">
                <a:latin typeface="Core Sans M 35 Light" panose="020F0303030302020204" pitchFamily="34" charset="0"/>
              </a:rPr>
              <a:t>21</a:t>
            </a:fld>
            <a:endParaRPr lang="en-US" sz="1200">
              <a:latin typeface="Core Sans M 35 Light" panose="020F0303030302020204" pitchFamily="34" charset="0"/>
            </a:endParaRPr>
          </a:p>
        </p:txBody>
      </p:sp>
      <p:cxnSp>
        <p:nvCxnSpPr>
          <p:cNvPr id="35" name="Straight Connector 34">
            <a:extLst>
              <a:ext uri="{FF2B5EF4-FFF2-40B4-BE49-F238E27FC236}">
                <a16:creationId xmlns:a16="http://schemas.microsoft.com/office/drawing/2014/main" id="{A7ABFCCF-4F37-5D49-97D4-1C0B45AE6005}"/>
              </a:ext>
            </a:extLst>
          </p:cNvPr>
          <p:cNvCxnSpPr>
            <a:cxnSpLocks/>
          </p:cNvCxnSpPr>
          <p:nvPr/>
        </p:nvCxnSpPr>
        <p:spPr>
          <a:xfrm>
            <a:off x="11857528" y="321138"/>
            <a:ext cx="0" cy="361771"/>
          </a:xfrm>
          <a:prstGeom prst="line">
            <a:avLst/>
          </a:prstGeom>
          <a:ln w="12700">
            <a:solidFill>
              <a:srgbClr val="DC1E35"/>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F3BD5120-9210-6143-9F69-7DC8DEF4E083}"/>
              </a:ext>
            </a:extLst>
          </p:cNvPr>
          <p:cNvCxnSpPr>
            <a:cxnSpLocks/>
          </p:cNvCxnSpPr>
          <p:nvPr/>
        </p:nvCxnSpPr>
        <p:spPr>
          <a:xfrm>
            <a:off x="11857528" y="6175091"/>
            <a:ext cx="0" cy="361771"/>
          </a:xfrm>
          <a:prstGeom prst="line">
            <a:avLst/>
          </a:prstGeom>
          <a:ln w="12700">
            <a:solidFill>
              <a:srgbClr val="DC1E35"/>
            </a:solidFill>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669129D9-1016-334A-8732-4B49B4E4647F}"/>
              </a:ext>
            </a:extLst>
          </p:cNvPr>
          <p:cNvSpPr txBox="1"/>
          <p:nvPr/>
        </p:nvSpPr>
        <p:spPr>
          <a:xfrm>
            <a:off x="9782873" y="365568"/>
            <a:ext cx="2047548" cy="276999"/>
          </a:xfrm>
          <a:prstGeom prst="rect">
            <a:avLst/>
          </a:prstGeom>
          <a:noFill/>
        </p:spPr>
        <p:txBody>
          <a:bodyPr wrap="none" rtlCol="0">
            <a:spAutoFit/>
          </a:bodyPr>
          <a:lstStyle/>
          <a:p>
            <a:pPr algn="r"/>
            <a:r>
              <a:rPr lang="en-US" sz="1200" dirty="0">
                <a:solidFill>
                  <a:srgbClr val="DC1E35"/>
                </a:solidFill>
                <a:latin typeface="Core Sans M 55 Medium" panose="020F0603030302020204" pitchFamily="34" charset="0"/>
              </a:rPr>
              <a:t>React 19 </a:t>
            </a:r>
            <a:r>
              <a:rPr lang="en-US" sz="1200" dirty="0">
                <a:solidFill>
                  <a:srgbClr val="4A5267"/>
                </a:solidFill>
                <a:latin typeface="Core Sans M 35 Light" panose="020F0303030302020204" pitchFamily="34" charset="0"/>
              </a:rPr>
              <a:t>– React Compiler</a:t>
            </a:r>
          </a:p>
        </p:txBody>
      </p:sp>
      <p:cxnSp>
        <p:nvCxnSpPr>
          <p:cNvPr id="39" name="Straight Connector 38">
            <a:extLst>
              <a:ext uri="{FF2B5EF4-FFF2-40B4-BE49-F238E27FC236}">
                <a16:creationId xmlns:a16="http://schemas.microsoft.com/office/drawing/2014/main" id="{47A1194E-6020-524B-A700-6A1191C1771D}"/>
              </a:ext>
            </a:extLst>
          </p:cNvPr>
          <p:cNvCxnSpPr>
            <a:cxnSpLocks/>
          </p:cNvCxnSpPr>
          <p:nvPr/>
        </p:nvCxnSpPr>
        <p:spPr>
          <a:xfrm>
            <a:off x="351327" y="6178826"/>
            <a:ext cx="0" cy="361771"/>
          </a:xfrm>
          <a:prstGeom prst="line">
            <a:avLst/>
          </a:prstGeom>
          <a:ln w="12700">
            <a:solidFill>
              <a:srgbClr val="DC1E35"/>
            </a:solidFill>
          </a:ln>
        </p:spPr>
        <p:style>
          <a:lnRef idx="1">
            <a:schemeClr val="accent1"/>
          </a:lnRef>
          <a:fillRef idx="0">
            <a:schemeClr val="accent1"/>
          </a:fillRef>
          <a:effectRef idx="0">
            <a:schemeClr val="accent1"/>
          </a:effectRef>
          <a:fontRef idx="minor">
            <a:schemeClr val="tx1"/>
          </a:fontRef>
        </p:style>
      </p:cxnSp>
      <p:pic>
        <p:nvPicPr>
          <p:cNvPr id="43" name="Graphic 42">
            <a:extLst>
              <a:ext uri="{FF2B5EF4-FFF2-40B4-BE49-F238E27FC236}">
                <a16:creationId xmlns:a16="http://schemas.microsoft.com/office/drawing/2014/main" id="{F8282668-0591-0946-806F-4B6A27F56C73}"/>
              </a:ext>
            </a:extLst>
          </p:cNvPr>
          <p:cNvPicPr>
            <a:picLocks noChangeAspect="1"/>
          </p:cNvPicPr>
          <p:nvPr/>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322439" y="321138"/>
            <a:ext cx="1884326" cy="406202"/>
          </a:xfrm>
          <a:prstGeom prst="rect">
            <a:avLst/>
          </a:prstGeom>
        </p:spPr>
      </p:pic>
      <p:pic>
        <p:nvPicPr>
          <p:cNvPr id="44" name="Graphic 43">
            <a:extLst>
              <a:ext uri="{FF2B5EF4-FFF2-40B4-BE49-F238E27FC236}">
                <a16:creationId xmlns:a16="http://schemas.microsoft.com/office/drawing/2014/main" id="{3B0E865A-1CD1-1C4B-A488-ACAAD5B64CF8}"/>
              </a:ext>
            </a:extLst>
          </p:cNvPr>
          <p:cNvPicPr>
            <a:picLocks noChangeAspect="1"/>
          </p:cNvPicPr>
          <p:nvPr/>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480395" y="6305029"/>
            <a:ext cx="1392353" cy="117996"/>
          </a:xfrm>
          <a:prstGeom prst="rect">
            <a:avLst/>
          </a:prstGeom>
        </p:spPr>
      </p:pic>
      <p:sp>
        <p:nvSpPr>
          <p:cNvPr id="2" name="TextBox 1">
            <a:extLst>
              <a:ext uri="{FF2B5EF4-FFF2-40B4-BE49-F238E27FC236}">
                <a16:creationId xmlns:a16="http://schemas.microsoft.com/office/drawing/2014/main" id="{19D9C4E3-0726-CCA9-E0EC-19F11EEFA531}"/>
              </a:ext>
            </a:extLst>
          </p:cNvPr>
          <p:cNvSpPr txBox="1"/>
          <p:nvPr/>
        </p:nvSpPr>
        <p:spPr>
          <a:xfrm>
            <a:off x="270337" y="1171098"/>
            <a:ext cx="1936428" cy="492443"/>
          </a:xfrm>
          <a:prstGeom prst="rect">
            <a:avLst/>
          </a:prstGeom>
          <a:noFill/>
        </p:spPr>
        <p:txBody>
          <a:bodyPr wrap="none" rtlCol="0">
            <a:spAutoFit/>
          </a:bodyPr>
          <a:lstStyle/>
          <a:p>
            <a:r>
              <a:rPr lang="en-US" sz="2600" dirty="0">
                <a:solidFill>
                  <a:srgbClr val="DC1E35"/>
                </a:solidFill>
                <a:latin typeface="Core Sans M 35 Light" panose="020F0303030302020204" pitchFamily="34" charset="0"/>
              </a:rPr>
              <a:t>Playground</a:t>
            </a:r>
          </a:p>
        </p:txBody>
      </p:sp>
      <p:sp>
        <p:nvSpPr>
          <p:cNvPr id="8" name="TextBox 7">
            <a:extLst>
              <a:ext uri="{FF2B5EF4-FFF2-40B4-BE49-F238E27FC236}">
                <a16:creationId xmlns:a16="http://schemas.microsoft.com/office/drawing/2014/main" id="{D1FC4828-EED3-5E05-7864-10DF7896FEEE}"/>
              </a:ext>
            </a:extLst>
          </p:cNvPr>
          <p:cNvSpPr txBox="1"/>
          <p:nvPr/>
        </p:nvSpPr>
        <p:spPr>
          <a:xfrm>
            <a:off x="4124374" y="288624"/>
            <a:ext cx="3740896" cy="707886"/>
          </a:xfrm>
          <a:prstGeom prst="rect">
            <a:avLst/>
          </a:prstGeom>
          <a:noFill/>
        </p:spPr>
        <p:txBody>
          <a:bodyPr wrap="none" rtlCol="0">
            <a:spAutoFit/>
          </a:bodyPr>
          <a:lstStyle/>
          <a:p>
            <a:pPr algn="ctr"/>
            <a:r>
              <a:rPr lang="en-US" sz="4000" dirty="0">
                <a:solidFill>
                  <a:srgbClr val="DC1E35"/>
                </a:solidFill>
                <a:latin typeface="Core Sans M 35 Light" panose="020F0303030302020204" pitchFamily="34" charset="0"/>
              </a:rPr>
              <a:t>React</a:t>
            </a:r>
            <a:r>
              <a:rPr lang="en-US" sz="4000" dirty="0">
                <a:solidFill>
                  <a:schemeClr val="bg1"/>
                </a:solidFill>
                <a:latin typeface="Core Sans M 35 Light" panose="020F0303030302020204" pitchFamily="34" charset="0"/>
              </a:rPr>
              <a:t> </a:t>
            </a:r>
            <a:r>
              <a:rPr lang="en-US" sz="4000" dirty="0">
                <a:solidFill>
                  <a:srgbClr val="4A5267"/>
                </a:solidFill>
                <a:latin typeface="Core Sans M 35 Light" panose="020F0303030302020204" pitchFamily="34" charset="0"/>
              </a:rPr>
              <a:t>Compiler</a:t>
            </a:r>
          </a:p>
        </p:txBody>
      </p:sp>
      <p:sp>
        <p:nvSpPr>
          <p:cNvPr id="3" name="TextBox 2">
            <a:extLst>
              <a:ext uri="{FF2B5EF4-FFF2-40B4-BE49-F238E27FC236}">
                <a16:creationId xmlns:a16="http://schemas.microsoft.com/office/drawing/2014/main" id="{F27AD28B-FFED-D24C-DF98-66A71C0B4206}"/>
              </a:ext>
            </a:extLst>
          </p:cNvPr>
          <p:cNvSpPr txBox="1"/>
          <p:nvPr/>
        </p:nvSpPr>
        <p:spPr>
          <a:xfrm>
            <a:off x="270337" y="1590389"/>
            <a:ext cx="2668551" cy="307777"/>
          </a:xfrm>
          <a:prstGeom prst="rect">
            <a:avLst/>
          </a:prstGeom>
          <a:noFill/>
        </p:spPr>
        <p:txBody>
          <a:bodyPr wrap="none" rtlCol="0">
            <a:spAutoFit/>
          </a:bodyPr>
          <a:lstStyle/>
          <a:p>
            <a:r>
              <a:rPr lang="en-US" sz="1400" dirty="0">
                <a:solidFill>
                  <a:srgbClr val="4A5267"/>
                </a:solidFill>
                <a:latin typeface="Core Sans M 35 Light" panose="020F0303030302020204" pitchFamily="34" charset="0"/>
              </a:rPr>
              <a:t>https://playground.react.dev/</a:t>
            </a:r>
          </a:p>
        </p:txBody>
      </p:sp>
      <p:pic>
        <p:nvPicPr>
          <p:cNvPr id="4" name="Picture 3">
            <a:extLst>
              <a:ext uri="{FF2B5EF4-FFF2-40B4-BE49-F238E27FC236}">
                <a16:creationId xmlns:a16="http://schemas.microsoft.com/office/drawing/2014/main" id="{F7C2292B-88B3-6EA9-40F0-4F302998E7B0}"/>
              </a:ext>
            </a:extLst>
          </p:cNvPr>
          <p:cNvPicPr>
            <a:picLocks noChangeAspect="1"/>
          </p:cNvPicPr>
          <p:nvPr/>
        </p:nvPicPr>
        <p:blipFill>
          <a:blip r:embed="rId6"/>
          <a:stretch>
            <a:fillRect/>
          </a:stretch>
        </p:blipFill>
        <p:spPr>
          <a:xfrm>
            <a:off x="3195402" y="1204890"/>
            <a:ext cx="8033429" cy="5281739"/>
          </a:xfrm>
          <a:prstGeom prst="rect">
            <a:avLst/>
          </a:prstGeom>
        </p:spPr>
      </p:pic>
    </p:spTree>
    <p:extLst>
      <p:ext uri="{BB962C8B-B14F-4D97-AF65-F5344CB8AC3E}">
        <p14:creationId xmlns:p14="http://schemas.microsoft.com/office/powerpoint/2010/main" val="2782085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extBox 33">
            <a:extLst>
              <a:ext uri="{FF2B5EF4-FFF2-40B4-BE49-F238E27FC236}">
                <a16:creationId xmlns:a16="http://schemas.microsoft.com/office/drawing/2014/main" id="{D8B89413-A466-4A46-B080-2A0F2354137A}"/>
              </a:ext>
            </a:extLst>
          </p:cNvPr>
          <p:cNvSpPr txBox="1"/>
          <p:nvPr/>
        </p:nvSpPr>
        <p:spPr>
          <a:xfrm>
            <a:off x="11482248" y="6224947"/>
            <a:ext cx="348173" cy="276999"/>
          </a:xfrm>
          <a:prstGeom prst="rect">
            <a:avLst/>
          </a:prstGeom>
          <a:noFill/>
        </p:spPr>
        <p:txBody>
          <a:bodyPr wrap="none" rtlCol="0">
            <a:spAutoFit/>
          </a:bodyPr>
          <a:lstStyle/>
          <a:p>
            <a:pPr algn="r"/>
            <a:fld id="{3D84D9FA-1F41-744C-B738-DD7336045975}" type="slidenum">
              <a:rPr lang="en-US" sz="1200" smtClean="0">
                <a:latin typeface="Core Sans M 35 Light" panose="020F0303030302020204" pitchFamily="34" charset="0"/>
              </a:rPr>
              <a:t>22</a:t>
            </a:fld>
            <a:endParaRPr lang="en-US" sz="1200">
              <a:latin typeface="Core Sans M 35 Light" panose="020F0303030302020204" pitchFamily="34" charset="0"/>
            </a:endParaRPr>
          </a:p>
        </p:txBody>
      </p:sp>
      <p:cxnSp>
        <p:nvCxnSpPr>
          <p:cNvPr id="35" name="Straight Connector 34">
            <a:extLst>
              <a:ext uri="{FF2B5EF4-FFF2-40B4-BE49-F238E27FC236}">
                <a16:creationId xmlns:a16="http://schemas.microsoft.com/office/drawing/2014/main" id="{A7ABFCCF-4F37-5D49-97D4-1C0B45AE6005}"/>
              </a:ext>
            </a:extLst>
          </p:cNvPr>
          <p:cNvCxnSpPr>
            <a:cxnSpLocks/>
          </p:cNvCxnSpPr>
          <p:nvPr/>
        </p:nvCxnSpPr>
        <p:spPr>
          <a:xfrm>
            <a:off x="11857528" y="321138"/>
            <a:ext cx="0" cy="361771"/>
          </a:xfrm>
          <a:prstGeom prst="line">
            <a:avLst/>
          </a:prstGeom>
          <a:ln w="12700">
            <a:solidFill>
              <a:srgbClr val="DC1E35"/>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F3BD5120-9210-6143-9F69-7DC8DEF4E083}"/>
              </a:ext>
            </a:extLst>
          </p:cNvPr>
          <p:cNvCxnSpPr>
            <a:cxnSpLocks/>
          </p:cNvCxnSpPr>
          <p:nvPr/>
        </p:nvCxnSpPr>
        <p:spPr>
          <a:xfrm>
            <a:off x="11857528" y="6175091"/>
            <a:ext cx="0" cy="361771"/>
          </a:xfrm>
          <a:prstGeom prst="line">
            <a:avLst/>
          </a:prstGeom>
          <a:ln w="12700">
            <a:solidFill>
              <a:srgbClr val="DC1E35"/>
            </a:solidFill>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669129D9-1016-334A-8732-4B49B4E4647F}"/>
              </a:ext>
            </a:extLst>
          </p:cNvPr>
          <p:cNvSpPr txBox="1"/>
          <p:nvPr/>
        </p:nvSpPr>
        <p:spPr>
          <a:xfrm>
            <a:off x="9782873" y="365568"/>
            <a:ext cx="2047548" cy="276999"/>
          </a:xfrm>
          <a:prstGeom prst="rect">
            <a:avLst/>
          </a:prstGeom>
          <a:noFill/>
        </p:spPr>
        <p:txBody>
          <a:bodyPr wrap="none" rtlCol="0">
            <a:spAutoFit/>
          </a:bodyPr>
          <a:lstStyle/>
          <a:p>
            <a:pPr algn="r"/>
            <a:r>
              <a:rPr lang="en-US" sz="1200" dirty="0">
                <a:solidFill>
                  <a:srgbClr val="DC1E35"/>
                </a:solidFill>
                <a:latin typeface="Core Sans M 55 Medium" panose="020F0603030302020204" pitchFamily="34" charset="0"/>
              </a:rPr>
              <a:t>React 19 </a:t>
            </a:r>
            <a:r>
              <a:rPr lang="en-US" sz="1200" dirty="0">
                <a:solidFill>
                  <a:srgbClr val="4A5267"/>
                </a:solidFill>
                <a:latin typeface="Core Sans M 35 Light" panose="020F0303030302020204" pitchFamily="34" charset="0"/>
              </a:rPr>
              <a:t>– React Compiler</a:t>
            </a:r>
          </a:p>
        </p:txBody>
      </p:sp>
      <p:cxnSp>
        <p:nvCxnSpPr>
          <p:cNvPr id="39" name="Straight Connector 38">
            <a:extLst>
              <a:ext uri="{FF2B5EF4-FFF2-40B4-BE49-F238E27FC236}">
                <a16:creationId xmlns:a16="http://schemas.microsoft.com/office/drawing/2014/main" id="{47A1194E-6020-524B-A700-6A1191C1771D}"/>
              </a:ext>
            </a:extLst>
          </p:cNvPr>
          <p:cNvCxnSpPr>
            <a:cxnSpLocks/>
          </p:cNvCxnSpPr>
          <p:nvPr/>
        </p:nvCxnSpPr>
        <p:spPr>
          <a:xfrm>
            <a:off x="351327" y="6178826"/>
            <a:ext cx="0" cy="361771"/>
          </a:xfrm>
          <a:prstGeom prst="line">
            <a:avLst/>
          </a:prstGeom>
          <a:ln w="12700">
            <a:solidFill>
              <a:srgbClr val="DC1E35"/>
            </a:solidFill>
          </a:ln>
        </p:spPr>
        <p:style>
          <a:lnRef idx="1">
            <a:schemeClr val="accent1"/>
          </a:lnRef>
          <a:fillRef idx="0">
            <a:schemeClr val="accent1"/>
          </a:fillRef>
          <a:effectRef idx="0">
            <a:schemeClr val="accent1"/>
          </a:effectRef>
          <a:fontRef idx="minor">
            <a:schemeClr val="tx1"/>
          </a:fontRef>
        </p:style>
      </p:cxnSp>
      <p:pic>
        <p:nvPicPr>
          <p:cNvPr id="43" name="Graphic 42">
            <a:extLst>
              <a:ext uri="{FF2B5EF4-FFF2-40B4-BE49-F238E27FC236}">
                <a16:creationId xmlns:a16="http://schemas.microsoft.com/office/drawing/2014/main" id="{F8282668-0591-0946-806F-4B6A27F56C73}"/>
              </a:ext>
            </a:extLst>
          </p:cNvPr>
          <p:cNvPicPr>
            <a:picLocks noChangeAspect="1"/>
          </p:cNvPicPr>
          <p:nvPr/>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322439" y="321138"/>
            <a:ext cx="1884326" cy="406202"/>
          </a:xfrm>
          <a:prstGeom prst="rect">
            <a:avLst/>
          </a:prstGeom>
        </p:spPr>
      </p:pic>
      <p:pic>
        <p:nvPicPr>
          <p:cNvPr id="44" name="Graphic 43">
            <a:extLst>
              <a:ext uri="{FF2B5EF4-FFF2-40B4-BE49-F238E27FC236}">
                <a16:creationId xmlns:a16="http://schemas.microsoft.com/office/drawing/2014/main" id="{3B0E865A-1CD1-1C4B-A488-ACAAD5B64CF8}"/>
              </a:ext>
            </a:extLst>
          </p:cNvPr>
          <p:cNvPicPr>
            <a:picLocks noChangeAspect="1"/>
          </p:cNvPicPr>
          <p:nvPr/>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480395" y="6305029"/>
            <a:ext cx="1392353" cy="117996"/>
          </a:xfrm>
          <a:prstGeom prst="rect">
            <a:avLst/>
          </a:prstGeom>
        </p:spPr>
      </p:pic>
      <p:sp>
        <p:nvSpPr>
          <p:cNvPr id="2" name="TextBox 1">
            <a:extLst>
              <a:ext uri="{FF2B5EF4-FFF2-40B4-BE49-F238E27FC236}">
                <a16:creationId xmlns:a16="http://schemas.microsoft.com/office/drawing/2014/main" id="{19D9C4E3-0726-CCA9-E0EC-19F11EEFA531}"/>
              </a:ext>
            </a:extLst>
          </p:cNvPr>
          <p:cNvSpPr txBox="1"/>
          <p:nvPr/>
        </p:nvSpPr>
        <p:spPr>
          <a:xfrm>
            <a:off x="270337" y="1171098"/>
            <a:ext cx="1936428" cy="492443"/>
          </a:xfrm>
          <a:prstGeom prst="rect">
            <a:avLst/>
          </a:prstGeom>
          <a:noFill/>
        </p:spPr>
        <p:txBody>
          <a:bodyPr wrap="none" rtlCol="0">
            <a:spAutoFit/>
          </a:bodyPr>
          <a:lstStyle/>
          <a:p>
            <a:r>
              <a:rPr lang="en-US" sz="2600" dirty="0">
                <a:solidFill>
                  <a:srgbClr val="DC1E35"/>
                </a:solidFill>
                <a:latin typeface="Core Sans M 35 Light" panose="020F0303030302020204" pitchFamily="34" charset="0"/>
              </a:rPr>
              <a:t>Playground</a:t>
            </a:r>
          </a:p>
        </p:txBody>
      </p:sp>
      <p:sp>
        <p:nvSpPr>
          <p:cNvPr id="8" name="TextBox 7">
            <a:extLst>
              <a:ext uri="{FF2B5EF4-FFF2-40B4-BE49-F238E27FC236}">
                <a16:creationId xmlns:a16="http://schemas.microsoft.com/office/drawing/2014/main" id="{D1FC4828-EED3-5E05-7864-10DF7896FEEE}"/>
              </a:ext>
            </a:extLst>
          </p:cNvPr>
          <p:cNvSpPr txBox="1"/>
          <p:nvPr/>
        </p:nvSpPr>
        <p:spPr>
          <a:xfrm>
            <a:off x="4124374" y="288624"/>
            <a:ext cx="3740896" cy="707886"/>
          </a:xfrm>
          <a:prstGeom prst="rect">
            <a:avLst/>
          </a:prstGeom>
          <a:noFill/>
        </p:spPr>
        <p:txBody>
          <a:bodyPr wrap="none" rtlCol="0">
            <a:spAutoFit/>
          </a:bodyPr>
          <a:lstStyle/>
          <a:p>
            <a:pPr algn="ctr"/>
            <a:r>
              <a:rPr lang="en-US" sz="4000" dirty="0">
                <a:solidFill>
                  <a:srgbClr val="DC1E35"/>
                </a:solidFill>
                <a:latin typeface="Core Sans M 35 Light" panose="020F0303030302020204" pitchFamily="34" charset="0"/>
              </a:rPr>
              <a:t>React</a:t>
            </a:r>
            <a:r>
              <a:rPr lang="en-US" sz="4000" dirty="0">
                <a:solidFill>
                  <a:schemeClr val="bg1"/>
                </a:solidFill>
                <a:latin typeface="Core Sans M 35 Light" panose="020F0303030302020204" pitchFamily="34" charset="0"/>
              </a:rPr>
              <a:t> </a:t>
            </a:r>
            <a:r>
              <a:rPr lang="en-US" sz="4000" dirty="0">
                <a:solidFill>
                  <a:srgbClr val="4A5267"/>
                </a:solidFill>
                <a:latin typeface="Core Sans M 35 Light" panose="020F0303030302020204" pitchFamily="34" charset="0"/>
              </a:rPr>
              <a:t>Compiler</a:t>
            </a:r>
          </a:p>
        </p:txBody>
      </p:sp>
      <p:sp>
        <p:nvSpPr>
          <p:cNvPr id="3" name="TextBox 2">
            <a:extLst>
              <a:ext uri="{FF2B5EF4-FFF2-40B4-BE49-F238E27FC236}">
                <a16:creationId xmlns:a16="http://schemas.microsoft.com/office/drawing/2014/main" id="{F27AD28B-FFED-D24C-DF98-66A71C0B4206}"/>
              </a:ext>
            </a:extLst>
          </p:cNvPr>
          <p:cNvSpPr txBox="1"/>
          <p:nvPr/>
        </p:nvSpPr>
        <p:spPr>
          <a:xfrm>
            <a:off x="270337" y="1590389"/>
            <a:ext cx="2668551" cy="307777"/>
          </a:xfrm>
          <a:prstGeom prst="rect">
            <a:avLst/>
          </a:prstGeom>
          <a:noFill/>
        </p:spPr>
        <p:txBody>
          <a:bodyPr wrap="none" rtlCol="0">
            <a:spAutoFit/>
          </a:bodyPr>
          <a:lstStyle/>
          <a:p>
            <a:r>
              <a:rPr lang="en-US" sz="1400" dirty="0">
                <a:solidFill>
                  <a:srgbClr val="4A5267"/>
                </a:solidFill>
                <a:latin typeface="Core Sans M 35 Light" panose="020F0303030302020204" pitchFamily="34" charset="0"/>
              </a:rPr>
              <a:t>https://playground.react.dev/</a:t>
            </a:r>
          </a:p>
        </p:txBody>
      </p:sp>
      <p:pic>
        <p:nvPicPr>
          <p:cNvPr id="4" name="Picture 3">
            <a:extLst>
              <a:ext uri="{FF2B5EF4-FFF2-40B4-BE49-F238E27FC236}">
                <a16:creationId xmlns:a16="http://schemas.microsoft.com/office/drawing/2014/main" id="{F7C2292B-88B3-6EA9-40F0-4F302998E7B0}"/>
              </a:ext>
            </a:extLst>
          </p:cNvPr>
          <p:cNvPicPr>
            <a:picLocks noChangeAspect="1"/>
          </p:cNvPicPr>
          <p:nvPr/>
        </p:nvPicPr>
        <p:blipFill>
          <a:blip r:embed="rId6"/>
          <a:stretch>
            <a:fillRect/>
          </a:stretch>
        </p:blipFill>
        <p:spPr>
          <a:xfrm>
            <a:off x="3195402" y="1204890"/>
            <a:ext cx="8033429" cy="5281739"/>
          </a:xfrm>
          <a:prstGeom prst="rect">
            <a:avLst/>
          </a:prstGeom>
        </p:spPr>
      </p:pic>
      <mc:AlternateContent xmlns:mc="http://schemas.openxmlformats.org/markup-compatibility/2006" xmlns:p14="http://schemas.microsoft.com/office/powerpoint/2010/main">
        <mc:Choice Requires="p14">
          <p:contentPart p14:bwMode="auto" r:id="rId7">
            <p14:nvContentPartPr>
              <p14:cNvPr id="5" name="Ink 4">
                <a:extLst>
                  <a:ext uri="{FF2B5EF4-FFF2-40B4-BE49-F238E27FC236}">
                    <a16:creationId xmlns:a16="http://schemas.microsoft.com/office/drawing/2014/main" id="{55D66D82-1A14-7850-91AE-A7408D9739C4}"/>
                  </a:ext>
                </a:extLst>
              </p14:cNvPr>
              <p14:cNvContentPartPr/>
              <p14:nvPr/>
            </p14:nvContentPartPr>
            <p14:xfrm>
              <a:off x="4928328" y="1837656"/>
              <a:ext cx="621000" cy="360"/>
            </p14:xfrm>
          </p:contentPart>
        </mc:Choice>
        <mc:Fallback xmlns="">
          <p:pic>
            <p:nvPicPr>
              <p:cNvPr id="5" name="Ink 4">
                <a:extLst>
                  <a:ext uri="{FF2B5EF4-FFF2-40B4-BE49-F238E27FC236}">
                    <a16:creationId xmlns:a16="http://schemas.microsoft.com/office/drawing/2014/main" id="{55D66D82-1A14-7850-91AE-A7408D9739C4}"/>
                  </a:ext>
                </a:extLst>
              </p:cNvPr>
              <p:cNvPicPr/>
              <p:nvPr/>
            </p:nvPicPr>
            <p:blipFill>
              <a:blip r:embed="rId8"/>
              <a:stretch>
                <a:fillRect/>
              </a:stretch>
            </p:blipFill>
            <p:spPr>
              <a:xfrm>
                <a:off x="4874688" y="1730016"/>
                <a:ext cx="72864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6" name="Ink 5">
                <a:extLst>
                  <a:ext uri="{FF2B5EF4-FFF2-40B4-BE49-F238E27FC236}">
                    <a16:creationId xmlns:a16="http://schemas.microsoft.com/office/drawing/2014/main" id="{FCD99DF1-169C-1F82-DB19-DDA5FE887E1C}"/>
                  </a:ext>
                </a:extLst>
              </p14:cNvPr>
              <p14:cNvContentPartPr/>
              <p14:nvPr/>
            </p14:nvContentPartPr>
            <p14:xfrm>
              <a:off x="7973208" y="3756816"/>
              <a:ext cx="594720" cy="19800"/>
            </p14:xfrm>
          </p:contentPart>
        </mc:Choice>
        <mc:Fallback xmlns="">
          <p:pic>
            <p:nvPicPr>
              <p:cNvPr id="6" name="Ink 5">
                <a:extLst>
                  <a:ext uri="{FF2B5EF4-FFF2-40B4-BE49-F238E27FC236}">
                    <a16:creationId xmlns:a16="http://schemas.microsoft.com/office/drawing/2014/main" id="{FCD99DF1-169C-1F82-DB19-DDA5FE887E1C}"/>
                  </a:ext>
                </a:extLst>
              </p:cNvPr>
              <p:cNvPicPr/>
              <p:nvPr/>
            </p:nvPicPr>
            <p:blipFill>
              <a:blip r:embed="rId10"/>
              <a:stretch>
                <a:fillRect/>
              </a:stretch>
            </p:blipFill>
            <p:spPr>
              <a:xfrm>
                <a:off x="7919568" y="3649176"/>
                <a:ext cx="702360" cy="235440"/>
              </a:xfrm>
              <a:prstGeom prst="rect">
                <a:avLst/>
              </a:prstGeom>
            </p:spPr>
          </p:pic>
        </mc:Fallback>
      </mc:AlternateContent>
      <p:sp>
        <p:nvSpPr>
          <p:cNvPr id="9" name="TextBox 8">
            <a:extLst>
              <a:ext uri="{FF2B5EF4-FFF2-40B4-BE49-F238E27FC236}">
                <a16:creationId xmlns:a16="http://schemas.microsoft.com/office/drawing/2014/main" id="{11B49B14-A0E5-5C04-6163-2258E243A560}"/>
              </a:ext>
            </a:extLst>
          </p:cNvPr>
          <p:cNvSpPr txBox="1"/>
          <p:nvPr/>
        </p:nvSpPr>
        <p:spPr>
          <a:xfrm>
            <a:off x="3953850" y="4138631"/>
            <a:ext cx="2686698" cy="461665"/>
          </a:xfrm>
          <a:prstGeom prst="rect">
            <a:avLst/>
          </a:prstGeom>
          <a:noFill/>
          <a:ln>
            <a:solidFill>
              <a:schemeClr val="tx1"/>
            </a:solidFill>
            <a:extLst>
              <a:ext uri="{C807C97D-BFC1-408E-A445-0C87EB9F89A2}">
                <ask:lineSketchStyleProps xmlns:ask="http://schemas.microsoft.com/office/drawing/2018/sketchyshapes" sd="2370449584">
                  <a:custGeom>
                    <a:avLst/>
                    <a:gdLst>
                      <a:gd name="connsiteX0" fmla="*/ 0 w 2686698"/>
                      <a:gd name="connsiteY0" fmla="*/ 0 h 461665"/>
                      <a:gd name="connsiteX1" fmla="*/ 510473 w 2686698"/>
                      <a:gd name="connsiteY1" fmla="*/ 0 h 461665"/>
                      <a:gd name="connsiteX2" fmla="*/ 1101546 w 2686698"/>
                      <a:gd name="connsiteY2" fmla="*/ 0 h 461665"/>
                      <a:gd name="connsiteX3" fmla="*/ 1585152 w 2686698"/>
                      <a:gd name="connsiteY3" fmla="*/ 0 h 461665"/>
                      <a:gd name="connsiteX4" fmla="*/ 2041890 w 2686698"/>
                      <a:gd name="connsiteY4" fmla="*/ 0 h 461665"/>
                      <a:gd name="connsiteX5" fmla="*/ 2686698 w 2686698"/>
                      <a:gd name="connsiteY5" fmla="*/ 0 h 461665"/>
                      <a:gd name="connsiteX6" fmla="*/ 2686698 w 2686698"/>
                      <a:gd name="connsiteY6" fmla="*/ 461665 h 461665"/>
                      <a:gd name="connsiteX7" fmla="*/ 2122491 w 2686698"/>
                      <a:gd name="connsiteY7" fmla="*/ 461665 h 461665"/>
                      <a:gd name="connsiteX8" fmla="*/ 1558285 w 2686698"/>
                      <a:gd name="connsiteY8" fmla="*/ 461665 h 461665"/>
                      <a:gd name="connsiteX9" fmla="*/ 967211 w 2686698"/>
                      <a:gd name="connsiteY9" fmla="*/ 461665 h 461665"/>
                      <a:gd name="connsiteX10" fmla="*/ 0 w 2686698"/>
                      <a:gd name="connsiteY10" fmla="*/ 461665 h 461665"/>
                      <a:gd name="connsiteX11" fmla="*/ 0 w 2686698"/>
                      <a:gd name="connsiteY11" fmla="*/ 0 h 461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686698" h="461665" extrusionOk="0">
                        <a:moveTo>
                          <a:pt x="0" y="0"/>
                        </a:moveTo>
                        <a:cubicBezTo>
                          <a:pt x="129518" y="-45729"/>
                          <a:pt x="395786" y="51081"/>
                          <a:pt x="510473" y="0"/>
                        </a:cubicBezTo>
                        <a:cubicBezTo>
                          <a:pt x="625160" y="-51081"/>
                          <a:pt x="896151" y="64352"/>
                          <a:pt x="1101546" y="0"/>
                        </a:cubicBezTo>
                        <a:cubicBezTo>
                          <a:pt x="1306941" y="-64352"/>
                          <a:pt x="1346488" y="26347"/>
                          <a:pt x="1585152" y="0"/>
                        </a:cubicBezTo>
                        <a:cubicBezTo>
                          <a:pt x="1823816" y="-26347"/>
                          <a:pt x="1894981" y="39577"/>
                          <a:pt x="2041890" y="0"/>
                        </a:cubicBezTo>
                        <a:cubicBezTo>
                          <a:pt x="2188799" y="-39577"/>
                          <a:pt x="2534725" y="40750"/>
                          <a:pt x="2686698" y="0"/>
                        </a:cubicBezTo>
                        <a:cubicBezTo>
                          <a:pt x="2729544" y="149470"/>
                          <a:pt x="2639396" y="250401"/>
                          <a:pt x="2686698" y="461665"/>
                        </a:cubicBezTo>
                        <a:cubicBezTo>
                          <a:pt x="2483174" y="508345"/>
                          <a:pt x="2322055" y="440583"/>
                          <a:pt x="2122491" y="461665"/>
                        </a:cubicBezTo>
                        <a:cubicBezTo>
                          <a:pt x="1922927" y="482747"/>
                          <a:pt x="1807551" y="417927"/>
                          <a:pt x="1558285" y="461665"/>
                        </a:cubicBezTo>
                        <a:cubicBezTo>
                          <a:pt x="1309019" y="505403"/>
                          <a:pt x="1251257" y="406187"/>
                          <a:pt x="967211" y="461665"/>
                        </a:cubicBezTo>
                        <a:cubicBezTo>
                          <a:pt x="683165" y="517143"/>
                          <a:pt x="409955" y="447147"/>
                          <a:pt x="0" y="461665"/>
                        </a:cubicBezTo>
                        <a:cubicBezTo>
                          <a:pt x="-52293" y="293233"/>
                          <a:pt x="5157" y="114802"/>
                          <a:pt x="0" y="0"/>
                        </a:cubicBezTo>
                        <a:close/>
                      </a:path>
                    </a:pathLst>
                  </a:custGeom>
                  <ask:type>
                    <ask:lineSketchScribble/>
                  </ask:type>
                </ask:lineSketchStyleProps>
              </a:ext>
            </a:extLst>
          </a:ln>
        </p:spPr>
        <p:txBody>
          <a:bodyPr wrap="none" rtlCol="0">
            <a:spAutoFit/>
          </a:bodyPr>
          <a:lstStyle/>
          <a:p>
            <a:r>
              <a:rPr lang="en-US" sz="2400" dirty="0">
                <a:solidFill>
                  <a:srgbClr val="4A5267"/>
                </a:solidFill>
                <a:latin typeface="Core Sans M 35 Light" panose="020F0303030302020204" pitchFamily="34" charset="0"/>
              </a:rPr>
              <a:t>with </a:t>
            </a:r>
            <a:r>
              <a:rPr lang="en-US" sz="2400" dirty="0" err="1">
                <a:solidFill>
                  <a:srgbClr val="4A5267"/>
                </a:solidFill>
                <a:latin typeface="Core Sans M 35 Light" panose="020F0303030302020204" pitchFamily="34" charset="0"/>
              </a:rPr>
              <a:t>memoization</a:t>
            </a:r>
            <a:endParaRPr lang="en-US" sz="2400" dirty="0">
              <a:solidFill>
                <a:srgbClr val="4A5267"/>
              </a:solidFill>
              <a:latin typeface="Core Sans M 35 Light" panose="020F0303030302020204" pitchFamily="34" charset="0"/>
            </a:endParaRPr>
          </a:p>
        </p:txBody>
      </p:sp>
      <mc:AlternateContent xmlns:mc="http://schemas.openxmlformats.org/markup-compatibility/2006" xmlns:p14="http://schemas.microsoft.com/office/powerpoint/2010/main">
        <mc:Choice Requires="p14">
          <p:contentPart p14:bwMode="auto" r:id="rId11">
            <p14:nvContentPartPr>
              <p14:cNvPr id="10" name="Ink 9">
                <a:extLst>
                  <a:ext uri="{FF2B5EF4-FFF2-40B4-BE49-F238E27FC236}">
                    <a16:creationId xmlns:a16="http://schemas.microsoft.com/office/drawing/2014/main" id="{C9F1B461-7C8C-BB49-F66F-6BCC44640F8F}"/>
                  </a:ext>
                </a:extLst>
              </p14:cNvPr>
              <p14:cNvContentPartPr/>
              <p14:nvPr/>
            </p14:nvContentPartPr>
            <p14:xfrm>
              <a:off x="3959208" y="2440656"/>
              <a:ext cx="1160280" cy="28440"/>
            </p14:xfrm>
          </p:contentPart>
        </mc:Choice>
        <mc:Fallback xmlns="">
          <p:pic>
            <p:nvPicPr>
              <p:cNvPr id="10" name="Ink 9">
                <a:extLst>
                  <a:ext uri="{FF2B5EF4-FFF2-40B4-BE49-F238E27FC236}">
                    <a16:creationId xmlns:a16="http://schemas.microsoft.com/office/drawing/2014/main" id="{C9F1B461-7C8C-BB49-F66F-6BCC44640F8F}"/>
                  </a:ext>
                </a:extLst>
              </p:cNvPr>
              <p:cNvPicPr/>
              <p:nvPr/>
            </p:nvPicPr>
            <p:blipFill>
              <a:blip r:embed="rId12"/>
              <a:stretch>
                <a:fillRect/>
              </a:stretch>
            </p:blipFill>
            <p:spPr>
              <a:xfrm>
                <a:off x="3905208" y="2333016"/>
                <a:ext cx="1267920" cy="2440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1" name="Ink 10">
                <a:extLst>
                  <a:ext uri="{FF2B5EF4-FFF2-40B4-BE49-F238E27FC236}">
                    <a16:creationId xmlns:a16="http://schemas.microsoft.com/office/drawing/2014/main" id="{D98A32D0-707C-8D63-FEFA-C906E4432084}"/>
                  </a:ext>
                </a:extLst>
              </p14:cNvPr>
              <p14:cNvContentPartPr/>
              <p14:nvPr/>
            </p14:nvContentPartPr>
            <p14:xfrm>
              <a:off x="8073648" y="2385216"/>
              <a:ext cx="2243160" cy="47160"/>
            </p14:xfrm>
          </p:contentPart>
        </mc:Choice>
        <mc:Fallback xmlns="">
          <p:pic>
            <p:nvPicPr>
              <p:cNvPr id="11" name="Ink 10">
                <a:extLst>
                  <a:ext uri="{FF2B5EF4-FFF2-40B4-BE49-F238E27FC236}">
                    <a16:creationId xmlns:a16="http://schemas.microsoft.com/office/drawing/2014/main" id="{D98A32D0-707C-8D63-FEFA-C906E4432084}"/>
                  </a:ext>
                </a:extLst>
              </p:cNvPr>
              <p:cNvPicPr/>
              <p:nvPr/>
            </p:nvPicPr>
            <p:blipFill>
              <a:blip r:embed="rId14"/>
              <a:stretch>
                <a:fillRect/>
              </a:stretch>
            </p:blipFill>
            <p:spPr>
              <a:xfrm>
                <a:off x="8020008" y="2277576"/>
                <a:ext cx="2350800" cy="262800"/>
              </a:xfrm>
              <a:prstGeom prst="rect">
                <a:avLst/>
              </a:prstGeom>
            </p:spPr>
          </p:pic>
        </mc:Fallback>
      </mc:AlternateContent>
    </p:spTree>
    <p:extLst>
      <p:ext uri="{BB962C8B-B14F-4D97-AF65-F5344CB8AC3E}">
        <p14:creationId xmlns:p14="http://schemas.microsoft.com/office/powerpoint/2010/main" val="370974184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drawProgress</p:attrName>
                                        </p:attrNameLst>
                                      </p:cBhvr>
                                      <p:tavLst>
                                        <p:tav tm="0">
                                          <p:val>
                                            <p:fltVal val="0"/>
                                          </p:val>
                                        </p:tav>
                                        <p:tav tm="100000">
                                          <p:val>
                                            <p:fltVal val="1"/>
                                          </p:val>
                                        </p:tav>
                                      </p:tavLst>
                                    </p:anim>
                                  </p:childTnLst>
                                </p:cTn>
                              </p:par>
                            </p:childTnLst>
                          </p:cTn>
                        </p:par>
                        <p:par>
                          <p:cTn id="8" fill="hold">
                            <p:stCondLst>
                              <p:cond delay="500"/>
                            </p:stCondLst>
                            <p:childTnLst>
                              <p:par>
                                <p:cTn id="9" presetID="63" presetClass="entr" presetSubtype="0"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p:cTn id="11" dur="500" fill="hold"/>
                                        <p:tgtEl>
                                          <p:spTgt spid="10"/>
                                        </p:tgtEl>
                                        <p:attrNameLst>
                                          <p:attrName>drawProgress</p:attrName>
                                        </p:attrNameLst>
                                      </p:cBhvr>
                                      <p:tavLst>
                                        <p:tav tm="0">
                                          <p:val>
                                            <p:fltVal val="0"/>
                                          </p:val>
                                        </p:tav>
                                        <p:tav tm="100000">
                                          <p:val>
                                            <p:fltVal val="1"/>
                                          </p:val>
                                        </p:tav>
                                      </p:tavLst>
                                    </p:anim>
                                  </p:childTnLst>
                                </p:cTn>
                              </p:par>
                            </p:childTnLst>
                          </p:cTn>
                        </p:par>
                        <p:par>
                          <p:cTn id="12" fill="hold">
                            <p:stCondLst>
                              <p:cond delay="1000"/>
                            </p:stCondLst>
                            <p:childTnLst>
                              <p:par>
                                <p:cTn id="13" presetID="63" presetClass="entr" presetSubtype="0" fill="hold" nodeType="after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p:cTn id="15" dur="500" fill="hold"/>
                                        <p:tgtEl>
                                          <p:spTgt spid="11"/>
                                        </p:tgtEl>
                                        <p:attrNameLst>
                                          <p:attrName>drawProgress</p:attrName>
                                        </p:attrNameLst>
                                      </p:cBhvr>
                                      <p:tavLst>
                                        <p:tav tm="0">
                                          <p:val>
                                            <p:fltVal val="0"/>
                                          </p:val>
                                        </p:tav>
                                        <p:tav tm="100000">
                                          <p:val>
                                            <p:fltVal val="1"/>
                                          </p:val>
                                        </p:tav>
                                      </p:tavLst>
                                    </p:anim>
                                  </p:childTnLst>
                                </p:cTn>
                              </p:par>
                            </p:childTnLst>
                          </p:cTn>
                        </p:par>
                        <p:par>
                          <p:cTn id="16" fill="hold">
                            <p:stCondLst>
                              <p:cond delay="1500"/>
                            </p:stCondLst>
                            <p:childTnLst>
                              <p:par>
                                <p:cTn id="17" presetID="63" presetClass="entr" presetSubtype="0" fill="hold" nodeType="after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p:cTn id="19" dur="250" fill="hold"/>
                                        <p:tgtEl>
                                          <p:spTgt spid="6"/>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8437FC1-CF36-5152-79C3-516644239BB1}"/>
              </a:ext>
            </a:extLst>
          </p:cNvPr>
          <p:cNvPicPr>
            <a:picLocks noChangeAspect="1"/>
          </p:cNvPicPr>
          <p:nvPr/>
        </p:nvPicPr>
        <p:blipFill>
          <a:blip r:embed="rId2"/>
          <a:stretch>
            <a:fillRect/>
          </a:stretch>
        </p:blipFill>
        <p:spPr>
          <a:xfrm>
            <a:off x="3067956" y="1171098"/>
            <a:ext cx="8206594" cy="5366880"/>
          </a:xfrm>
          <a:prstGeom prst="rect">
            <a:avLst/>
          </a:prstGeom>
        </p:spPr>
      </p:pic>
      <p:sp>
        <p:nvSpPr>
          <p:cNvPr id="34" name="TextBox 33">
            <a:extLst>
              <a:ext uri="{FF2B5EF4-FFF2-40B4-BE49-F238E27FC236}">
                <a16:creationId xmlns:a16="http://schemas.microsoft.com/office/drawing/2014/main" id="{D8B89413-A466-4A46-B080-2A0F2354137A}"/>
              </a:ext>
            </a:extLst>
          </p:cNvPr>
          <p:cNvSpPr txBox="1"/>
          <p:nvPr/>
        </p:nvSpPr>
        <p:spPr>
          <a:xfrm>
            <a:off x="11482248" y="6224947"/>
            <a:ext cx="348173" cy="276999"/>
          </a:xfrm>
          <a:prstGeom prst="rect">
            <a:avLst/>
          </a:prstGeom>
          <a:noFill/>
        </p:spPr>
        <p:txBody>
          <a:bodyPr wrap="none" rtlCol="0">
            <a:spAutoFit/>
          </a:bodyPr>
          <a:lstStyle/>
          <a:p>
            <a:pPr algn="r"/>
            <a:fld id="{3D84D9FA-1F41-744C-B738-DD7336045975}" type="slidenum">
              <a:rPr lang="en-US" sz="1200" smtClean="0">
                <a:latin typeface="Core Sans M 35 Light" panose="020F0303030302020204" pitchFamily="34" charset="0"/>
              </a:rPr>
              <a:t>23</a:t>
            </a:fld>
            <a:endParaRPr lang="en-US" sz="1200">
              <a:latin typeface="Core Sans M 35 Light" panose="020F0303030302020204" pitchFamily="34" charset="0"/>
            </a:endParaRPr>
          </a:p>
        </p:txBody>
      </p:sp>
      <p:cxnSp>
        <p:nvCxnSpPr>
          <p:cNvPr id="35" name="Straight Connector 34">
            <a:extLst>
              <a:ext uri="{FF2B5EF4-FFF2-40B4-BE49-F238E27FC236}">
                <a16:creationId xmlns:a16="http://schemas.microsoft.com/office/drawing/2014/main" id="{A7ABFCCF-4F37-5D49-97D4-1C0B45AE6005}"/>
              </a:ext>
            </a:extLst>
          </p:cNvPr>
          <p:cNvCxnSpPr>
            <a:cxnSpLocks/>
          </p:cNvCxnSpPr>
          <p:nvPr/>
        </p:nvCxnSpPr>
        <p:spPr>
          <a:xfrm>
            <a:off x="11857528" y="321138"/>
            <a:ext cx="0" cy="361771"/>
          </a:xfrm>
          <a:prstGeom prst="line">
            <a:avLst/>
          </a:prstGeom>
          <a:ln w="12700">
            <a:solidFill>
              <a:srgbClr val="DC1E35"/>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F3BD5120-9210-6143-9F69-7DC8DEF4E083}"/>
              </a:ext>
            </a:extLst>
          </p:cNvPr>
          <p:cNvCxnSpPr>
            <a:cxnSpLocks/>
          </p:cNvCxnSpPr>
          <p:nvPr/>
        </p:nvCxnSpPr>
        <p:spPr>
          <a:xfrm>
            <a:off x="11857528" y="6175091"/>
            <a:ext cx="0" cy="361771"/>
          </a:xfrm>
          <a:prstGeom prst="line">
            <a:avLst/>
          </a:prstGeom>
          <a:ln w="12700">
            <a:solidFill>
              <a:srgbClr val="DC1E35"/>
            </a:solidFill>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669129D9-1016-334A-8732-4B49B4E4647F}"/>
              </a:ext>
            </a:extLst>
          </p:cNvPr>
          <p:cNvSpPr txBox="1"/>
          <p:nvPr/>
        </p:nvSpPr>
        <p:spPr>
          <a:xfrm>
            <a:off x="9782873" y="365568"/>
            <a:ext cx="2047548" cy="276999"/>
          </a:xfrm>
          <a:prstGeom prst="rect">
            <a:avLst/>
          </a:prstGeom>
          <a:noFill/>
        </p:spPr>
        <p:txBody>
          <a:bodyPr wrap="none" rtlCol="0">
            <a:spAutoFit/>
          </a:bodyPr>
          <a:lstStyle/>
          <a:p>
            <a:pPr algn="r"/>
            <a:r>
              <a:rPr lang="en-US" sz="1200" dirty="0">
                <a:solidFill>
                  <a:srgbClr val="DC1E35"/>
                </a:solidFill>
                <a:latin typeface="Core Sans M 55 Medium" panose="020F0603030302020204" pitchFamily="34" charset="0"/>
              </a:rPr>
              <a:t>React 19 </a:t>
            </a:r>
            <a:r>
              <a:rPr lang="en-US" sz="1200" dirty="0">
                <a:solidFill>
                  <a:srgbClr val="4A5267"/>
                </a:solidFill>
                <a:latin typeface="Core Sans M 35 Light" panose="020F0303030302020204" pitchFamily="34" charset="0"/>
              </a:rPr>
              <a:t>– React Compiler</a:t>
            </a:r>
          </a:p>
        </p:txBody>
      </p:sp>
      <p:cxnSp>
        <p:nvCxnSpPr>
          <p:cNvPr id="39" name="Straight Connector 38">
            <a:extLst>
              <a:ext uri="{FF2B5EF4-FFF2-40B4-BE49-F238E27FC236}">
                <a16:creationId xmlns:a16="http://schemas.microsoft.com/office/drawing/2014/main" id="{47A1194E-6020-524B-A700-6A1191C1771D}"/>
              </a:ext>
            </a:extLst>
          </p:cNvPr>
          <p:cNvCxnSpPr>
            <a:cxnSpLocks/>
          </p:cNvCxnSpPr>
          <p:nvPr/>
        </p:nvCxnSpPr>
        <p:spPr>
          <a:xfrm>
            <a:off x="351327" y="6178826"/>
            <a:ext cx="0" cy="361771"/>
          </a:xfrm>
          <a:prstGeom prst="line">
            <a:avLst/>
          </a:prstGeom>
          <a:ln w="12700">
            <a:solidFill>
              <a:srgbClr val="DC1E35"/>
            </a:solidFill>
          </a:ln>
        </p:spPr>
        <p:style>
          <a:lnRef idx="1">
            <a:schemeClr val="accent1"/>
          </a:lnRef>
          <a:fillRef idx="0">
            <a:schemeClr val="accent1"/>
          </a:fillRef>
          <a:effectRef idx="0">
            <a:schemeClr val="accent1"/>
          </a:effectRef>
          <a:fontRef idx="minor">
            <a:schemeClr val="tx1"/>
          </a:fontRef>
        </p:style>
      </p:cxnSp>
      <p:pic>
        <p:nvPicPr>
          <p:cNvPr id="43" name="Graphic 42">
            <a:extLst>
              <a:ext uri="{FF2B5EF4-FFF2-40B4-BE49-F238E27FC236}">
                <a16:creationId xmlns:a16="http://schemas.microsoft.com/office/drawing/2014/main" id="{F8282668-0591-0946-806F-4B6A27F56C73}"/>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322439" y="321138"/>
            <a:ext cx="1884326" cy="406202"/>
          </a:xfrm>
          <a:prstGeom prst="rect">
            <a:avLst/>
          </a:prstGeom>
        </p:spPr>
      </p:pic>
      <p:pic>
        <p:nvPicPr>
          <p:cNvPr id="44" name="Graphic 43">
            <a:extLst>
              <a:ext uri="{FF2B5EF4-FFF2-40B4-BE49-F238E27FC236}">
                <a16:creationId xmlns:a16="http://schemas.microsoft.com/office/drawing/2014/main" id="{3B0E865A-1CD1-1C4B-A488-ACAAD5B64CF8}"/>
              </a:ext>
            </a:extLst>
          </p:cNvPr>
          <p:cNvPicPr>
            <a:picLocks noChangeAspect="1"/>
          </p:cNvPicPr>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480395" y="6305029"/>
            <a:ext cx="1392353" cy="117996"/>
          </a:xfrm>
          <a:prstGeom prst="rect">
            <a:avLst/>
          </a:prstGeom>
        </p:spPr>
      </p:pic>
      <p:sp>
        <p:nvSpPr>
          <p:cNvPr id="2" name="TextBox 1">
            <a:extLst>
              <a:ext uri="{FF2B5EF4-FFF2-40B4-BE49-F238E27FC236}">
                <a16:creationId xmlns:a16="http://schemas.microsoft.com/office/drawing/2014/main" id="{19D9C4E3-0726-CCA9-E0EC-19F11EEFA531}"/>
              </a:ext>
            </a:extLst>
          </p:cNvPr>
          <p:cNvSpPr txBox="1"/>
          <p:nvPr/>
        </p:nvSpPr>
        <p:spPr>
          <a:xfrm>
            <a:off x="270337" y="1171098"/>
            <a:ext cx="1936428" cy="492443"/>
          </a:xfrm>
          <a:prstGeom prst="rect">
            <a:avLst/>
          </a:prstGeom>
          <a:noFill/>
        </p:spPr>
        <p:txBody>
          <a:bodyPr wrap="none" rtlCol="0">
            <a:spAutoFit/>
          </a:bodyPr>
          <a:lstStyle/>
          <a:p>
            <a:r>
              <a:rPr lang="en-US" sz="2600" dirty="0">
                <a:solidFill>
                  <a:srgbClr val="DC1E35"/>
                </a:solidFill>
                <a:latin typeface="Core Sans M 35 Light" panose="020F0303030302020204" pitchFamily="34" charset="0"/>
              </a:rPr>
              <a:t>Playground</a:t>
            </a:r>
          </a:p>
        </p:txBody>
      </p:sp>
      <p:sp>
        <p:nvSpPr>
          <p:cNvPr id="8" name="TextBox 7">
            <a:extLst>
              <a:ext uri="{FF2B5EF4-FFF2-40B4-BE49-F238E27FC236}">
                <a16:creationId xmlns:a16="http://schemas.microsoft.com/office/drawing/2014/main" id="{D1FC4828-EED3-5E05-7864-10DF7896FEEE}"/>
              </a:ext>
            </a:extLst>
          </p:cNvPr>
          <p:cNvSpPr txBox="1"/>
          <p:nvPr/>
        </p:nvSpPr>
        <p:spPr>
          <a:xfrm>
            <a:off x="3774920" y="288624"/>
            <a:ext cx="4439806" cy="707886"/>
          </a:xfrm>
          <a:prstGeom prst="rect">
            <a:avLst/>
          </a:prstGeom>
          <a:noFill/>
        </p:spPr>
        <p:txBody>
          <a:bodyPr wrap="none" rtlCol="0">
            <a:spAutoFit/>
          </a:bodyPr>
          <a:lstStyle/>
          <a:p>
            <a:pPr algn="ctr"/>
            <a:r>
              <a:rPr lang="en-US" sz="4000" dirty="0">
                <a:solidFill>
                  <a:srgbClr val="DC1E35"/>
                </a:solidFill>
                <a:latin typeface="Core Sans M 35 Light" panose="020F0303030302020204" pitchFamily="34" charset="0"/>
              </a:rPr>
              <a:t>React 19</a:t>
            </a:r>
            <a:r>
              <a:rPr lang="en-US" sz="4000" dirty="0">
                <a:solidFill>
                  <a:schemeClr val="bg1"/>
                </a:solidFill>
                <a:latin typeface="Core Sans M 35 Light" panose="020F0303030302020204" pitchFamily="34" charset="0"/>
              </a:rPr>
              <a:t> </a:t>
            </a:r>
            <a:r>
              <a:rPr lang="en-US" sz="4000" dirty="0">
                <a:solidFill>
                  <a:srgbClr val="4A5267"/>
                </a:solidFill>
                <a:latin typeface="Core Sans M 35 Light" panose="020F0303030302020204" pitchFamily="34" charset="0"/>
              </a:rPr>
              <a:t>Compiler</a:t>
            </a:r>
          </a:p>
        </p:txBody>
      </p:sp>
      <p:sp>
        <p:nvSpPr>
          <p:cNvPr id="3" name="TextBox 2">
            <a:extLst>
              <a:ext uri="{FF2B5EF4-FFF2-40B4-BE49-F238E27FC236}">
                <a16:creationId xmlns:a16="http://schemas.microsoft.com/office/drawing/2014/main" id="{F27AD28B-FFED-D24C-DF98-66A71C0B4206}"/>
              </a:ext>
            </a:extLst>
          </p:cNvPr>
          <p:cNvSpPr txBox="1"/>
          <p:nvPr/>
        </p:nvSpPr>
        <p:spPr>
          <a:xfrm>
            <a:off x="270337" y="1590389"/>
            <a:ext cx="2668551" cy="307777"/>
          </a:xfrm>
          <a:prstGeom prst="rect">
            <a:avLst/>
          </a:prstGeom>
          <a:noFill/>
        </p:spPr>
        <p:txBody>
          <a:bodyPr wrap="none" rtlCol="0">
            <a:spAutoFit/>
          </a:bodyPr>
          <a:lstStyle/>
          <a:p>
            <a:r>
              <a:rPr lang="en-US" sz="1400" dirty="0">
                <a:solidFill>
                  <a:srgbClr val="4A5267"/>
                </a:solidFill>
                <a:latin typeface="Core Sans M 35 Light" panose="020F0303030302020204" pitchFamily="34" charset="0"/>
              </a:rPr>
              <a:t>https://playground.react.dev/</a:t>
            </a:r>
          </a:p>
        </p:txBody>
      </p:sp>
    </p:spTree>
    <p:extLst>
      <p:ext uri="{BB962C8B-B14F-4D97-AF65-F5344CB8AC3E}">
        <p14:creationId xmlns:p14="http://schemas.microsoft.com/office/powerpoint/2010/main" val="17275513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8437FC1-CF36-5152-79C3-516644239BB1}"/>
              </a:ext>
            </a:extLst>
          </p:cNvPr>
          <p:cNvPicPr>
            <a:picLocks noChangeAspect="1"/>
          </p:cNvPicPr>
          <p:nvPr/>
        </p:nvPicPr>
        <p:blipFill>
          <a:blip r:embed="rId3"/>
          <a:stretch>
            <a:fillRect/>
          </a:stretch>
        </p:blipFill>
        <p:spPr>
          <a:xfrm>
            <a:off x="3067956" y="1171098"/>
            <a:ext cx="8206594" cy="5366880"/>
          </a:xfrm>
          <a:prstGeom prst="rect">
            <a:avLst/>
          </a:prstGeom>
        </p:spPr>
      </p:pic>
      <p:sp>
        <p:nvSpPr>
          <p:cNvPr id="34" name="TextBox 33">
            <a:extLst>
              <a:ext uri="{FF2B5EF4-FFF2-40B4-BE49-F238E27FC236}">
                <a16:creationId xmlns:a16="http://schemas.microsoft.com/office/drawing/2014/main" id="{D8B89413-A466-4A46-B080-2A0F2354137A}"/>
              </a:ext>
            </a:extLst>
          </p:cNvPr>
          <p:cNvSpPr txBox="1"/>
          <p:nvPr/>
        </p:nvSpPr>
        <p:spPr>
          <a:xfrm>
            <a:off x="11482248" y="6224947"/>
            <a:ext cx="348173" cy="276999"/>
          </a:xfrm>
          <a:prstGeom prst="rect">
            <a:avLst/>
          </a:prstGeom>
          <a:noFill/>
        </p:spPr>
        <p:txBody>
          <a:bodyPr wrap="none" rtlCol="0">
            <a:spAutoFit/>
          </a:bodyPr>
          <a:lstStyle/>
          <a:p>
            <a:pPr algn="r"/>
            <a:fld id="{3D84D9FA-1F41-744C-B738-DD7336045975}" type="slidenum">
              <a:rPr lang="en-US" sz="1200" smtClean="0">
                <a:latin typeface="Core Sans M 35 Light" panose="020F0303030302020204" pitchFamily="34" charset="0"/>
              </a:rPr>
              <a:t>24</a:t>
            </a:fld>
            <a:endParaRPr lang="en-US" sz="1200">
              <a:latin typeface="Core Sans M 35 Light" panose="020F0303030302020204" pitchFamily="34" charset="0"/>
            </a:endParaRPr>
          </a:p>
        </p:txBody>
      </p:sp>
      <p:cxnSp>
        <p:nvCxnSpPr>
          <p:cNvPr id="35" name="Straight Connector 34">
            <a:extLst>
              <a:ext uri="{FF2B5EF4-FFF2-40B4-BE49-F238E27FC236}">
                <a16:creationId xmlns:a16="http://schemas.microsoft.com/office/drawing/2014/main" id="{A7ABFCCF-4F37-5D49-97D4-1C0B45AE6005}"/>
              </a:ext>
            </a:extLst>
          </p:cNvPr>
          <p:cNvCxnSpPr>
            <a:cxnSpLocks/>
          </p:cNvCxnSpPr>
          <p:nvPr/>
        </p:nvCxnSpPr>
        <p:spPr>
          <a:xfrm>
            <a:off x="11857528" y="321138"/>
            <a:ext cx="0" cy="361771"/>
          </a:xfrm>
          <a:prstGeom prst="line">
            <a:avLst/>
          </a:prstGeom>
          <a:ln w="12700">
            <a:solidFill>
              <a:srgbClr val="DC1E35"/>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F3BD5120-9210-6143-9F69-7DC8DEF4E083}"/>
              </a:ext>
            </a:extLst>
          </p:cNvPr>
          <p:cNvCxnSpPr>
            <a:cxnSpLocks/>
          </p:cNvCxnSpPr>
          <p:nvPr/>
        </p:nvCxnSpPr>
        <p:spPr>
          <a:xfrm>
            <a:off x="11857528" y="6175091"/>
            <a:ext cx="0" cy="361771"/>
          </a:xfrm>
          <a:prstGeom prst="line">
            <a:avLst/>
          </a:prstGeom>
          <a:ln w="12700">
            <a:solidFill>
              <a:srgbClr val="DC1E35"/>
            </a:solidFill>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669129D9-1016-334A-8732-4B49B4E4647F}"/>
              </a:ext>
            </a:extLst>
          </p:cNvPr>
          <p:cNvSpPr txBox="1"/>
          <p:nvPr/>
        </p:nvSpPr>
        <p:spPr>
          <a:xfrm>
            <a:off x="9782873" y="365568"/>
            <a:ext cx="2047548" cy="276999"/>
          </a:xfrm>
          <a:prstGeom prst="rect">
            <a:avLst/>
          </a:prstGeom>
          <a:noFill/>
        </p:spPr>
        <p:txBody>
          <a:bodyPr wrap="none" rtlCol="0">
            <a:spAutoFit/>
          </a:bodyPr>
          <a:lstStyle/>
          <a:p>
            <a:pPr algn="r"/>
            <a:r>
              <a:rPr lang="en-US" sz="1200" dirty="0">
                <a:solidFill>
                  <a:srgbClr val="DC1E35"/>
                </a:solidFill>
                <a:latin typeface="Core Sans M 55 Medium" panose="020F0603030302020204" pitchFamily="34" charset="0"/>
              </a:rPr>
              <a:t>React 19 </a:t>
            </a:r>
            <a:r>
              <a:rPr lang="en-US" sz="1200" dirty="0">
                <a:solidFill>
                  <a:srgbClr val="4A5267"/>
                </a:solidFill>
                <a:latin typeface="Core Sans M 35 Light" panose="020F0303030302020204" pitchFamily="34" charset="0"/>
              </a:rPr>
              <a:t>– React Compiler</a:t>
            </a:r>
          </a:p>
        </p:txBody>
      </p:sp>
      <p:cxnSp>
        <p:nvCxnSpPr>
          <p:cNvPr id="39" name="Straight Connector 38">
            <a:extLst>
              <a:ext uri="{FF2B5EF4-FFF2-40B4-BE49-F238E27FC236}">
                <a16:creationId xmlns:a16="http://schemas.microsoft.com/office/drawing/2014/main" id="{47A1194E-6020-524B-A700-6A1191C1771D}"/>
              </a:ext>
            </a:extLst>
          </p:cNvPr>
          <p:cNvCxnSpPr>
            <a:cxnSpLocks/>
          </p:cNvCxnSpPr>
          <p:nvPr/>
        </p:nvCxnSpPr>
        <p:spPr>
          <a:xfrm>
            <a:off x="351327" y="6178826"/>
            <a:ext cx="0" cy="361771"/>
          </a:xfrm>
          <a:prstGeom prst="line">
            <a:avLst/>
          </a:prstGeom>
          <a:ln w="12700">
            <a:solidFill>
              <a:srgbClr val="DC1E35"/>
            </a:solidFill>
          </a:ln>
        </p:spPr>
        <p:style>
          <a:lnRef idx="1">
            <a:schemeClr val="accent1"/>
          </a:lnRef>
          <a:fillRef idx="0">
            <a:schemeClr val="accent1"/>
          </a:fillRef>
          <a:effectRef idx="0">
            <a:schemeClr val="accent1"/>
          </a:effectRef>
          <a:fontRef idx="minor">
            <a:schemeClr val="tx1"/>
          </a:fontRef>
        </p:style>
      </p:cxnSp>
      <p:pic>
        <p:nvPicPr>
          <p:cNvPr id="43" name="Graphic 42">
            <a:extLst>
              <a:ext uri="{FF2B5EF4-FFF2-40B4-BE49-F238E27FC236}">
                <a16:creationId xmlns:a16="http://schemas.microsoft.com/office/drawing/2014/main" id="{F8282668-0591-0946-806F-4B6A27F56C73}"/>
              </a:ext>
            </a:extLst>
          </p:cNvPr>
          <p:cNvPicPr>
            <a:picLocks noChangeAspect="1"/>
          </p:cNvPicPr>
          <p:nvPr/>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322439" y="321138"/>
            <a:ext cx="1884326" cy="406202"/>
          </a:xfrm>
          <a:prstGeom prst="rect">
            <a:avLst/>
          </a:prstGeom>
        </p:spPr>
      </p:pic>
      <p:pic>
        <p:nvPicPr>
          <p:cNvPr id="44" name="Graphic 43">
            <a:extLst>
              <a:ext uri="{FF2B5EF4-FFF2-40B4-BE49-F238E27FC236}">
                <a16:creationId xmlns:a16="http://schemas.microsoft.com/office/drawing/2014/main" id="{3B0E865A-1CD1-1C4B-A488-ACAAD5B64CF8}"/>
              </a:ext>
            </a:extLst>
          </p:cNvPr>
          <p:cNvPicPr>
            <a:picLocks noChangeAspect="1"/>
          </p:cNvPicPr>
          <p:nvPr/>
        </p:nvPicPr>
        <p:blipFill>
          <a:blip r:embed="rId6" cstate="email">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480395" y="6305029"/>
            <a:ext cx="1392353" cy="117996"/>
          </a:xfrm>
          <a:prstGeom prst="rect">
            <a:avLst/>
          </a:prstGeom>
        </p:spPr>
      </p:pic>
      <p:sp>
        <p:nvSpPr>
          <p:cNvPr id="2" name="TextBox 1">
            <a:extLst>
              <a:ext uri="{FF2B5EF4-FFF2-40B4-BE49-F238E27FC236}">
                <a16:creationId xmlns:a16="http://schemas.microsoft.com/office/drawing/2014/main" id="{19D9C4E3-0726-CCA9-E0EC-19F11EEFA531}"/>
              </a:ext>
            </a:extLst>
          </p:cNvPr>
          <p:cNvSpPr txBox="1"/>
          <p:nvPr/>
        </p:nvSpPr>
        <p:spPr>
          <a:xfrm>
            <a:off x="270337" y="1171098"/>
            <a:ext cx="1936428" cy="492443"/>
          </a:xfrm>
          <a:prstGeom prst="rect">
            <a:avLst/>
          </a:prstGeom>
          <a:noFill/>
        </p:spPr>
        <p:txBody>
          <a:bodyPr wrap="none" rtlCol="0">
            <a:spAutoFit/>
          </a:bodyPr>
          <a:lstStyle/>
          <a:p>
            <a:r>
              <a:rPr lang="en-US" sz="2600" dirty="0">
                <a:solidFill>
                  <a:srgbClr val="DC1E35"/>
                </a:solidFill>
                <a:latin typeface="Core Sans M 35 Light" panose="020F0303030302020204" pitchFamily="34" charset="0"/>
              </a:rPr>
              <a:t>Playground</a:t>
            </a:r>
          </a:p>
        </p:txBody>
      </p:sp>
      <p:sp>
        <p:nvSpPr>
          <p:cNvPr id="8" name="TextBox 7">
            <a:extLst>
              <a:ext uri="{FF2B5EF4-FFF2-40B4-BE49-F238E27FC236}">
                <a16:creationId xmlns:a16="http://schemas.microsoft.com/office/drawing/2014/main" id="{D1FC4828-EED3-5E05-7864-10DF7896FEEE}"/>
              </a:ext>
            </a:extLst>
          </p:cNvPr>
          <p:cNvSpPr txBox="1"/>
          <p:nvPr/>
        </p:nvSpPr>
        <p:spPr>
          <a:xfrm>
            <a:off x="3774920" y="288624"/>
            <a:ext cx="4439805" cy="707886"/>
          </a:xfrm>
          <a:prstGeom prst="rect">
            <a:avLst/>
          </a:prstGeom>
          <a:noFill/>
        </p:spPr>
        <p:txBody>
          <a:bodyPr wrap="none" rtlCol="0">
            <a:spAutoFit/>
          </a:bodyPr>
          <a:lstStyle/>
          <a:p>
            <a:pPr algn="ctr"/>
            <a:r>
              <a:rPr lang="en-US" sz="4000" dirty="0">
                <a:solidFill>
                  <a:srgbClr val="DC1E35"/>
                </a:solidFill>
                <a:latin typeface="Core Sans M 35 Light" panose="020F0303030302020204" pitchFamily="34" charset="0"/>
              </a:rPr>
              <a:t>React 19</a:t>
            </a:r>
            <a:r>
              <a:rPr lang="en-US" sz="4000" dirty="0">
                <a:solidFill>
                  <a:schemeClr val="bg1"/>
                </a:solidFill>
                <a:latin typeface="Core Sans M 35 Light" panose="020F0303030302020204" pitchFamily="34" charset="0"/>
              </a:rPr>
              <a:t> </a:t>
            </a:r>
            <a:r>
              <a:rPr lang="en-US" sz="4000" dirty="0">
                <a:solidFill>
                  <a:srgbClr val="4A5267"/>
                </a:solidFill>
                <a:latin typeface="Core Sans M 35 Light" panose="020F0303030302020204" pitchFamily="34" charset="0"/>
              </a:rPr>
              <a:t>Compiler</a:t>
            </a:r>
          </a:p>
        </p:txBody>
      </p:sp>
      <p:sp>
        <p:nvSpPr>
          <p:cNvPr id="3" name="TextBox 2">
            <a:extLst>
              <a:ext uri="{FF2B5EF4-FFF2-40B4-BE49-F238E27FC236}">
                <a16:creationId xmlns:a16="http://schemas.microsoft.com/office/drawing/2014/main" id="{F27AD28B-FFED-D24C-DF98-66A71C0B4206}"/>
              </a:ext>
            </a:extLst>
          </p:cNvPr>
          <p:cNvSpPr txBox="1"/>
          <p:nvPr/>
        </p:nvSpPr>
        <p:spPr>
          <a:xfrm>
            <a:off x="270337" y="1590389"/>
            <a:ext cx="2668551" cy="307777"/>
          </a:xfrm>
          <a:prstGeom prst="rect">
            <a:avLst/>
          </a:prstGeom>
          <a:noFill/>
        </p:spPr>
        <p:txBody>
          <a:bodyPr wrap="none" rtlCol="0">
            <a:spAutoFit/>
          </a:bodyPr>
          <a:lstStyle/>
          <a:p>
            <a:r>
              <a:rPr lang="en-US" sz="1400" dirty="0">
                <a:solidFill>
                  <a:srgbClr val="4A5267"/>
                </a:solidFill>
                <a:latin typeface="Core Sans M 35 Light" panose="020F0303030302020204" pitchFamily="34" charset="0"/>
              </a:rPr>
              <a:t>https://playground.react.dev/</a:t>
            </a:r>
          </a:p>
        </p:txBody>
      </p:sp>
      <p:sp>
        <p:nvSpPr>
          <p:cNvPr id="9" name="TextBox 8">
            <a:extLst>
              <a:ext uri="{FF2B5EF4-FFF2-40B4-BE49-F238E27FC236}">
                <a16:creationId xmlns:a16="http://schemas.microsoft.com/office/drawing/2014/main" id="{11B49B14-A0E5-5C04-6163-2258E243A560}"/>
              </a:ext>
            </a:extLst>
          </p:cNvPr>
          <p:cNvSpPr txBox="1"/>
          <p:nvPr/>
        </p:nvSpPr>
        <p:spPr>
          <a:xfrm>
            <a:off x="3953850" y="4138631"/>
            <a:ext cx="3207673" cy="461665"/>
          </a:xfrm>
          <a:prstGeom prst="rect">
            <a:avLst/>
          </a:prstGeom>
          <a:noFill/>
          <a:ln>
            <a:solidFill>
              <a:schemeClr val="tx1"/>
            </a:solidFill>
            <a:extLst>
              <a:ext uri="{C807C97D-BFC1-408E-A445-0C87EB9F89A2}">
                <ask:lineSketchStyleProps xmlns:ask="http://schemas.microsoft.com/office/drawing/2018/sketchyshapes" sd="2841697820">
                  <a:custGeom>
                    <a:avLst/>
                    <a:gdLst>
                      <a:gd name="connsiteX0" fmla="*/ 0 w 3207673"/>
                      <a:gd name="connsiteY0" fmla="*/ 0 h 461665"/>
                      <a:gd name="connsiteX1" fmla="*/ 470459 w 3207673"/>
                      <a:gd name="connsiteY1" fmla="*/ 0 h 461665"/>
                      <a:gd name="connsiteX2" fmla="*/ 1037148 w 3207673"/>
                      <a:gd name="connsiteY2" fmla="*/ 0 h 461665"/>
                      <a:gd name="connsiteX3" fmla="*/ 1635913 w 3207673"/>
                      <a:gd name="connsiteY3" fmla="*/ 0 h 461665"/>
                      <a:gd name="connsiteX4" fmla="*/ 2074295 w 3207673"/>
                      <a:gd name="connsiteY4" fmla="*/ 0 h 461665"/>
                      <a:gd name="connsiteX5" fmla="*/ 2544754 w 3207673"/>
                      <a:gd name="connsiteY5" fmla="*/ 0 h 461665"/>
                      <a:gd name="connsiteX6" fmla="*/ 3207673 w 3207673"/>
                      <a:gd name="connsiteY6" fmla="*/ 0 h 461665"/>
                      <a:gd name="connsiteX7" fmla="*/ 3207673 w 3207673"/>
                      <a:gd name="connsiteY7" fmla="*/ 461665 h 461665"/>
                      <a:gd name="connsiteX8" fmla="*/ 2640984 w 3207673"/>
                      <a:gd name="connsiteY8" fmla="*/ 461665 h 461665"/>
                      <a:gd name="connsiteX9" fmla="*/ 2074295 w 3207673"/>
                      <a:gd name="connsiteY9" fmla="*/ 461665 h 461665"/>
                      <a:gd name="connsiteX10" fmla="*/ 1603837 w 3207673"/>
                      <a:gd name="connsiteY10" fmla="*/ 461665 h 461665"/>
                      <a:gd name="connsiteX11" fmla="*/ 1133378 w 3207673"/>
                      <a:gd name="connsiteY11" fmla="*/ 461665 h 461665"/>
                      <a:gd name="connsiteX12" fmla="*/ 662919 w 3207673"/>
                      <a:gd name="connsiteY12" fmla="*/ 461665 h 461665"/>
                      <a:gd name="connsiteX13" fmla="*/ 0 w 3207673"/>
                      <a:gd name="connsiteY13" fmla="*/ 461665 h 461665"/>
                      <a:gd name="connsiteX14" fmla="*/ 0 w 3207673"/>
                      <a:gd name="connsiteY14" fmla="*/ 0 h 461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207673" h="461665" extrusionOk="0">
                        <a:moveTo>
                          <a:pt x="0" y="0"/>
                        </a:moveTo>
                        <a:cubicBezTo>
                          <a:pt x="225573" y="-24790"/>
                          <a:pt x="288575" y="43274"/>
                          <a:pt x="470459" y="0"/>
                        </a:cubicBezTo>
                        <a:cubicBezTo>
                          <a:pt x="652343" y="-43274"/>
                          <a:pt x="822075" y="22435"/>
                          <a:pt x="1037148" y="0"/>
                        </a:cubicBezTo>
                        <a:cubicBezTo>
                          <a:pt x="1252221" y="-22435"/>
                          <a:pt x="1435066" y="39182"/>
                          <a:pt x="1635913" y="0"/>
                        </a:cubicBezTo>
                        <a:cubicBezTo>
                          <a:pt x="1836761" y="-39182"/>
                          <a:pt x="1925890" y="13016"/>
                          <a:pt x="2074295" y="0"/>
                        </a:cubicBezTo>
                        <a:cubicBezTo>
                          <a:pt x="2222700" y="-13016"/>
                          <a:pt x="2321923" y="46390"/>
                          <a:pt x="2544754" y="0"/>
                        </a:cubicBezTo>
                        <a:cubicBezTo>
                          <a:pt x="2767585" y="-46390"/>
                          <a:pt x="2897664" y="75354"/>
                          <a:pt x="3207673" y="0"/>
                        </a:cubicBezTo>
                        <a:cubicBezTo>
                          <a:pt x="3225132" y="198009"/>
                          <a:pt x="3185977" y="245460"/>
                          <a:pt x="3207673" y="461665"/>
                        </a:cubicBezTo>
                        <a:cubicBezTo>
                          <a:pt x="2931946" y="475611"/>
                          <a:pt x="2776297" y="446844"/>
                          <a:pt x="2640984" y="461665"/>
                        </a:cubicBezTo>
                        <a:cubicBezTo>
                          <a:pt x="2505671" y="476486"/>
                          <a:pt x="2272329" y="418970"/>
                          <a:pt x="2074295" y="461665"/>
                        </a:cubicBezTo>
                        <a:cubicBezTo>
                          <a:pt x="1876261" y="504360"/>
                          <a:pt x="1701311" y="443851"/>
                          <a:pt x="1603837" y="461665"/>
                        </a:cubicBezTo>
                        <a:cubicBezTo>
                          <a:pt x="1506363" y="479479"/>
                          <a:pt x="1278159" y="417692"/>
                          <a:pt x="1133378" y="461665"/>
                        </a:cubicBezTo>
                        <a:cubicBezTo>
                          <a:pt x="988597" y="505638"/>
                          <a:pt x="855651" y="460432"/>
                          <a:pt x="662919" y="461665"/>
                        </a:cubicBezTo>
                        <a:cubicBezTo>
                          <a:pt x="470187" y="462898"/>
                          <a:pt x="249468" y="425614"/>
                          <a:pt x="0" y="461665"/>
                        </a:cubicBezTo>
                        <a:cubicBezTo>
                          <a:pt x="-36643" y="256530"/>
                          <a:pt x="1186" y="190511"/>
                          <a:pt x="0" y="0"/>
                        </a:cubicBezTo>
                        <a:close/>
                      </a:path>
                    </a:pathLst>
                  </a:custGeom>
                  <ask:type>
                    <ask:lineSketchScribble/>
                  </ask:type>
                </ask:lineSketchStyleProps>
              </a:ext>
            </a:extLst>
          </a:ln>
        </p:spPr>
        <p:txBody>
          <a:bodyPr wrap="none" rtlCol="0">
            <a:spAutoFit/>
          </a:bodyPr>
          <a:lstStyle/>
          <a:p>
            <a:r>
              <a:rPr lang="en-US" sz="2400" dirty="0">
                <a:solidFill>
                  <a:srgbClr val="4A5267"/>
                </a:solidFill>
                <a:latin typeface="Core Sans M 35 Light" panose="020F0303030302020204" pitchFamily="34" charset="0"/>
              </a:rPr>
              <a:t>without </a:t>
            </a:r>
            <a:r>
              <a:rPr lang="en-US" sz="2400" dirty="0" err="1">
                <a:solidFill>
                  <a:srgbClr val="4A5267"/>
                </a:solidFill>
                <a:latin typeface="Core Sans M 35 Light" panose="020F0303030302020204" pitchFamily="34" charset="0"/>
              </a:rPr>
              <a:t>memoization</a:t>
            </a:r>
            <a:endParaRPr lang="en-US" sz="2400" dirty="0">
              <a:solidFill>
                <a:srgbClr val="4A5267"/>
              </a:solidFill>
              <a:latin typeface="Core Sans M 35 Light" panose="020F0303030302020204" pitchFamily="34" charset="0"/>
            </a:endParaRPr>
          </a:p>
        </p:txBody>
      </p:sp>
      <mc:AlternateContent xmlns:mc="http://schemas.openxmlformats.org/markup-compatibility/2006" xmlns:p14="http://schemas.microsoft.com/office/powerpoint/2010/main">
        <mc:Choice Requires="p14">
          <p:contentPart p14:bwMode="auto" r:id="rId8">
            <p14:nvContentPartPr>
              <p14:cNvPr id="4" name="Ink 3">
                <a:extLst>
                  <a:ext uri="{FF2B5EF4-FFF2-40B4-BE49-F238E27FC236}">
                    <a16:creationId xmlns:a16="http://schemas.microsoft.com/office/drawing/2014/main" id="{9ABCD22E-498C-4D51-4710-67FCE4EF14F7}"/>
                  </a:ext>
                </a:extLst>
              </p14:cNvPr>
              <p14:cNvContentPartPr/>
              <p14:nvPr/>
            </p14:nvContentPartPr>
            <p14:xfrm>
              <a:off x="7964208" y="3767256"/>
              <a:ext cx="630360" cy="45720"/>
            </p14:xfrm>
          </p:contentPart>
        </mc:Choice>
        <mc:Fallback xmlns="">
          <p:pic>
            <p:nvPicPr>
              <p:cNvPr id="4" name="Ink 3">
                <a:extLst>
                  <a:ext uri="{FF2B5EF4-FFF2-40B4-BE49-F238E27FC236}">
                    <a16:creationId xmlns:a16="http://schemas.microsoft.com/office/drawing/2014/main" id="{9ABCD22E-498C-4D51-4710-67FCE4EF14F7}"/>
                  </a:ext>
                </a:extLst>
              </p:cNvPr>
              <p:cNvPicPr/>
              <p:nvPr/>
            </p:nvPicPr>
            <p:blipFill>
              <a:blip r:embed="rId9"/>
              <a:stretch>
                <a:fillRect/>
              </a:stretch>
            </p:blipFill>
            <p:spPr>
              <a:xfrm>
                <a:off x="7910568" y="3659616"/>
                <a:ext cx="738000" cy="2613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7" name="Ink 6">
                <a:extLst>
                  <a:ext uri="{FF2B5EF4-FFF2-40B4-BE49-F238E27FC236}">
                    <a16:creationId xmlns:a16="http://schemas.microsoft.com/office/drawing/2014/main" id="{FF4C64F6-179F-2958-E34A-5952C23A936C}"/>
                  </a:ext>
                </a:extLst>
              </p14:cNvPr>
              <p14:cNvContentPartPr/>
              <p14:nvPr/>
            </p14:nvContentPartPr>
            <p14:xfrm>
              <a:off x="8083008" y="2413656"/>
              <a:ext cx="2221200" cy="37800"/>
            </p14:xfrm>
          </p:contentPart>
        </mc:Choice>
        <mc:Fallback xmlns="">
          <p:pic>
            <p:nvPicPr>
              <p:cNvPr id="7" name="Ink 6">
                <a:extLst>
                  <a:ext uri="{FF2B5EF4-FFF2-40B4-BE49-F238E27FC236}">
                    <a16:creationId xmlns:a16="http://schemas.microsoft.com/office/drawing/2014/main" id="{FF4C64F6-179F-2958-E34A-5952C23A936C}"/>
                  </a:ext>
                </a:extLst>
              </p:cNvPr>
              <p:cNvPicPr/>
              <p:nvPr/>
            </p:nvPicPr>
            <p:blipFill>
              <a:blip r:embed="rId11"/>
              <a:stretch>
                <a:fillRect/>
              </a:stretch>
            </p:blipFill>
            <p:spPr>
              <a:xfrm>
                <a:off x="8029368" y="2305656"/>
                <a:ext cx="2328840" cy="253440"/>
              </a:xfrm>
              <a:prstGeom prst="rect">
                <a:avLst/>
              </a:prstGeom>
            </p:spPr>
          </p:pic>
        </mc:Fallback>
      </mc:AlternateContent>
    </p:spTree>
    <p:extLst>
      <p:ext uri="{BB962C8B-B14F-4D97-AF65-F5344CB8AC3E}">
        <p14:creationId xmlns:p14="http://schemas.microsoft.com/office/powerpoint/2010/main" val="509029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drawProgress</p:attrName>
                                        </p:attrNameLst>
                                      </p:cBhvr>
                                      <p:tavLst>
                                        <p:tav tm="0">
                                          <p:val>
                                            <p:fltVal val="0"/>
                                          </p:val>
                                        </p:tav>
                                        <p:tav tm="100000">
                                          <p:val>
                                            <p:fltVal val="1"/>
                                          </p:val>
                                        </p:tav>
                                      </p:tavLst>
                                    </p:anim>
                                  </p:childTnLst>
                                </p:cTn>
                              </p:par>
                            </p:childTnLst>
                          </p:cTn>
                        </p:par>
                        <p:par>
                          <p:cTn id="8" fill="hold">
                            <p:stCondLst>
                              <p:cond delay="500"/>
                            </p:stCondLst>
                            <p:childTnLst>
                              <p:par>
                                <p:cTn id="9" presetID="63"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p:cTn id="11" dur="250" fill="hold"/>
                                        <p:tgtEl>
                                          <p:spTgt spid="4"/>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extBox 33">
            <a:extLst>
              <a:ext uri="{FF2B5EF4-FFF2-40B4-BE49-F238E27FC236}">
                <a16:creationId xmlns:a16="http://schemas.microsoft.com/office/drawing/2014/main" id="{D8B89413-A466-4A46-B080-2A0F2354137A}"/>
              </a:ext>
            </a:extLst>
          </p:cNvPr>
          <p:cNvSpPr txBox="1"/>
          <p:nvPr/>
        </p:nvSpPr>
        <p:spPr>
          <a:xfrm>
            <a:off x="11482248" y="6224947"/>
            <a:ext cx="348173" cy="276999"/>
          </a:xfrm>
          <a:prstGeom prst="rect">
            <a:avLst/>
          </a:prstGeom>
          <a:noFill/>
        </p:spPr>
        <p:txBody>
          <a:bodyPr wrap="none" rtlCol="0">
            <a:spAutoFit/>
          </a:bodyPr>
          <a:lstStyle/>
          <a:p>
            <a:pPr algn="r"/>
            <a:fld id="{3D84D9FA-1F41-744C-B738-DD7336045975}" type="slidenum">
              <a:rPr lang="en-US" sz="1200" smtClean="0">
                <a:latin typeface="Core Sans M 35 Light" panose="020F0303030302020204" pitchFamily="34" charset="0"/>
              </a:rPr>
              <a:t>25</a:t>
            </a:fld>
            <a:endParaRPr lang="en-US" sz="1200">
              <a:latin typeface="Core Sans M 35 Light" panose="020F0303030302020204" pitchFamily="34" charset="0"/>
            </a:endParaRPr>
          </a:p>
        </p:txBody>
      </p:sp>
      <p:cxnSp>
        <p:nvCxnSpPr>
          <p:cNvPr id="35" name="Straight Connector 34">
            <a:extLst>
              <a:ext uri="{FF2B5EF4-FFF2-40B4-BE49-F238E27FC236}">
                <a16:creationId xmlns:a16="http://schemas.microsoft.com/office/drawing/2014/main" id="{A7ABFCCF-4F37-5D49-97D4-1C0B45AE6005}"/>
              </a:ext>
            </a:extLst>
          </p:cNvPr>
          <p:cNvCxnSpPr>
            <a:cxnSpLocks/>
          </p:cNvCxnSpPr>
          <p:nvPr/>
        </p:nvCxnSpPr>
        <p:spPr>
          <a:xfrm>
            <a:off x="11857528" y="321138"/>
            <a:ext cx="0" cy="361771"/>
          </a:xfrm>
          <a:prstGeom prst="line">
            <a:avLst/>
          </a:prstGeom>
          <a:ln w="12700">
            <a:solidFill>
              <a:srgbClr val="DC1E35"/>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F3BD5120-9210-6143-9F69-7DC8DEF4E083}"/>
              </a:ext>
            </a:extLst>
          </p:cNvPr>
          <p:cNvCxnSpPr>
            <a:cxnSpLocks/>
          </p:cNvCxnSpPr>
          <p:nvPr/>
        </p:nvCxnSpPr>
        <p:spPr>
          <a:xfrm>
            <a:off x="11857528" y="6175091"/>
            <a:ext cx="0" cy="361771"/>
          </a:xfrm>
          <a:prstGeom prst="line">
            <a:avLst/>
          </a:prstGeom>
          <a:ln w="12700">
            <a:solidFill>
              <a:srgbClr val="DC1E35"/>
            </a:solidFill>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669129D9-1016-334A-8732-4B49B4E4647F}"/>
              </a:ext>
            </a:extLst>
          </p:cNvPr>
          <p:cNvSpPr txBox="1"/>
          <p:nvPr/>
        </p:nvSpPr>
        <p:spPr>
          <a:xfrm>
            <a:off x="9782873" y="365568"/>
            <a:ext cx="2047548" cy="276999"/>
          </a:xfrm>
          <a:prstGeom prst="rect">
            <a:avLst/>
          </a:prstGeom>
          <a:noFill/>
        </p:spPr>
        <p:txBody>
          <a:bodyPr wrap="none" rtlCol="0">
            <a:spAutoFit/>
          </a:bodyPr>
          <a:lstStyle/>
          <a:p>
            <a:pPr algn="r"/>
            <a:r>
              <a:rPr lang="en-US" sz="1200" dirty="0">
                <a:solidFill>
                  <a:srgbClr val="DC1E35"/>
                </a:solidFill>
                <a:latin typeface="Core Sans M 55 Medium" panose="020F0603030302020204" pitchFamily="34" charset="0"/>
              </a:rPr>
              <a:t>React 19 </a:t>
            </a:r>
            <a:r>
              <a:rPr lang="en-US" sz="1200" dirty="0">
                <a:solidFill>
                  <a:srgbClr val="4A5267"/>
                </a:solidFill>
                <a:latin typeface="Core Sans M 35 Light" panose="020F0303030302020204" pitchFamily="34" charset="0"/>
              </a:rPr>
              <a:t>– React Compiler</a:t>
            </a:r>
          </a:p>
        </p:txBody>
      </p:sp>
      <p:cxnSp>
        <p:nvCxnSpPr>
          <p:cNvPr id="39" name="Straight Connector 38">
            <a:extLst>
              <a:ext uri="{FF2B5EF4-FFF2-40B4-BE49-F238E27FC236}">
                <a16:creationId xmlns:a16="http://schemas.microsoft.com/office/drawing/2014/main" id="{47A1194E-6020-524B-A700-6A1191C1771D}"/>
              </a:ext>
            </a:extLst>
          </p:cNvPr>
          <p:cNvCxnSpPr>
            <a:cxnSpLocks/>
          </p:cNvCxnSpPr>
          <p:nvPr/>
        </p:nvCxnSpPr>
        <p:spPr>
          <a:xfrm>
            <a:off x="351327" y="6178826"/>
            <a:ext cx="0" cy="361771"/>
          </a:xfrm>
          <a:prstGeom prst="line">
            <a:avLst/>
          </a:prstGeom>
          <a:ln w="12700">
            <a:solidFill>
              <a:srgbClr val="DC1E35"/>
            </a:solidFill>
          </a:ln>
        </p:spPr>
        <p:style>
          <a:lnRef idx="1">
            <a:schemeClr val="accent1"/>
          </a:lnRef>
          <a:fillRef idx="0">
            <a:schemeClr val="accent1"/>
          </a:fillRef>
          <a:effectRef idx="0">
            <a:schemeClr val="accent1"/>
          </a:effectRef>
          <a:fontRef idx="minor">
            <a:schemeClr val="tx1"/>
          </a:fontRef>
        </p:style>
      </p:cxnSp>
      <p:pic>
        <p:nvPicPr>
          <p:cNvPr id="43" name="Graphic 42">
            <a:extLst>
              <a:ext uri="{FF2B5EF4-FFF2-40B4-BE49-F238E27FC236}">
                <a16:creationId xmlns:a16="http://schemas.microsoft.com/office/drawing/2014/main" id="{F8282668-0591-0946-806F-4B6A27F56C73}"/>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322439" y="321138"/>
            <a:ext cx="1884326" cy="406202"/>
          </a:xfrm>
          <a:prstGeom prst="rect">
            <a:avLst/>
          </a:prstGeom>
        </p:spPr>
      </p:pic>
      <p:pic>
        <p:nvPicPr>
          <p:cNvPr id="44" name="Graphic 43">
            <a:extLst>
              <a:ext uri="{FF2B5EF4-FFF2-40B4-BE49-F238E27FC236}">
                <a16:creationId xmlns:a16="http://schemas.microsoft.com/office/drawing/2014/main" id="{3B0E865A-1CD1-1C4B-A488-ACAAD5B64CF8}"/>
              </a:ext>
            </a:extLst>
          </p:cNvPr>
          <p:cNvPicPr>
            <a:picLocks noChangeAspect="1"/>
          </p:cNvPicPr>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480395" y="6305029"/>
            <a:ext cx="1392353" cy="117996"/>
          </a:xfrm>
          <a:prstGeom prst="rect">
            <a:avLst/>
          </a:prstGeom>
        </p:spPr>
      </p:pic>
      <p:sp>
        <p:nvSpPr>
          <p:cNvPr id="2" name="TextBox 1">
            <a:extLst>
              <a:ext uri="{FF2B5EF4-FFF2-40B4-BE49-F238E27FC236}">
                <a16:creationId xmlns:a16="http://schemas.microsoft.com/office/drawing/2014/main" id="{19D9C4E3-0726-CCA9-E0EC-19F11EEFA531}"/>
              </a:ext>
            </a:extLst>
          </p:cNvPr>
          <p:cNvSpPr txBox="1"/>
          <p:nvPr/>
        </p:nvSpPr>
        <p:spPr>
          <a:xfrm>
            <a:off x="5063377" y="3182778"/>
            <a:ext cx="2065245" cy="492443"/>
          </a:xfrm>
          <a:prstGeom prst="rect">
            <a:avLst/>
          </a:prstGeom>
          <a:noFill/>
        </p:spPr>
        <p:txBody>
          <a:bodyPr wrap="none" rtlCol="0">
            <a:spAutoFit/>
          </a:bodyPr>
          <a:lstStyle/>
          <a:p>
            <a:r>
              <a:rPr lang="en-US" sz="2600" dirty="0">
                <a:solidFill>
                  <a:srgbClr val="DC1E35"/>
                </a:solidFill>
                <a:latin typeface="Core Sans M 35 Light" panose="020F0303030302020204" pitchFamily="34" charset="0"/>
              </a:rPr>
              <a:t>How to use?</a:t>
            </a:r>
          </a:p>
        </p:txBody>
      </p:sp>
      <p:sp>
        <p:nvSpPr>
          <p:cNvPr id="8" name="TextBox 7">
            <a:extLst>
              <a:ext uri="{FF2B5EF4-FFF2-40B4-BE49-F238E27FC236}">
                <a16:creationId xmlns:a16="http://schemas.microsoft.com/office/drawing/2014/main" id="{D1FC4828-EED3-5E05-7864-10DF7896FEEE}"/>
              </a:ext>
            </a:extLst>
          </p:cNvPr>
          <p:cNvSpPr txBox="1"/>
          <p:nvPr/>
        </p:nvSpPr>
        <p:spPr>
          <a:xfrm>
            <a:off x="4124374" y="288624"/>
            <a:ext cx="3740896" cy="707886"/>
          </a:xfrm>
          <a:prstGeom prst="rect">
            <a:avLst/>
          </a:prstGeom>
          <a:noFill/>
        </p:spPr>
        <p:txBody>
          <a:bodyPr wrap="none" rtlCol="0">
            <a:spAutoFit/>
          </a:bodyPr>
          <a:lstStyle/>
          <a:p>
            <a:pPr algn="ctr"/>
            <a:r>
              <a:rPr lang="en-US" sz="4000" dirty="0">
                <a:solidFill>
                  <a:srgbClr val="DC1E35"/>
                </a:solidFill>
                <a:latin typeface="Core Sans M 35 Light" panose="020F0303030302020204" pitchFamily="34" charset="0"/>
              </a:rPr>
              <a:t>React</a:t>
            </a:r>
            <a:r>
              <a:rPr lang="en-US" sz="4000" dirty="0">
                <a:solidFill>
                  <a:schemeClr val="bg1"/>
                </a:solidFill>
                <a:latin typeface="Core Sans M 35 Light" panose="020F0303030302020204" pitchFamily="34" charset="0"/>
              </a:rPr>
              <a:t> </a:t>
            </a:r>
            <a:r>
              <a:rPr lang="en-US" sz="4000" dirty="0">
                <a:solidFill>
                  <a:srgbClr val="4A5267"/>
                </a:solidFill>
                <a:latin typeface="Core Sans M 35 Light" panose="020F0303030302020204" pitchFamily="34" charset="0"/>
              </a:rPr>
              <a:t>Compiler</a:t>
            </a:r>
          </a:p>
        </p:txBody>
      </p:sp>
      <p:pic>
        <p:nvPicPr>
          <p:cNvPr id="1026" name="Picture 2" descr="Caution - Free signaling icons">
            <a:extLst>
              <a:ext uri="{FF2B5EF4-FFF2-40B4-BE49-F238E27FC236}">
                <a16:creationId xmlns:a16="http://schemas.microsoft.com/office/drawing/2014/main" id="{DC0FD1A8-BA3A-6E35-CE68-8740D854321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80196" y="4349957"/>
            <a:ext cx="1231605" cy="1231605"/>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Box Pusheen">
            <a:extLst>
              <a:ext uri="{FF2B5EF4-FFF2-40B4-BE49-F238E27FC236}">
                <a16:creationId xmlns:a16="http://schemas.microsoft.com/office/drawing/2014/main" id="{75662B36-C46D-6D88-0206-FCDA2867C52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555248" y="5403587"/>
            <a:ext cx="1098359" cy="1098359"/>
          </a:xfrm>
          <a:prstGeom prst="rect">
            <a:avLst/>
          </a:prstGeom>
        </p:spPr>
      </p:pic>
    </p:spTree>
    <p:extLst>
      <p:ext uri="{BB962C8B-B14F-4D97-AF65-F5344CB8AC3E}">
        <p14:creationId xmlns:p14="http://schemas.microsoft.com/office/powerpoint/2010/main" val="26328119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extBox 33">
            <a:extLst>
              <a:ext uri="{FF2B5EF4-FFF2-40B4-BE49-F238E27FC236}">
                <a16:creationId xmlns:a16="http://schemas.microsoft.com/office/drawing/2014/main" id="{D8B89413-A466-4A46-B080-2A0F2354137A}"/>
              </a:ext>
            </a:extLst>
          </p:cNvPr>
          <p:cNvSpPr txBox="1"/>
          <p:nvPr/>
        </p:nvSpPr>
        <p:spPr>
          <a:xfrm>
            <a:off x="11482248" y="6224947"/>
            <a:ext cx="348173" cy="276999"/>
          </a:xfrm>
          <a:prstGeom prst="rect">
            <a:avLst/>
          </a:prstGeom>
          <a:noFill/>
        </p:spPr>
        <p:txBody>
          <a:bodyPr wrap="none" rtlCol="0">
            <a:spAutoFit/>
          </a:bodyPr>
          <a:lstStyle/>
          <a:p>
            <a:pPr algn="r"/>
            <a:fld id="{3D84D9FA-1F41-744C-B738-DD7336045975}" type="slidenum">
              <a:rPr lang="en-US" sz="1200" smtClean="0">
                <a:latin typeface="Core Sans M 35 Light" panose="020F0303030302020204" pitchFamily="34" charset="0"/>
              </a:rPr>
              <a:t>26</a:t>
            </a:fld>
            <a:endParaRPr lang="en-US" sz="1200">
              <a:latin typeface="Core Sans M 35 Light" panose="020F0303030302020204" pitchFamily="34" charset="0"/>
            </a:endParaRPr>
          </a:p>
        </p:txBody>
      </p:sp>
      <p:cxnSp>
        <p:nvCxnSpPr>
          <p:cNvPr id="35" name="Straight Connector 34">
            <a:extLst>
              <a:ext uri="{FF2B5EF4-FFF2-40B4-BE49-F238E27FC236}">
                <a16:creationId xmlns:a16="http://schemas.microsoft.com/office/drawing/2014/main" id="{A7ABFCCF-4F37-5D49-97D4-1C0B45AE6005}"/>
              </a:ext>
            </a:extLst>
          </p:cNvPr>
          <p:cNvCxnSpPr>
            <a:cxnSpLocks/>
          </p:cNvCxnSpPr>
          <p:nvPr/>
        </p:nvCxnSpPr>
        <p:spPr>
          <a:xfrm>
            <a:off x="11857528" y="321138"/>
            <a:ext cx="0" cy="361771"/>
          </a:xfrm>
          <a:prstGeom prst="line">
            <a:avLst/>
          </a:prstGeom>
          <a:ln w="12700">
            <a:solidFill>
              <a:srgbClr val="DC1E35"/>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F3BD5120-9210-6143-9F69-7DC8DEF4E083}"/>
              </a:ext>
            </a:extLst>
          </p:cNvPr>
          <p:cNvCxnSpPr>
            <a:cxnSpLocks/>
          </p:cNvCxnSpPr>
          <p:nvPr/>
        </p:nvCxnSpPr>
        <p:spPr>
          <a:xfrm>
            <a:off x="11857528" y="6175091"/>
            <a:ext cx="0" cy="361771"/>
          </a:xfrm>
          <a:prstGeom prst="line">
            <a:avLst/>
          </a:prstGeom>
          <a:ln w="12700">
            <a:solidFill>
              <a:srgbClr val="DC1E35"/>
            </a:solidFill>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669129D9-1016-334A-8732-4B49B4E4647F}"/>
              </a:ext>
            </a:extLst>
          </p:cNvPr>
          <p:cNvSpPr txBox="1"/>
          <p:nvPr/>
        </p:nvSpPr>
        <p:spPr>
          <a:xfrm>
            <a:off x="9782873" y="365568"/>
            <a:ext cx="2047548" cy="276999"/>
          </a:xfrm>
          <a:prstGeom prst="rect">
            <a:avLst/>
          </a:prstGeom>
          <a:noFill/>
        </p:spPr>
        <p:txBody>
          <a:bodyPr wrap="none" rtlCol="0">
            <a:spAutoFit/>
          </a:bodyPr>
          <a:lstStyle/>
          <a:p>
            <a:pPr algn="r"/>
            <a:r>
              <a:rPr lang="en-US" sz="1200" dirty="0">
                <a:solidFill>
                  <a:srgbClr val="DC1E35"/>
                </a:solidFill>
                <a:latin typeface="Core Sans M 55 Medium" panose="020F0603030302020204" pitchFamily="34" charset="0"/>
              </a:rPr>
              <a:t>React 19 </a:t>
            </a:r>
            <a:r>
              <a:rPr lang="en-US" sz="1200" dirty="0">
                <a:solidFill>
                  <a:srgbClr val="4A5267"/>
                </a:solidFill>
                <a:latin typeface="Core Sans M 35 Light" panose="020F0303030302020204" pitchFamily="34" charset="0"/>
              </a:rPr>
              <a:t>– React Compiler</a:t>
            </a:r>
          </a:p>
        </p:txBody>
      </p:sp>
      <p:cxnSp>
        <p:nvCxnSpPr>
          <p:cNvPr id="39" name="Straight Connector 38">
            <a:extLst>
              <a:ext uri="{FF2B5EF4-FFF2-40B4-BE49-F238E27FC236}">
                <a16:creationId xmlns:a16="http://schemas.microsoft.com/office/drawing/2014/main" id="{47A1194E-6020-524B-A700-6A1191C1771D}"/>
              </a:ext>
            </a:extLst>
          </p:cNvPr>
          <p:cNvCxnSpPr>
            <a:cxnSpLocks/>
          </p:cNvCxnSpPr>
          <p:nvPr/>
        </p:nvCxnSpPr>
        <p:spPr>
          <a:xfrm>
            <a:off x="351327" y="6178826"/>
            <a:ext cx="0" cy="361771"/>
          </a:xfrm>
          <a:prstGeom prst="line">
            <a:avLst/>
          </a:prstGeom>
          <a:ln w="12700">
            <a:solidFill>
              <a:srgbClr val="DC1E35"/>
            </a:solidFill>
          </a:ln>
        </p:spPr>
        <p:style>
          <a:lnRef idx="1">
            <a:schemeClr val="accent1"/>
          </a:lnRef>
          <a:fillRef idx="0">
            <a:schemeClr val="accent1"/>
          </a:fillRef>
          <a:effectRef idx="0">
            <a:schemeClr val="accent1"/>
          </a:effectRef>
          <a:fontRef idx="minor">
            <a:schemeClr val="tx1"/>
          </a:fontRef>
        </p:style>
      </p:cxnSp>
      <p:pic>
        <p:nvPicPr>
          <p:cNvPr id="43" name="Graphic 42">
            <a:extLst>
              <a:ext uri="{FF2B5EF4-FFF2-40B4-BE49-F238E27FC236}">
                <a16:creationId xmlns:a16="http://schemas.microsoft.com/office/drawing/2014/main" id="{F8282668-0591-0946-806F-4B6A27F56C73}"/>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322439" y="321138"/>
            <a:ext cx="1884326" cy="406202"/>
          </a:xfrm>
          <a:prstGeom prst="rect">
            <a:avLst/>
          </a:prstGeom>
        </p:spPr>
      </p:pic>
      <p:pic>
        <p:nvPicPr>
          <p:cNvPr id="44" name="Graphic 43">
            <a:extLst>
              <a:ext uri="{FF2B5EF4-FFF2-40B4-BE49-F238E27FC236}">
                <a16:creationId xmlns:a16="http://schemas.microsoft.com/office/drawing/2014/main" id="{3B0E865A-1CD1-1C4B-A488-ACAAD5B64CF8}"/>
              </a:ext>
            </a:extLst>
          </p:cNvPr>
          <p:cNvPicPr>
            <a:picLocks noChangeAspect="1"/>
          </p:cNvPicPr>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480395" y="6305029"/>
            <a:ext cx="1392353" cy="117996"/>
          </a:xfrm>
          <a:prstGeom prst="rect">
            <a:avLst/>
          </a:prstGeom>
        </p:spPr>
      </p:pic>
      <p:sp>
        <p:nvSpPr>
          <p:cNvPr id="2" name="TextBox 1">
            <a:extLst>
              <a:ext uri="{FF2B5EF4-FFF2-40B4-BE49-F238E27FC236}">
                <a16:creationId xmlns:a16="http://schemas.microsoft.com/office/drawing/2014/main" id="{19D9C4E3-0726-CCA9-E0EC-19F11EEFA531}"/>
              </a:ext>
            </a:extLst>
          </p:cNvPr>
          <p:cNvSpPr txBox="1"/>
          <p:nvPr/>
        </p:nvSpPr>
        <p:spPr>
          <a:xfrm>
            <a:off x="564336" y="1258723"/>
            <a:ext cx="2065245" cy="492443"/>
          </a:xfrm>
          <a:prstGeom prst="rect">
            <a:avLst/>
          </a:prstGeom>
          <a:noFill/>
        </p:spPr>
        <p:txBody>
          <a:bodyPr wrap="none" rtlCol="0">
            <a:spAutoFit/>
          </a:bodyPr>
          <a:lstStyle/>
          <a:p>
            <a:r>
              <a:rPr lang="en-US" sz="2600" dirty="0">
                <a:solidFill>
                  <a:srgbClr val="DC1E35"/>
                </a:solidFill>
                <a:latin typeface="Core Sans M 35 Light" panose="020F0303030302020204" pitchFamily="34" charset="0"/>
              </a:rPr>
              <a:t>How to use?</a:t>
            </a:r>
          </a:p>
        </p:txBody>
      </p:sp>
      <p:sp>
        <p:nvSpPr>
          <p:cNvPr id="8" name="TextBox 7">
            <a:extLst>
              <a:ext uri="{FF2B5EF4-FFF2-40B4-BE49-F238E27FC236}">
                <a16:creationId xmlns:a16="http://schemas.microsoft.com/office/drawing/2014/main" id="{D1FC4828-EED3-5E05-7864-10DF7896FEEE}"/>
              </a:ext>
            </a:extLst>
          </p:cNvPr>
          <p:cNvSpPr txBox="1"/>
          <p:nvPr/>
        </p:nvSpPr>
        <p:spPr>
          <a:xfrm>
            <a:off x="4124374" y="288624"/>
            <a:ext cx="3740896" cy="707886"/>
          </a:xfrm>
          <a:prstGeom prst="rect">
            <a:avLst/>
          </a:prstGeom>
          <a:noFill/>
        </p:spPr>
        <p:txBody>
          <a:bodyPr wrap="none" rtlCol="0">
            <a:spAutoFit/>
          </a:bodyPr>
          <a:lstStyle/>
          <a:p>
            <a:pPr algn="ctr"/>
            <a:r>
              <a:rPr lang="en-US" sz="4000" dirty="0">
                <a:solidFill>
                  <a:srgbClr val="DC1E35"/>
                </a:solidFill>
                <a:latin typeface="Core Sans M 35 Light" panose="020F0303030302020204" pitchFamily="34" charset="0"/>
              </a:rPr>
              <a:t>React</a:t>
            </a:r>
            <a:r>
              <a:rPr lang="en-US" sz="4000" dirty="0">
                <a:solidFill>
                  <a:schemeClr val="bg1"/>
                </a:solidFill>
                <a:latin typeface="Core Sans M 35 Light" panose="020F0303030302020204" pitchFamily="34" charset="0"/>
              </a:rPr>
              <a:t> </a:t>
            </a:r>
            <a:r>
              <a:rPr lang="en-US" sz="4000" dirty="0">
                <a:solidFill>
                  <a:srgbClr val="4A5267"/>
                </a:solidFill>
                <a:latin typeface="Core Sans M 35 Light" panose="020F0303030302020204" pitchFamily="34" charset="0"/>
              </a:rPr>
              <a:t>Compiler</a:t>
            </a:r>
          </a:p>
        </p:txBody>
      </p:sp>
      <p:sp>
        <p:nvSpPr>
          <p:cNvPr id="3" name="TextBox 2">
            <a:extLst>
              <a:ext uri="{FF2B5EF4-FFF2-40B4-BE49-F238E27FC236}">
                <a16:creationId xmlns:a16="http://schemas.microsoft.com/office/drawing/2014/main" id="{1863ADBF-B891-CBAE-6EBB-DCC9849ACC81}"/>
              </a:ext>
            </a:extLst>
          </p:cNvPr>
          <p:cNvSpPr txBox="1"/>
          <p:nvPr/>
        </p:nvSpPr>
        <p:spPr>
          <a:xfrm>
            <a:off x="564336" y="1822021"/>
            <a:ext cx="4673074" cy="369332"/>
          </a:xfrm>
          <a:prstGeom prst="rect">
            <a:avLst/>
          </a:prstGeom>
          <a:noFill/>
        </p:spPr>
        <p:txBody>
          <a:bodyPr wrap="none" rtlCol="0">
            <a:spAutoFit/>
          </a:bodyPr>
          <a:lstStyle/>
          <a:p>
            <a:r>
              <a:rPr lang="en-US" dirty="0"/>
              <a:t>1 – Check for Compatibility (Rules of React)</a:t>
            </a:r>
          </a:p>
        </p:txBody>
      </p:sp>
      <p:pic>
        <p:nvPicPr>
          <p:cNvPr id="9" name="Picture 8">
            <a:extLst>
              <a:ext uri="{FF2B5EF4-FFF2-40B4-BE49-F238E27FC236}">
                <a16:creationId xmlns:a16="http://schemas.microsoft.com/office/drawing/2014/main" id="{0924A89B-CB4A-251F-AF53-E28012BED332}"/>
              </a:ext>
            </a:extLst>
          </p:cNvPr>
          <p:cNvPicPr>
            <a:picLocks noChangeAspect="1"/>
          </p:cNvPicPr>
          <p:nvPr/>
        </p:nvPicPr>
        <p:blipFill>
          <a:blip r:embed="rId7"/>
          <a:stretch>
            <a:fillRect/>
          </a:stretch>
        </p:blipFill>
        <p:spPr>
          <a:xfrm>
            <a:off x="6778992" y="2233926"/>
            <a:ext cx="4703256" cy="738528"/>
          </a:xfrm>
          <a:prstGeom prst="rect">
            <a:avLst/>
          </a:prstGeom>
        </p:spPr>
      </p:pic>
      <p:sp>
        <p:nvSpPr>
          <p:cNvPr id="11" name="TextBox 10">
            <a:extLst>
              <a:ext uri="{FF2B5EF4-FFF2-40B4-BE49-F238E27FC236}">
                <a16:creationId xmlns:a16="http://schemas.microsoft.com/office/drawing/2014/main" id="{D8FC6BB5-6B37-12E6-D9C1-9EC8E0813755}"/>
              </a:ext>
            </a:extLst>
          </p:cNvPr>
          <p:cNvSpPr txBox="1"/>
          <p:nvPr/>
        </p:nvSpPr>
        <p:spPr>
          <a:xfrm>
            <a:off x="618296" y="3115069"/>
            <a:ext cx="4867200" cy="369332"/>
          </a:xfrm>
          <a:prstGeom prst="rect">
            <a:avLst/>
          </a:prstGeom>
          <a:noFill/>
        </p:spPr>
        <p:txBody>
          <a:bodyPr wrap="square">
            <a:spAutoFit/>
          </a:bodyPr>
          <a:lstStyle/>
          <a:p>
            <a:r>
              <a:rPr lang="en-US" dirty="0"/>
              <a:t>2 – Install the </a:t>
            </a:r>
            <a:r>
              <a:rPr lang="en-US" dirty="0" err="1"/>
              <a:t>eslint</a:t>
            </a:r>
            <a:r>
              <a:rPr lang="en-US" dirty="0"/>
              <a:t> plugin</a:t>
            </a:r>
          </a:p>
        </p:txBody>
      </p:sp>
      <p:sp>
        <p:nvSpPr>
          <p:cNvPr id="13" name="TextBox 12">
            <a:extLst>
              <a:ext uri="{FF2B5EF4-FFF2-40B4-BE49-F238E27FC236}">
                <a16:creationId xmlns:a16="http://schemas.microsoft.com/office/drawing/2014/main" id="{FBEFAEB4-FB0F-E0FB-116B-911FBB19BCB5}"/>
              </a:ext>
            </a:extLst>
          </p:cNvPr>
          <p:cNvSpPr txBox="1"/>
          <p:nvPr/>
        </p:nvSpPr>
        <p:spPr>
          <a:xfrm>
            <a:off x="676850" y="4502712"/>
            <a:ext cx="4327704" cy="369332"/>
          </a:xfrm>
          <a:prstGeom prst="rect">
            <a:avLst/>
          </a:prstGeom>
          <a:noFill/>
        </p:spPr>
        <p:txBody>
          <a:bodyPr wrap="square">
            <a:spAutoFit/>
          </a:bodyPr>
          <a:lstStyle/>
          <a:p>
            <a:r>
              <a:rPr lang="en-US" dirty="0"/>
              <a:t>3 – Install the react compiler plugin</a:t>
            </a:r>
          </a:p>
        </p:txBody>
      </p:sp>
      <p:sp>
        <p:nvSpPr>
          <p:cNvPr id="4" name="Rectangle: Rounded Corners 3">
            <a:extLst>
              <a:ext uri="{FF2B5EF4-FFF2-40B4-BE49-F238E27FC236}">
                <a16:creationId xmlns:a16="http://schemas.microsoft.com/office/drawing/2014/main" id="{6A0BCC3A-6E57-7A0A-B9A5-F0AE754715E1}"/>
              </a:ext>
            </a:extLst>
          </p:cNvPr>
          <p:cNvSpPr/>
          <p:nvPr/>
        </p:nvSpPr>
        <p:spPr>
          <a:xfrm>
            <a:off x="676851" y="2247321"/>
            <a:ext cx="5550214" cy="658711"/>
          </a:xfrm>
          <a:prstGeom prst="roundRect">
            <a:avLst>
              <a:gd name="adj" fmla="val 22043"/>
            </a:avLst>
          </a:prstGeom>
          <a:solidFill>
            <a:schemeClr val="accent3">
              <a:lumMod val="50000"/>
            </a:schemeClr>
          </a:solidFill>
          <a:ln w="19050">
            <a:solidFill>
              <a:schemeClr val="accent3">
                <a:lumMod val="60000"/>
                <a:lumOff val="40000"/>
              </a:schemeClr>
            </a:solid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0" i="0" dirty="0" err="1">
                <a:solidFill>
                  <a:srgbClr val="FFC000"/>
                </a:solidFill>
                <a:effectLst/>
                <a:latin typeface="Source Code Pro" panose="020B0509030403020204" pitchFamily="49" charset="0"/>
              </a:rPr>
              <a:t>npx</a:t>
            </a:r>
            <a:r>
              <a:rPr lang="en-US" sz="1400" b="0" i="0" dirty="0">
                <a:solidFill>
                  <a:srgbClr val="F8F8F8"/>
                </a:solidFill>
                <a:effectLst/>
                <a:latin typeface="Source Code Pro" panose="020B0509030403020204" pitchFamily="49" charset="0"/>
              </a:rPr>
              <a:t> </a:t>
            </a:r>
            <a:r>
              <a:rPr lang="en-US" sz="1400" b="0" i="0" dirty="0" err="1">
                <a:solidFill>
                  <a:schemeClr val="bg1"/>
                </a:solidFill>
                <a:effectLst/>
                <a:latin typeface="Source Code Pro" panose="020B0509030403020204" pitchFamily="49" charset="0"/>
              </a:rPr>
              <a:t>react-compiler-healthcheck@experimental</a:t>
            </a:r>
            <a:endParaRPr lang="en-US" sz="1400" b="0" i="0" dirty="0">
              <a:solidFill>
                <a:schemeClr val="bg1"/>
              </a:solidFill>
              <a:effectLst/>
              <a:latin typeface="Source Code Pro" panose="020B0509030403020204" pitchFamily="49" charset="0"/>
            </a:endParaRPr>
          </a:p>
        </p:txBody>
      </p:sp>
      <p:sp>
        <p:nvSpPr>
          <p:cNvPr id="5" name="Rectangle: Rounded Corners 4">
            <a:extLst>
              <a:ext uri="{FF2B5EF4-FFF2-40B4-BE49-F238E27FC236}">
                <a16:creationId xmlns:a16="http://schemas.microsoft.com/office/drawing/2014/main" id="{39DEF1C3-6649-0445-FE9B-BDDA1198470E}"/>
              </a:ext>
            </a:extLst>
          </p:cNvPr>
          <p:cNvSpPr/>
          <p:nvPr/>
        </p:nvSpPr>
        <p:spPr>
          <a:xfrm>
            <a:off x="676850" y="3596064"/>
            <a:ext cx="6500127" cy="658711"/>
          </a:xfrm>
          <a:prstGeom prst="roundRect">
            <a:avLst>
              <a:gd name="adj" fmla="val 22043"/>
            </a:avLst>
          </a:prstGeom>
          <a:solidFill>
            <a:schemeClr val="accent3">
              <a:lumMod val="50000"/>
            </a:schemeClr>
          </a:solidFill>
          <a:ln w="19050">
            <a:solidFill>
              <a:schemeClr val="accent3">
                <a:lumMod val="60000"/>
                <a:lumOff val="40000"/>
              </a:schemeClr>
            </a:solid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err="1">
                <a:solidFill>
                  <a:srgbClr val="FFC000"/>
                </a:solidFill>
                <a:latin typeface="Source Code Pro" panose="020B0509030403020204" pitchFamily="49" charset="0"/>
              </a:rPr>
              <a:t>npx</a:t>
            </a:r>
            <a:r>
              <a:rPr lang="en-US" sz="1400" dirty="0">
                <a:solidFill>
                  <a:srgbClr val="FFC000"/>
                </a:solidFill>
                <a:latin typeface="Source Code Pro" panose="020B0509030403020204" pitchFamily="49" charset="0"/>
              </a:rPr>
              <a:t> </a:t>
            </a:r>
            <a:r>
              <a:rPr lang="en-US" sz="1400" b="0" i="0" dirty="0">
                <a:solidFill>
                  <a:schemeClr val="bg1"/>
                </a:solidFill>
                <a:effectLst/>
                <a:latin typeface="Source Code Pro" panose="020B0509030403020204" pitchFamily="49" charset="0"/>
              </a:rPr>
              <a:t>install </a:t>
            </a:r>
            <a:r>
              <a:rPr lang="en-US" sz="1400" b="0" i="0" dirty="0" err="1">
                <a:solidFill>
                  <a:schemeClr val="bg1"/>
                </a:solidFill>
                <a:effectLst/>
                <a:latin typeface="Source Code Pro" panose="020B0509030403020204" pitchFamily="49" charset="0"/>
              </a:rPr>
              <a:t>eslint-plugin-react-compiler@experimental</a:t>
            </a:r>
            <a:endParaRPr lang="en-US" sz="1400" b="0" i="0" dirty="0">
              <a:solidFill>
                <a:schemeClr val="bg1"/>
              </a:solidFill>
              <a:effectLst/>
              <a:latin typeface="Source Code Pro" panose="020B0509030403020204" pitchFamily="49" charset="0"/>
            </a:endParaRPr>
          </a:p>
        </p:txBody>
      </p:sp>
      <p:sp>
        <p:nvSpPr>
          <p:cNvPr id="7" name="Rectangle: Rounded Corners 6">
            <a:extLst>
              <a:ext uri="{FF2B5EF4-FFF2-40B4-BE49-F238E27FC236}">
                <a16:creationId xmlns:a16="http://schemas.microsoft.com/office/drawing/2014/main" id="{64B2B63C-9DCF-540A-64A2-2CCBFC6233DA}"/>
              </a:ext>
            </a:extLst>
          </p:cNvPr>
          <p:cNvSpPr/>
          <p:nvPr/>
        </p:nvSpPr>
        <p:spPr>
          <a:xfrm>
            <a:off x="676849" y="4998519"/>
            <a:ext cx="6500127" cy="658711"/>
          </a:xfrm>
          <a:prstGeom prst="roundRect">
            <a:avLst>
              <a:gd name="adj" fmla="val 22043"/>
            </a:avLst>
          </a:prstGeom>
          <a:solidFill>
            <a:schemeClr val="accent3">
              <a:lumMod val="50000"/>
            </a:schemeClr>
          </a:solidFill>
          <a:ln w="19050">
            <a:solidFill>
              <a:schemeClr val="accent3">
                <a:lumMod val="60000"/>
                <a:lumOff val="40000"/>
              </a:schemeClr>
            </a:solid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err="1">
                <a:solidFill>
                  <a:srgbClr val="FFC000"/>
                </a:solidFill>
                <a:latin typeface="Source Code Pro" panose="020B0509030403020204" pitchFamily="49" charset="0"/>
              </a:rPr>
              <a:t>npx</a:t>
            </a:r>
            <a:r>
              <a:rPr lang="en-US" sz="1400" dirty="0">
                <a:solidFill>
                  <a:srgbClr val="FFC000"/>
                </a:solidFill>
                <a:latin typeface="Source Code Pro" panose="020B0509030403020204" pitchFamily="49" charset="0"/>
              </a:rPr>
              <a:t> </a:t>
            </a:r>
            <a:r>
              <a:rPr lang="en-US" sz="1400" dirty="0">
                <a:solidFill>
                  <a:schemeClr val="bg1"/>
                </a:solidFill>
                <a:latin typeface="Source Code Pro" panose="020B0509030403020204" pitchFamily="49" charset="0"/>
              </a:rPr>
              <a:t>install </a:t>
            </a:r>
            <a:r>
              <a:rPr lang="en-US" sz="1400" dirty="0" err="1">
                <a:solidFill>
                  <a:schemeClr val="bg1"/>
                </a:solidFill>
                <a:latin typeface="Source Code Pro" panose="020B0509030403020204" pitchFamily="49" charset="0"/>
              </a:rPr>
              <a:t>babel-plugin-react-compiler@experimental</a:t>
            </a:r>
            <a:endParaRPr lang="en-US" sz="1400" b="0" i="0" dirty="0">
              <a:solidFill>
                <a:schemeClr val="bg1"/>
              </a:solidFill>
              <a:effectLst/>
              <a:latin typeface="Source Code Pro" panose="020B0509030403020204" pitchFamily="49" charset="0"/>
            </a:endParaRPr>
          </a:p>
        </p:txBody>
      </p:sp>
    </p:spTree>
    <p:extLst>
      <p:ext uri="{BB962C8B-B14F-4D97-AF65-F5344CB8AC3E}">
        <p14:creationId xmlns:p14="http://schemas.microsoft.com/office/powerpoint/2010/main" val="2960981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extBox 33">
            <a:extLst>
              <a:ext uri="{FF2B5EF4-FFF2-40B4-BE49-F238E27FC236}">
                <a16:creationId xmlns:a16="http://schemas.microsoft.com/office/drawing/2014/main" id="{D8B89413-A466-4A46-B080-2A0F2354137A}"/>
              </a:ext>
            </a:extLst>
          </p:cNvPr>
          <p:cNvSpPr txBox="1"/>
          <p:nvPr/>
        </p:nvSpPr>
        <p:spPr>
          <a:xfrm>
            <a:off x="11482248" y="6224947"/>
            <a:ext cx="348173" cy="276999"/>
          </a:xfrm>
          <a:prstGeom prst="rect">
            <a:avLst/>
          </a:prstGeom>
          <a:noFill/>
        </p:spPr>
        <p:txBody>
          <a:bodyPr wrap="none" rtlCol="0">
            <a:spAutoFit/>
          </a:bodyPr>
          <a:lstStyle/>
          <a:p>
            <a:pPr algn="r"/>
            <a:fld id="{3D84D9FA-1F41-744C-B738-DD7336045975}" type="slidenum">
              <a:rPr lang="en-US" sz="1200" smtClean="0">
                <a:latin typeface="Core Sans M 35 Light" panose="020F0303030302020204" pitchFamily="34" charset="0"/>
              </a:rPr>
              <a:t>27</a:t>
            </a:fld>
            <a:endParaRPr lang="en-US" sz="1200">
              <a:latin typeface="Core Sans M 35 Light" panose="020F0303030302020204" pitchFamily="34" charset="0"/>
            </a:endParaRPr>
          </a:p>
        </p:txBody>
      </p:sp>
      <p:cxnSp>
        <p:nvCxnSpPr>
          <p:cNvPr id="35" name="Straight Connector 34">
            <a:extLst>
              <a:ext uri="{FF2B5EF4-FFF2-40B4-BE49-F238E27FC236}">
                <a16:creationId xmlns:a16="http://schemas.microsoft.com/office/drawing/2014/main" id="{A7ABFCCF-4F37-5D49-97D4-1C0B45AE6005}"/>
              </a:ext>
            </a:extLst>
          </p:cNvPr>
          <p:cNvCxnSpPr>
            <a:cxnSpLocks/>
          </p:cNvCxnSpPr>
          <p:nvPr/>
        </p:nvCxnSpPr>
        <p:spPr>
          <a:xfrm>
            <a:off x="11857528" y="321138"/>
            <a:ext cx="0" cy="361771"/>
          </a:xfrm>
          <a:prstGeom prst="line">
            <a:avLst/>
          </a:prstGeom>
          <a:ln w="12700">
            <a:solidFill>
              <a:srgbClr val="DC1E35"/>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F3BD5120-9210-6143-9F69-7DC8DEF4E083}"/>
              </a:ext>
            </a:extLst>
          </p:cNvPr>
          <p:cNvCxnSpPr>
            <a:cxnSpLocks/>
          </p:cNvCxnSpPr>
          <p:nvPr/>
        </p:nvCxnSpPr>
        <p:spPr>
          <a:xfrm>
            <a:off x="11857528" y="6175091"/>
            <a:ext cx="0" cy="361771"/>
          </a:xfrm>
          <a:prstGeom prst="line">
            <a:avLst/>
          </a:prstGeom>
          <a:ln w="12700">
            <a:solidFill>
              <a:srgbClr val="DC1E35"/>
            </a:solidFill>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669129D9-1016-334A-8732-4B49B4E4647F}"/>
              </a:ext>
            </a:extLst>
          </p:cNvPr>
          <p:cNvSpPr txBox="1"/>
          <p:nvPr/>
        </p:nvSpPr>
        <p:spPr>
          <a:xfrm>
            <a:off x="9782873" y="365568"/>
            <a:ext cx="2047548" cy="276999"/>
          </a:xfrm>
          <a:prstGeom prst="rect">
            <a:avLst/>
          </a:prstGeom>
          <a:noFill/>
        </p:spPr>
        <p:txBody>
          <a:bodyPr wrap="none" rtlCol="0">
            <a:spAutoFit/>
          </a:bodyPr>
          <a:lstStyle/>
          <a:p>
            <a:pPr algn="r"/>
            <a:r>
              <a:rPr lang="en-US" sz="1200" dirty="0">
                <a:solidFill>
                  <a:srgbClr val="DC1E35"/>
                </a:solidFill>
                <a:latin typeface="Core Sans M 55 Medium" panose="020F0603030302020204" pitchFamily="34" charset="0"/>
              </a:rPr>
              <a:t>React 19 </a:t>
            </a:r>
            <a:r>
              <a:rPr lang="en-US" sz="1200" dirty="0">
                <a:solidFill>
                  <a:srgbClr val="4A5267"/>
                </a:solidFill>
                <a:latin typeface="Core Sans M 35 Light" panose="020F0303030302020204" pitchFamily="34" charset="0"/>
              </a:rPr>
              <a:t>– React Compiler</a:t>
            </a:r>
          </a:p>
        </p:txBody>
      </p:sp>
      <p:cxnSp>
        <p:nvCxnSpPr>
          <p:cNvPr id="39" name="Straight Connector 38">
            <a:extLst>
              <a:ext uri="{FF2B5EF4-FFF2-40B4-BE49-F238E27FC236}">
                <a16:creationId xmlns:a16="http://schemas.microsoft.com/office/drawing/2014/main" id="{47A1194E-6020-524B-A700-6A1191C1771D}"/>
              </a:ext>
            </a:extLst>
          </p:cNvPr>
          <p:cNvCxnSpPr>
            <a:cxnSpLocks/>
          </p:cNvCxnSpPr>
          <p:nvPr/>
        </p:nvCxnSpPr>
        <p:spPr>
          <a:xfrm>
            <a:off x="351327" y="6178826"/>
            <a:ext cx="0" cy="361771"/>
          </a:xfrm>
          <a:prstGeom prst="line">
            <a:avLst/>
          </a:prstGeom>
          <a:ln w="12700">
            <a:solidFill>
              <a:srgbClr val="DC1E35"/>
            </a:solidFill>
          </a:ln>
        </p:spPr>
        <p:style>
          <a:lnRef idx="1">
            <a:schemeClr val="accent1"/>
          </a:lnRef>
          <a:fillRef idx="0">
            <a:schemeClr val="accent1"/>
          </a:fillRef>
          <a:effectRef idx="0">
            <a:schemeClr val="accent1"/>
          </a:effectRef>
          <a:fontRef idx="minor">
            <a:schemeClr val="tx1"/>
          </a:fontRef>
        </p:style>
      </p:cxnSp>
      <p:pic>
        <p:nvPicPr>
          <p:cNvPr id="43" name="Graphic 42">
            <a:extLst>
              <a:ext uri="{FF2B5EF4-FFF2-40B4-BE49-F238E27FC236}">
                <a16:creationId xmlns:a16="http://schemas.microsoft.com/office/drawing/2014/main" id="{F8282668-0591-0946-806F-4B6A27F56C73}"/>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322439" y="321138"/>
            <a:ext cx="1884326" cy="406202"/>
          </a:xfrm>
          <a:prstGeom prst="rect">
            <a:avLst/>
          </a:prstGeom>
        </p:spPr>
      </p:pic>
      <p:pic>
        <p:nvPicPr>
          <p:cNvPr id="44" name="Graphic 43">
            <a:extLst>
              <a:ext uri="{FF2B5EF4-FFF2-40B4-BE49-F238E27FC236}">
                <a16:creationId xmlns:a16="http://schemas.microsoft.com/office/drawing/2014/main" id="{3B0E865A-1CD1-1C4B-A488-ACAAD5B64CF8}"/>
              </a:ext>
            </a:extLst>
          </p:cNvPr>
          <p:cNvPicPr>
            <a:picLocks noChangeAspect="1"/>
          </p:cNvPicPr>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480395" y="6305029"/>
            <a:ext cx="1392353" cy="117996"/>
          </a:xfrm>
          <a:prstGeom prst="rect">
            <a:avLst/>
          </a:prstGeom>
        </p:spPr>
      </p:pic>
      <p:sp>
        <p:nvSpPr>
          <p:cNvPr id="2" name="TextBox 1">
            <a:extLst>
              <a:ext uri="{FF2B5EF4-FFF2-40B4-BE49-F238E27FC236}">
                <a16:creationId xmlns:a16="http://schemas.microsoft.com/office/drawing/2014/main" id="{19D9C4E3-0726-CCA9-E0EC-19F11EEFA531}"/>
              </a:ext>
            </a:extLst>
          </p:cNvPr>
          <p:cNvSpPr txBox="1"/>
          <p:nvPr/>
        </p:nvSpPr>
        <p:spPr>
          <a:xfrm>
            <a:off x="564336" y="1243999"/>
            <a:ext cx="2065245" cy="492443"/>
          </a:xfrm>
          <a:prstGeom prst="rect">
            <a:avLst/>
          </a:prstGeom>
          <a:noFill/>
        </p:spPr>
        <p:txBody>
          <a:bodyPr wrap="none" rtlCol="0">
            <a:spAutoFit/>
          </a:bodyPr>
          <a:lstStyle/>
          <a:p>
            <a:r>
              <a:rPr lang="en-US" sz="2600" dirty="0">
                <a:solidFill>
                  <a:srgbClr val="DC1E35"/>
                </a:solidFill>
                <a:latin typeface="Core Sans M 35 Light" panose="020F0303030302020204" pitchFamily="34" charset="0"/>
              </a:rPr>
              <a:t>How to use?</a:t>
            </a:r>
          </a:p>
        </p:txBody>
      </p:sp>
      <p:sp>
        <p:nvSpPr>
          <p:cNvPr id="8" name="TextBox 7">
            <a:extLst>
              <a:ext uri="{FF2B5EF4-FFF2-40B4-BE49-F238E27FC236}">
                <a16:creationId xmlns:a16="http://schemas.microsoft.com/office/drawing/2014/main" id="{D1FC4828-EED3-5E05-7864-10DF7896FEEE}"/>
              </a:ext>
            </a:extLst>
          </p:cNvPr>
          <p:cNvSpPr txBox="1"/>
          <p:nvPr/>
        </p:nvSpPr>
        <p:spPr>
          <a:xfrm>
            <a:off x="4124374" y="288624"/>
            <a:ext cx="3740896" cy="707886"/>
          </a:xfrm>
          <a:prstGeom prst="rect">
            <a:avLst/>
          </a:prstGeom>
          <a:noFill/>
        </p:spPr>
        <p:txBody>
          <a:bodyPr wrap="none" rtlCol="0">
            <a:spAutoFit/>
          </a:bodyPr>
          <a:lstStyle/>
          <a:p>
            <a:pPr algn="ctr"/>
            <a:r>
              <a:rPr lang="en-US" sz="4000" dirty="0">
                <a:solidFill>
                  <a:srgbClr val="DC1E35"/>
                </a:solidFill>
                <a:latin typeface="Core Sans M 35 Light" panose="020F0303030302020204" pitchFamily="34" charset="0"/>
              </a:rPr>
              <a:t>React</a:t>
            </a:r>
            <a:r>
              <a:rPr lang="en-US" sz="4000" dirty="0">
                <a:solidFill>
                  <a:schemeClr val="bg1"/>
                </a:solidFill>
                <a:latin typeface="Core Sans M 35 Light" panose="020F0303030302020204" pitchFamily="34" charset="0"/>
              </a:rPr>
              <a:t> </a:t>
            </a:r>
            <a:r>
              <a:rPr lang="en-US" sz="4000" dirty="0">
                <a:solidFill>
                  <a:srgbClr val="4A5267"/>
                </a:solidFill>
                <a:latin typeface="Core Sans M 35 Light" panose="020F0303030302020204" pitchFamily="34" charset="0"/>
              </a:rPr>
              <a:t>Compiler</a:t>
            </a:r>
          </a:p>
        </p:txBody>
      </p:sp>
      <p:sp>
        <p:nvSpPr>
          <p:cNvPr id="3" name="TextBox 2">
            <a:extLst>
              <a:ext uri="{FF2B5EF4-FFF2-40B4-BE49-F238E27FC236}">
                <a16:creationId xmlns:a16="http://schemas.microsoft.com/office/drawing/2014/main" id="{1863ADBF-B891-CBAE-6EBB-DCC9849ACC81}"/>
              </a:ext>
            </a:extLst>
          </p:cNvPr>
          <p:cNvSpPr txBox="1"/>
          <p:nvPr/>
        </p:nvSpPr>
        <p:spPr>
          <a:xfrm>
            <a:off x="564336" y="1790408"/>
            <a:ext cx="1428596" cy="369332"/>
          </a:xfrm>
          <a:prstGeom prst="rect">
            <a:avLst/>
          </a:prstGeom>
          <a:noFill/>
        </p:spPr>
        <p:txBody>
          <a:bodyPr wrap="none" rtlCol="0">
            <a:spAutoFit/>
          </a:bodyPr>
          <a:lstStyle/>
          <a:p>
            <a:r>
              <a:rPr lang="en-US" dirty="0"/>
              <a:t>New Project</a:t>
            </a:r>
          </a:p>
        </p:txBody>
      </p:sp>
      <p:sp>
        <p:nvSpPr>
          <p:cNvPr id="6" name="TextBox 5">
            <a:extLst>
              <a:ext uri="{FF2B5EF4-FFF2-40B4-BE49-F238E27FC236}">
                <a16:creationId xmlns:a16="http://schemas.microsoft.com/office/drawing/2014/main" id="{EFAF667B-0100-3503-5394-12209581A74F}"/>
              </a:ext>
            </a:extLst>
          </p:cNvPr>
          <p:cNvSpPr txBox="1"/>
          <p:nvPr/>
        </p:nvSpPr>
        <p:spPr>
          <a:xfrm>
            <a:off x="677231" y="2159740"/>
            <a:ext cx="5002383" cy="3754874"/>
          </a:xfrm>
          <a:prstGeom prst="rect">
            <a:avLst/>
          </a:prstGeom>
          <a:solidFill>
            <a:schemeClr val="accent6">
              <a:lumMod val="50000"/>
            </a:schemeClr>
          </a:solidFill>
          <a:ln>
            <a:solidFill>
              <a:schemeClr val="tx1"/>
            </a:solidFill>
          </a:ln>
          <a:effectLst/>
        </p:spPr>
        <p:txBody>
          <a:bodyPr wrap="square">
            <a:spAutoFit/>
          </a:bodyPr>
          <a:lstStyle/>
          <a:p>
            <a:r>
              <a:rPr lang="en-US" sz="1400" b="0" dirty="0">
                <a:solidFill>
                  <a:srgbClr val="C792EA"/>
                </a:solidFill>
                <a:effectLst/>
                <a:latin typeface="Consolas" panose="020B0609020204030204" pitchFamily="49" charset="0"/>
              </a:rPr>
              <a:t>const</a:t>
            </a:r>
            <a:r>
              <a:rPr lang="en-US" sz="1400" b="0" dirty="0">
                <a:solidFill>
                  <a:srgbClr val="BABED8"/>
                </a:solidFill>
                <a:effectLst/>
                <a:latin typeface="Consolas" panose="020B0609020204030204" pitchFamily="49" charset="0"/>
              </a:rPr>
              <a:t> </a:t>
            </a:r>
            <a:r>
              <a:rPr lang="en-US" sz="1400" b="0" dirty="0" err="1">
                <a:solidFill>
                  <a:srgbClr val="BABED8"/>
                </a:solidFill>
                <a:effectLst/>
                <a:latin typeface="Consolas" panose="020B0609020204030204" pitchFamily="49" charset="0"/>
              </a:rPr>
              <a:t>ReactCompilerConfig</a:t>
            </a:r>
            <a:r>
              <a:rPr lang="en-US" sz="1400" b="0" dirty="0">
                <a:solidFill>
                  <a:srgbClr val="BABED8"/>
                </a:solidFill>
                <a:effectLst/>
                <a:latin typeface="Consolas" panose="020B0609020204030204" pitchFamily="49" charset="0"/>
              </a:rPr>
              <a:t> </a:t>
            </a:r>
            <a:r>
              <a:rPr lang="en-US" sz="1400" b="0" dirty="0">
                <a:solidFill>
                  <a:srgbClr val="89DDFF"/>
                </a:solidFill>
                <a:effectLst/>
                <a:latin typeface="Consolas" panose="020B0609020204030204" pitchFamily="49" charset="0"/>
              </a:rPr>
              <a:t>=</a:t>
            </a:r>
            <a:r>
              <a:rPr lang="en-US" sz="1400" b="0" dirty="0">
                <a:solidFill>
                  <a:srgbClr val="BABED8"/>
                </a:solidFill>
                <a:effectLst/>
                <a:latin typeface="Consolas" panose="020B0609020204030204" pitchFamily="49" charset="0"/>
              </a:rPr>
              <a:t> </a:t>
            </a:r>
            <a:r>
              <a:rPr lang="en-US" sz="1400" b="0" dirty="0">
                <a:solidFill>
                  <a:srgbClr val="89DDFF"/>
                </a:solidFill>
                <a:effectLst/>
                <a:latin typeface="Consolas" panose="020B0609020204030204" pitchFamily="49" charset="0"/>
              </a:rPr>
              <a:t>{</a:t>
            </a:r>
            <a:r>
              <a:rPr lang="en-US" sz="1400" b="0" dirty="0">
                <a:solidFill>
                  <a:srgbClr val="BABED8"/>
                </a:solidFill>
                <a:effectLst/>
                <a:latin typeface="Consolas" panose="020B0609020204030204" pitchFamily="49" charset="0"/>
              </a:rPr>
              <a:t> </a:t>
            </a:r>
            <a:r>
              <a:rPr lang="en-US" sz="1400" b="0" dirty="0">
                <a:solidFill>
                  <a:srgbClr val="89DDFF"/>
                </a:solidFill>
                <a:effectLst/>
                <a:latin typeface="Consolas" panose="020B0609020204030204" pitchFamily="49" charset="0"/>
              </a:rPr>
              <a:t>};</a:t>
            </a:r>
            <a:endParaRPr lang="en-US" sz="1400" b="0" dirty="0">
              <a:solidFill>
                <a:srgbClr val="BABED8"/>
              </a:solidFill>
              <a:effectLst/>
              <a:latin typeface="Consolas" panose="020B0609020204030204" pitchFamily="49" charset="0"/>
            </a:endParaRPr>
          </a:p>
          <a:p>
            <a:br>
              <a:rPr lang="en-US" sz="1400" b="0" dirty="0">
                <a:solidFill>
                  <a:srgbClr val="BABED8"/>
                </a:solidFill>
                <a:effectLst/>
                <a:latin typeface="Consolas" panose="020B0609020204030204" pitchFamily="49" charset="0"/>
              </a:rPr>
            </a:br>
            <a:r>
              <a:rPr lang="en-US" sz="1400" b="0" i="1" dirty="0">
                <a:solidFill>
                  <a:srgbClr val="464B5D"/>
                </a:solidFill>
                <a:effectLst/>
                <a:latin typeface="Consolas" panose="020B0609020204030204" pitchFamily="49" charset="0"/>
              </a:rPr>
              <a:t>// https://vitejs.dev/config/</a:t>
            </a:r>
            <a:endParaRPr lang="en-US" sz="1400" b="0" dirty="0">
              <a:solidFill>
                <a:srgbClr val="BABED8"/>
              </a:solidFill>
              <a:effectLst/>
              <a:latin typeface="Consolas" panose="020B0609020204030204" pitchFamily="49" charset="0"/>
            </a:endParaRPr>
          </a:p>
          <a:p>
            <a:r>
              <a:rPr lang="en-US" sz="1400" b="0" i="1" dirty="0">
                <a:solidFill>
                  <a:srgbClr val="89DDFF"/>
                </a:solidFill>
                <a:effectLst/>
                <a:latin typeface="Consolas" panose="020B0609020204030204" pitchFamily="49" charset="0"/>
              </a:rPr>
              <a:t>export</a:t>
            </a:r>
            <a:r>
              <a:rPr lang="en-US" sz="1400" b="0" dirty="0">
                <a:solidFill>
                  <a:srgbClr val="BABED8"/>
                </a:solidFill>
                <a:effectLst/>
                <a:latin typeface="Consolas" panose="020B0609020204030204" pitchFamily="49" charset="0"/>
              </a:rPr>
              <a:t> </a:t>
            </a:r>
            <a:r>
              <a:rPr lang="en-US" sz="1400" b="0" i="1" dirty="0">
                <a:solidFill>
                  <a:srgbClr val="89DDFF"/>
                </a:solidFill>
                <a:effectLst/>
                <a:latin typeface="Consolas" panose="020B0609020204030204" pitchFamily="49" charset="0"/>
              </a:rPr>
              <a:t>default</a:t>
            </a:r>
            <a:r>
              <a:rPr lang="en-US" sz="1400" b="0" dirty="0">
                <a:solidFill>
                  <a:srgbClr val="BABED8"/>
                </a:solidFill>
                <a:effectLst/>
                <a:latin typeface="Consolas" panose="020B0609020204030204" pitchFamily="49" charset="0"/>
              </a:rPr>
              <a:t> </a:t>
            </a:r>
            <a:r>
              <a:rPr lang="en-US" sz="1400" b="0" dirty="0" err="1">
                <a:solidFill>
                  <a:srgbClr val="82AAFF"/>
                </a:solidFill>
                <a:effectLst/>
                <a:latin typeface="Consolas" panose="020B0609020204030204" pitchFamily="49" charset="0"/>
              </a:rPr>
              <a:t>defineConfig</a:t>
            </a:r>
            <a:r>
              <a:rPr lang="en-US" sz="1400" b="0" dirty="0">
                <a:solidFill>
                  <a:srgbClr val="BABED8"/>
                </a:solidFill>
                <a:effectLst/>
                <a:latin typeface="Consolas" panose="020B0609020204030204" pitchFamily="49" charset="0"/>
              </a:rPr>
              <a:t>(</a:t>
            </a:r>
            <a:r>
              <a:rPr lang="en-US" sz="1400" b="0" dirty="0">
                <a:solidFill>
                  <a:srgbClr val="89DDFF"/>
                </a:solidFill>
                <a:effectLst/>
                <a:latin typeface="Consolas" panose="020B0609020204030204" pitchFamily="49" charset="0"/>
              </a:rPr>
              <a:t>{</a:t>
            </a:r>
            <a:endParaRPr lang="en-US" sz="1400" b="0" dirty="0">
              <a:solidFill>
                <a:srgbClr val="BABED8"/>
              </a:solidFill>
              <a:effectLst/>
              <a:latin typeface="Consolas" panose="020B0609020204030204" pitchFamily="49" charset="0"/>
            </a:endParaRPr>
          </a:p>
          <a:p>
            <a:r>
              <a:rPr lang="en-US" sz="1400" b="0" dirty="0">
                <a:solidFill>
                  <a:srgbClr val="BABED8"/>
                </a:solidFill>
                <a:effectLst/>
                <a:latin typeface="Consolas" panose="020B0609020204030204" pitchFamily="49" charset="0"/>
              </a:rPr>
              <a:t>  plugins</a:t>
            </a:r>
            <a:r>
              <a:rPr lang="en-US" sz="1400" b="0" dirty="0">
                <a:solidFill>
                  <a:srgbClr val="89DDFF"/>
                </a:solidFill>
                <a:effectLst/>
                <a:latin typeface="Consolas" panose="020B0609020204030204" pitchFamily="49" charset="0"/>
              </a:rPr>
              <a:t>:</a:t>
            </a:r>
            <a:r>
              <a:rPr lang="en-US" sz="1400" b="0" dirty="0">
                <a:solidFill>
                  <a:srgbClr val="BABED8"/>
                </a:solidFill>
                <a:effectLst/>
                <a:latin typeface="Consolas" panose="020B0609020204030204" pitchFamily="49" charset="0"/>
              </a:rPr>
              <a:t> [</a:t>
            </a:r>
            <a:r>
              <a:rPr lang="en-US" sz="1400" b="0" dirty="0">
                <a:solidFill>
                  <a:srgbClr val="82AAFF"/>
                </a:solidFill>
                <a:effectLst/>
                <a:latin typeface="Consolas" panose="020B0609020204030204" pitchFamily="49" charset="0"/>
              </a:rPr>
              <a:t>react</a:t>
            </a:r>
            <a:r>
              <a:rPr lang="en-US" sz="1400" b="0" dirty="0">
                <a:solidFill>
                  <a:srgbClr val="BABED8"/>
                </a:solidFill>
                <a:effectLst/>
                <a:latin typeface="Consolas" panose="020B0609020204030204" pitchFamily="49" charset="0"/>
              </a:rPr>
              <a:t>(</a:t>
            </a:r>
            <a:r>
              <a:rPr lang="en-US" sz="1400" b="0" dirty="0">
                <a:solidFill>
                  <a:srgbClr val="89DDFF"/>
                </a:solidFill>
                <a:effectLst/>
                <a:latin typeface="Consolas" panose="020B0609020204030204" pitchFamily="49" charset="0"/>
              </a:rPr>
              <a:t>{</a:t>
            </a:r>
            <a:endParaRPr lang="en-US" sz="1400" b="0" dirty="0">
              <a:solidFill>
                <a:srgbClr val="BABED8"/>
              </a:solidFill>
              <a:effectLst/>
              <a:latin typeface="Consolas" panose="020B0609020204030204" pitchFamily="49" charset="0"/>
            </a:endParaRPr>
          </a:p>
          <a:p>
            <a:r>
              <a:rPr lang="en-US" sz="1400" b="0" dirty="0">
                <a:solidFill>
                  <a:srgbClr val="BABED8"/>
                </a:solidFill>
                <a:effectLst/>
                <a:latin typeface="Consolas" panose="020B0609020204030204" pitchFamily="49" charset="0"/>
              </a:rPr>
              <a:t>    babel</a:t>
            </a:r>
            <a:r>
              <a:rPr lang="en-US" sz="1400" b="0" dirty="0">
                <a:solidFill>
                  <a:srgbClr val="89DDFF"/>
                </a:solidFill>
                <a:effectLst/>
                <a:latin typeface="Consolas" panose="020B0609020204030204" pitchFamily="49" charset="0"/>
              </a:rPr>
              <a:t>:</a:t>
            </a:r>
            <a:r>
              <a:rPr lang="en-US" sz="1400" b="0" dirty="0">
                <a:solidFill>
                  <a:srgbClr val="BABED8"/>
                </a:solidFill>
                <a:effectLst/>
                <a:latin typeface="Consolas" panose="020B0609020204030204" pitchFamily="49" charset="0"/>
              </a:rPr>
              <a:t> </a:t>
            </a:r>
            <a:r>
              <a:rPr lang="en-US" sz="1400" b="0" dirty="0">
                <a:solidFill>
                  <a:srgbClr val="89DDFF"/>
                </a:solidFill>
                <a:effectLst/>
                <a:latin typeface="Consolas" panose="020B0609020204030204" pitchFamily="49" charset="0"/>
              </a:rPr>
              <a:t>{</a:t>
            </a:r>
            <a:endParaRPr lang="en-US" sz="1400" b="0" dirty="0">
              <a:solidFill>
                <a:srgbClr val="BABED8"/>
              </a:solidFill>
              <a:effectLst/>
              <a:latin typeface="Consolas" panose="020B0609020204030204" pitchFamily="49" charset="0"/>
            </a:endParaRPr>
          </a:p>
          <a:p>
            <a:r>
              <a:rPr lang="en-US" sz="1400" b="0" dirty="0">
                <a:solidFill>
                  <a:srgbClr val="BABED8"/>
                </a:solidFill>
                <a:effectLst/>
                <a:latin typeface="Consolas" panose="020B0609020204030204" pitchFamily="49" charset="0"/>
              </a:rPr>
              <a:t>      plugins</a:t>
            </a:r>
            <a:r>
              <a:rPr lang="en-US" sz="1400" b="0" dirty="0">
                <a:solidFill>
                  <a:srgbClr val="89DDFF"/>
                </a:solidFill>
                <a:effectLst/>
                <a:latin typeface="Consolas" panose="020B0609020204030204" pitchFamily="49" charset="0"/>
              </a:rPr>
              <a:t>:</a:t>
            </a:r>
            <a:r>
              <a:rPr lang="en-US" sz="1400" b="0" dirty="0">
                <a:solidFill>
                  <a:srgbClr val="BABED8"/>
                </a:solidFill>
                <a:effectLst/>
                <a:latin typeface="Consolas" panose="020B0609020204030204" pitchFamily="49" charset="0"/>
              </a:rPr>
              <a:t> [</a:t>
            </a:r>
          </a:p>
          <a:p>
            <a:r>
              <a:rPr lang="en-US" sz="1400" b="0" dirty="0">
                <a:solidFill>
                  <a:srgbClr val="BABED8"/>
                </a:solidFill>
                <a:effectLst/>
                <a:latin typeface="Consolas" panose="020B0609020204030204" pitchFamily="49" charset="0"/>
              </a:rPr>
              <a:t>        [</a:t>
            </a:r>
            <a:r>
              <a:rPr lang="en-US" sz="1400" b="0" dirty="0">
                <a:solidFill>
                  <a:srgbClr val="89DDFF"/>
                </a:solidFill>
                <a:effectLst/>
                <a:latin typeface="Consolas" panose="020B0609020204030204" pitchFamily="49" charset="0"/>
              </a:rPr>
              <a:t>"</a:t>
            </a:r>
            <a:r>
              <a:rPr lang="en-US" sz="1400" b="0" dirty="0">
                <a:solidFill>
                  <a:srgbClr val="C3E88D"/>
                </a:solidFill>
                <a:effectLst/>
                <a:latin typeface="Consolas" panose="020B0609020204030204" pitchFamily="49" charset="0"/>
              </a:rPr>
              <a:t>babel-plugin-react-compiler</a:t>
            </a:r>
            <a:r>
              <a:rPr lang="en-US" sz="1400" b="0" dirty="0">
                <a:solidFill>
                  <a:srgbClr val="89DDFF"/>
                </a:solidFill>
                <a:effectLst/>
                <a:latin typeface="Consolas" panose="020B0609020204030204" pitchFamily="49" charset="0"/>
              </a:rPr>
              <a:t>",</a:t>
            </a:r>
            <a:r>
              <a:rPr lang="en-US" sz="1400" b="0" dirty="0">
                <a:solidFill>
                  <a:srgbClr val="BABED8"/>
                </a:solidFill>
                <a:effectLst/>
                <a:latin typeface="Consolas" panose="020B0609020204030204" pitchFamily="49" charset="0"/>
              </a:rPr>
              <a:t> </a:t>
            </a:r>
            <a:r>
              <a:rPr lang="en-US" sz="1400" b="0" dirty="0" err="1">
                <a:solidFill>
                  <a:srgbClr val="BABED8"/>
                </a:solidFill>
                <a:effectLst/>
                <a:latin typeface="Consolas" panose="020B0609020204030204" pitchFamily="49" charset="0"/>
              </a:rPr>
              <a:t>ReactCompilerConfig</a:t>
            </a:r>
            <a:r>
              <a:rPr lang="en-US" sz="1400" b="0" dirty="0">
                <a:solidFill>
                  <a:srgbClr val="BABED8"/>
                </a:solidFill>
                <a:effectLst/>
                <a:latin typeface="Consolas" panose="020B0609020204030204" pitchFamily="49" charset="0"/>
              </a:rPr>
              <a:t>]</a:t>
            </a:r>
            <a:r>
              <a:rPr lang="en-US" sz="1400" b="0" dirty="0">
                <a:solidFill>
                  <a:srgbClr val="89DDFF"/>
                </a:solidFill>
                <a:effectLst/>
                <a:latin typeface="Consolas" panose="020B0609020204030204" pitchFamily="49" charset="0"/>
              </a:rPr>
              <a:t>,</a:t>
            </a:r>
            <a:endParaRPr lang="en-US" sz="1400" b="0" dirty="0">
              <a:solidFill>
                <a:srgbClr val="BABED8"/>
              </a:solidFill>
              <a:effectLst/>
              <a:latin typeface="Consolas" panose="020B0609020204030204" pitchFamily="49" charset="0"/>
            </a:endParaRPr>
          </a:p>
          <a:p>
            <a:r>
              <a:rPr lang="en-US" sz="1400" b="0" dirty="0">
                <a:solidFill>
                  <a:srgbClr val="BABED8"/>
                </a:solidFill>
                <a:effectLst/>
                <a:latin typeface="Consolas" panose="020B0609020204030204" pitchFamily="49" charset="0"/>
              </a:rPr>
              <a:t>      ]</a:t>
            </a:r>
            <a:r>
              <a:rPr lang="en-US" sz="1400" b="0" dirty="0">
                <a:solidFill>
                  <a:srgbClr val="89DDFF"/>
                </a:solidFill>
                <a:effectLst/>
                <a:latin typeface="Consolas" panose="020B0609020204030204" pitchFamily="49" charset="0"/>
              </a:rPr>
              <a:t>,</a:t>
            </a:r>
            <a:endParaRPr lang="en-US" sz="1400" b="0" dirty="0">
              <a:solidFill>
                <a:srgbClr val="BABED8"/>
              </a:solidFill>
              <a:effectLst/>
              <a:latin typeface="Consolas" panose="020B0609020204030204" pitchFamily="49" charset="0"/>
            </a:endParaRPr>
          </a:p>
          <a:p>
            <a:r>
              <a:rPr lang="en-US" sz="1400" b="0" dirty="0">
                <a:solidFill>
                  <a:srgbClr val="BABED8"/>
                </a:solidFill>
                <a:effectLst/>
                <a:latin typeface="Consolas" panose="020B0609020204030204" pitchFamily="49" charset="0"/>
              </a:rPr>
              <a:t>    </a:t>
            </a:r>
            <a:r>
              <a:rPr lang="en-US" sz="1400" b="0" dirty="0">
                <a:solidFill>
                  <a:srgbClr val="89DDFF"/>
                </a:solidFill>
                <a:effectLst/>
                <a:latin typeface="Consolas" panose="020B0609020204030204" pitchFamily="49" charset="0"/>
              </a:rPr>
              <a:t>},</a:t>
            </a:r>
            <a:endParaRPr lang="en-US" sz="1400" b="0" dirty="0">
              <a:solidFill>
                <a:srgbClr val="BABED8"/>
              </a:solidFill>
              <a:effectLst/>
              <a:latin typeface="Consolas" panose="020B0609020204030204" pitchFamily="49" charset="0"/>
            </a:endParaRPr>
          </a:p>
          <a:p>
            <a:r>
              <a:rPr lang="en-US" sz="1400" b="0" dirty="0">
                <a:solidFill>
                  <a:srgbClr val="BABED8"/>
                </a:solidFill>
                <a:effectLst/>
                <a:latin typeface="Consolas" panose="020B0609020204030204" pitchFamily="49" charset="0"/>
              </a:rPr>
              <a:t>  </a:t>
            </a:r>
            <a:r>
              <a:rPr lang="en-US" sz="1400" b="0" dirty="0">
                <a:solidFill>
                  <a:srgbClr val="89DDFF"/>
                </a:solidFill>
                <a:effectLst/>
                <a:latin typeface="Consolas" panose="020B0609020204030204" pitchFamily="49" charset="0"/>
              </a:rPr>
              <a:t>}</a:t>
            </a:r>
            <a:r>
              <a:rPr lang="en-US" sz="1400" b="0" dirty="0">
                <a:solidFill>
                  <a:srgbClr val="BABED8"/>
                </a:solidFill>
                <a:effectLst/>
                <a:latin typeface="Consolas" panose="020B0609020204030204" pitchFamily="49" charset="0"/>
              </a:rPr>
              <a:t>)]</a:t>
            </a:r>
            <a:r>
              <a:rPr lang="en-US" sz="1400" b="0" dirty="0">
                <a:solidFill>
                  <a:srgbClr val="89DDFF"/>
                </a:solidFill>
                <a:effectLst/>
                <a:latin typeface="Consolas" panose="020B0609020204030204" pitchFamily="49" charset="0"/>
              </a:rPr>
              <a:t>,</a:t>
            </a:r>
            <a:endParaRPr lang="en-US" sz="1400" b="0" dirty="0">
              <a:solidFill>
                <a:srgbClr val="BABED8"/>
              </a:solidFill>
              <a:effectLst/>
              <a:latin typeface="Consolas" panose="020B0609020204030204" pitchFamily="49" charset="0"/>
            </a:endParaRPr>
          </a:p>
          <a:p>
            <a:r>
              <a:rPr lang="en-US" sz="1400" b="0" dirty="0">
                <a:solidFill>
                  <a:srgbClr val="89DDFF"/>
                </a:solidFill>
                <a:effectLst/>
                <a:latin typeface="Consolas" panose="020B0609020204030204" pitchFamily="49" charset="0"/>
              </a:rPr>
              <a:t>}</a:t>
            </a:r>
            <a:r>
              <a:rPr lang="en-US" sz="1400" b="0" dirty="0">
                <a:solidFill>
                  <a:srgbClr val="BABED8"/>
                </a:solidFill>
                <a:effectLst/>
                <a:latin typeface="Consolas" panose="020B0609020204030204" pitchFamily="49" charset="0"/>
              </a:rPr>
              <a:t>)</a:t>
            </a:r>
          </a:p>
          <a:p>
            <a:endParaRPr lang="en-US" sz="1400" b="0" dirty="0">
              <a:solidFill>
                <a:schemeClr val="bg1"/>
              </a:solidFill>
              <a:effectLst/>
              <a:latin typeface="Consolas" panose="020B0609020204030204" pitchFamily="49" charset="0"/>
            </a:endParaRPr>
          </a:p>
          <a:p>
            <a:endParaRPr lang="en-US" sz="1400" dirty="0">
              <a:solidFill>
                <a:schemeClr val="bg1"/>
              </a:solidFill>
              <a:latin typeface="Consolas" panose="020B0609020204030204" pitchFamily="49" charset="0"/>
            </a:endParaRPr>
          </a:p>
          <a:p>
            <a:endParaRPr lang="en-US" sz="1400" b="0" dirty="0">
              <a:solidFill>
                <a:schemeClr val="bg1"/>
              </a:solidFill>
              <a:effectLst/>
              <a:latin typeface="Consolas" panose="020B0609020204030204" pitchFamily="49" charset="0"/>
            </a:endParaRPr>
          </a:p>
          <a:p>
            <a:endParaRPr lang="en-US" sz="1400" dirty="0">
              <a:solidFill>
                <a:schemeClr val="bg1"/>
              </a:solidFill>
              <a:latin typeface="Consolas" panose="020B0609020204030204" pitchFamily="49" charset="0"/>
            </a:endParaRPr>
          </a:p>
        </p:txBody>
      </p:sp>
      <p:sp>
        <p:nvSpPr>
          <p:cNvPr id="16" name="TextBox 15">
            <a:extLst>
              <a:ext uri="{FF2B5EF4-FFF2-40B4-BE49-F238E27FC236}">
                <a16:creationId xmlns:a16="http://schemas.microsoft.com/office/drawing/2014/main" id="{F903993F-6D59-3EB8-9C6F-FC3A822BB680}"/>
              </a:ext>
            </a:extLst>
          </p:cNvPr>
          <p:cNvSpPr txBox="1"/>
          <p:nvPr/>
        </p:nvSpPr>
        <p:spPr>
          <a:xfrm>
            <a:off x="6512388" y="1790408"/>
            <a:ext cx="1774845" cy="369332"/>
          </a:xfrm>
          <a:prstGeom prst="rect">
            <a:avLst/>
          </a:prstGeom>
          <a:noFill/>
        </p:spPr>
        <p:txBody>
          <a:bodyPr wrap="none" rtlCol="0">
            <a:spAutoFit/>
          </a:bodyPr>
          <a:lstStyle/>
          <a:p>
            <a:r>
              <a:rPr lang="en-US" dirty="0"/>
              <a:t>Existing Project</a:t>
            </a:r>
          </a:p>
        </p:txBody>
      </p:sp>
      <p:sp>
        <p:nvSpPr>
          <p:cNvPr id="17" name="TextBox 16">
            <a:extLst>
              <a:ext uri="{FF2B5EF4-FFF2-40B4-BE49-F238E27FC236}">
                <a16:creationId xmlns:a16="http://schemas.microsoft.com/office/drawing/2014/main" id="{726A4101-80FA-096F-594C-27957758A9FC}"/>
              </a:ext>
            </a:extLst>
          </p:cNvPr>
          <p:cNvSpPr txBox="1"/>
          <p:nvPr/>
        </p:nvSpPr>
        <p:spPr>
          <a:xfrm>
            <a:off x="6512388" y="2159740"/>
            <a:ext cx="5345137" cy="3754874"/>
          </a:xfrm>
          <a:prstGeom prst="rect">
            <a:avLst/>
          </a:prstGeom>
          <a:solidFill>
            <a:schemeClr val="accent6">
              <a:lumMod val="50000"/>
            </a:schemeClr>
          </a:solidFill>
          <a:ln>
            <a:solidFill>
              <a:schemeClr val="tx1"/>
            </a:solidFill>
          </a:ln>
          <a:effectLst/>
        </p:spPr>
        <p:txBody>
          <a:bodyPr wrap="square">
            <a:spAutoFit/>
          </a:bodyPr>
          <a:lstStyle/>
          <a:p>
            <a:r>
              <a:rPr lang="en-US" sz="1400" b="0" dirty="0">
                <a:solidFill>
                  <a:srgbClr val="C792EA"/>
                </a:solidFill>
                <a:effectLst/>
                <a:latin typeface="Consolas" panose="020B0609020204030204" pitchFamily="49" charset="0"/>
              </a:rPr>
              <a:t>const</a:t>
            </a:r>
            <a:r>
              <a:rPr lang="en-US" sz="1400" b="0" dirty="0">
                <a:solidFill>
                  <a:srgbClr val="BABED8"/>
                </a:solidFill>
                <a:effectLst/>
                <a:latin typeface="Consolas" panose="020B0609020204030204" pitchFamily="49" charset="0"/>
              </a:rPr>
              <a:t> </a:t>
            </a:r>
            <a:r>
              <a:rPr lang="en-US" sz="1400" b="0" dirty="0" err="1">
                <a:solidFill>
                  <a:srgbClr val="BABED8"/>
                </a:solidFill>
                <a:effectLst/>
                <a:latin typeface="Consolas" panose="020B0609020204030204" pitchFamily="49" charset="0"/>
              </a:rPr>
              <a:t>ReactCompilerConfig</a:t>
            </a:r>
            <a:r>
              <a:rPr lang="en-US" sz="1400" b="0" dirty="0">
                <a:solidFill>
                  <a:srgbClr val="BABED8"/>
                </a:solidFill>
                <a:effectLst/>
                <a:latin typeface="Consolas" panose="020B0609020204030204" pitchFamily="49" charset="0"/>
              </a:rPr>
              <a:t> </a:t>
            </a:r>
            <a:r>
              <a:rPr lang="en-US" sz="1400" b="0" dirty="0">
                <a:solidFill>
                  <a:srgbClr val="89DDFF"/>
                </a:solidFill>
                <a:effectLst/>
                <a:latin typeface="Consolas" panose="020B0609020204030204" pitchFamily="49" charset="0"/>
              </a:rPr>
              <a:t>=</a:t>
            </a:r>
            <a:r>
              <a:rPr lang="en-US" sz="1400" b="0" dirty="0">
                <a:solidFill>
                  <a:srgbClr val="BABED8"/>
                </a:solidFill>
                <a:effectLst/>
                <a:latin typeface="Consolas" panose="020B0609020204030204" pitchFamily="49" charset="0"/>
              </a:rPr>
              <a:t> </a:t>
            </a:r>
            <a:r>
              <a:rPr lang="en-US" sz="1400" b="0" dirty="0">
                <a:solidFill>
                  <a:srgbClr val="89DDFF"/>
                </a:solidFill>
                <a:effectLst/>
                <a:latin typeface="Consolas" panose="020B0609020204030204" pitchFamily="49" charset="0"/>
              </a:rPr>
              <a:t>{</a:t>
            </a:r>
            <a:r>
              <a:rPr lang="en-US" sz="1400" b="0" dirty="0">
                <a:solidFill>
                  <a:srgbClr val="82AAFF"/>
                </a:solidFill>
                <a:effectLst/>
                <a:latin typeface="Consolas" panose="020B0609020204030204" pitchFamily="49" charset="0"/>
              </a:rPr>
              <a:t>sources</a:t>
            </a:r>
            <a:r>
              <a:rPr lang="en-US" sz="1400" b="0" dirty="0">
                <a:solidFill>
                  <a:srgbClr val="89DDFF"/>
                </a:solidFill>
                <a:effectLst/>
                <a:latin typeface="Consolas" panose="020B0609020204030204" pitchFamily="49" charset="0"/>
              </a:rPr>
              <a:t>:</a:t>
            </a:r>
            <a:r>
              <a:rPr lang="en-US" sz="1400" b="0" dirty="0">
                <a:solidFill>
                  <a:srgbClr val="BABED8"/>
                </a:solidFill>
                <a:effectLst/>
                <a:latin typeface="Consolas" panose="020B0609020204030204" pitchFamily="49" charset="0"/>
              </a:rPr>
              <a:t> </a:t>
            </a:r>
            <a:r>
              <a:rPr lang="en-US" sz="1400" b="0" dirty="0">
                <a:solidFill>
                  <a:srgbClr val="89DDFF"/>
                </a:solidFill>
                <a:effectLst/>
                <a:latin typeface="Consolas" panose="020B0609020204030204" pitchFamily="49" charset="0"/>
              </a:rPr>
              <a:t>(</a:t>
            </a:r>
            <a:r>
              <a:rPr lang="en-US" sz="1400" b="0" i="1" dirty="0">
                <a:solidFill>
                  <a:srgbClr val="BABED8"/>
                </a:solidFill>
                <a:effectLst/>
                <a:latin typeface="Consolas" panose="020B0609020204030204" pitchFamily="49" charset="0"/>
              </a:rPr>
              <a:t>filename</a:t>
            </a:r>
            <a:r>
              <a:rPr lang="en-US" sz="1400" b="0" dirty="0">
                <a:solidFill>
                  <a:srgbClr val="89DDFF"/>
                </a:solidFill>
                <a:effectLst/>
                <a:latin typeface="Consolas" panose="020B0609020204030204" pitchFamily="49" charset="0"/>
              </a:rPr>
              <a:t>)</a:t>
            </a:r>
            <a:r>
              <a:rPr lang="en-US" sz="1400" b="0" dirty="0">
                <a:solidFill>
                  <a:srgbClr val="BABED8"/>
                </a:solidFill>
                <a:effectLst/>
                <a:latin typeface="Consolas" panose="020B0609020204030204" pitchFamily="49" charset="0"/>
              </a:rPr>
              <a:t> </a:t>
            </a:r>
            <a:r>
              <a:rPr lang="en-US" sz="1400" b="0" dirty="0">
                <a:solidFill>
                  <a:srgbClr val="C792EA"/>
                </a:solidFill>
                <a:effectLst/>
                <a:latin typeface="Consolas" panose="020B0609020204030204" pitchFamily="49" charset="0"/>
              </a:rPr>
              <a:t>=&gt;</a:t>
            </a:r>
            <a:r>
              <a:rPr lang="en-US" sz="1400" b="0" dirty="0">
                <a:solidFill>
                  <a:srgbClr val="BABED8"/>
                </a:solidFill>
                <a:effectLst/>
                <a:latin typeface="Consolas" panose="020B0609020204030204" pitchFamily="49" charset="0"/>
              </a:rPr>
              <a:t> </a:t>
            </a:r>
            <a:r>
              <a:rPr lang="en-US" sz="1400" b="0" dirty="0">
                <a:solidFill>
                  <a:srgbClr val="89DDFF"/>
                </a:solidFill>
                <a:effectLst/>
                <a:latin typeface="Consolas" panose="020B0609020204030204" pitchFamily="49" charset="0"/>
              </a:rPr>
              <a:t>{</a:t>
            </a:r>
            <a:endParaRPr lang="en-US" sz="1400" b="0" dirty="0">
              <a:solidFill>
                <a:srgbClr val="BABED8"/>
              </a:solidFill>
              <a:effectLst/>
              <a:latin typeface="Consolas" panose="020B0609020204030204" pitchFamily="49" charset="0"/>
            </a:endParaRPr>
          </a:p>
          <a:p>
            <a:r>
              <a:rPr lang="en-US" sz="1400" b="0" dirty="0">
                <a:solidFill>
                  <a:srgbClr val="F07178"/>
                </a:solidFill>
                <a:effectLst/>
                <a:latin typeface="Consolas" panose="020B0609020204030204" pitchFamily="49" charset="0"/>
              </a:rPr>
              <a:t>  </a:t>
            </a:r>
            <a:r>
              <a:rPr lang="en-US" sz="1400" b="0" i="1" dirty="0">
                <a:solidFill>
                  <a:srgbClr val="89DDFF"/>
                </a:solidFill>
                <a:effectLst/>
                <a:latin typeface="Consolas" panose="020B0609020204030204" pitchFamily="49" charset="0"/>
              </a:rPr>
              <a:t>return</a:t>
            </a:r>
            <a:r>
              <a:rPr lang="en-US" sz="1400" b="0" dirty="0">
                <a:solidFill>
                  <a:srgbClr val="F07178"/>
                </a:solidFill>
                <a:effectLst/>
                <a:latin typeface="Consolas" panose="020B0609020204030204" pitchFamily="49" charset="0"/>
              </a:rPr>
              <a:t> </a:t>
            </a:r>
            <a:r>
              <a:rPr lang="en-US" sz="1400" b="0" i="1" dirty="0" err="1">
                <a:solidFill>
                  <a:srgbClr val="BABED8"/>
                </a:solidFill>
                <a:effectLst/>
                <a:latin typeface="Consolas" panose="020B0609020204030204" pitchFamily="49" charset="0"/>
              </a:rPr>
              <a:t>filename</a:t>
            </a:r>
            <a:r>
              <a:rPr lang="en-US" sz="1400" b="0" dirty="0" err="1">
                <a:solidFill>
                  <a:srgbClr val="89DDFF"/>
                </a:solidFill>
                <a:effectLst/>
                <a:latin typeface="Consolas" panose="020B0609020204030204" pitchFamily="49" charset="0"/>
              </a:rPr>
              <a:t>.</a:t>
            </a:r>
            <a:r>
              <a:rPr lang="en-US" sz="1400" b="0" dirty="0" err="1">
                <a:solidFill>
                  <a:srgbClr val="82AAFF"/>
                </a:solidFill>
                <a:effectLst/>
                <a:latin typeface="Consolas" panose="020B0609020204030204" pitchFamily="49" charset="0"/>
              </a:rPr>
              <a:t>indexOf</a:t>
            </a:r>
            <a:r>
              <a:rPr lang="en-US" sz="1400" b="0" dirty="0">
                <a:solidFill>
                  <a:srgbClr val="F07178"/>
                </a:solidFill>
                <a:effectLst/>
                <a:latin typeface="Consolas" panose="020B0609020204030204" pitchFamily="49" charset="0"/>
              </a:rPr>
              <a:t>(</a:t>
            </a:r>
            <a:r>
              <a:rPr lang="en-US" sz="1400" b="0" dirty="0">
                <a:solidFill>
                  <a:srgbClr val="89DDFF"/>
                </a:solidFill>
                <a:effectLst/>
                <a:latin typeface="Consolas" panose="020B0609020204030204" pitchFamily="49" charset="0"/>
              </a:rPr>
              <a:t>'</a:t>
            </a:r>
            <a:r>
              <a:rPr lang="en-US" sz="1400" b="0" dirty="0" err="1">
                <a:solidFill>
                  <a:srgbClr val="C3E88D"/>
                </a:solidFill>
                <a:effectLst/>
                <a:latin typeface="Consolas" panose="020B0609020204030204" pitchFamily="49" charset="0"/>
              </a:rPr>
              <a:t>src</a:t>
            </a:r>
            <a:r>
              <a:rPr lang="en-US" sz="1400" b="0" dirty="0">
                <a:solidFill>
                  <a:srgbClr val="C3E88D"/>
                </a:solidFill>
                <a:effectLst/>
                <a:latin typeface="Consolas" panose="020B0609020204030204" pitchFamily="49" charset="0"/>
              </a:rPr>
              <a:t>/path/to/</a:t>
            </a:r>
            <a:r>
              <a:rPr lang="en-US" sz="1400" b="0" dirty="0" err="1">
                <a:solidFill>
                  <a:srgbClr val="C3E88D"/>
                </a:solidFill>
                <a:effectLst/>
                <a:latin typeface="Consolas" panose="020B0609020204030204" pitchFamily="49" charset="0"/>
              </a:rPr>
              <a:t>dir</a:t>
            </a:r>
            <a:r>
              <a:rPr lang="en-US" sz="1400" b="0" dirty="0">
                <a:solidFill>
                  <a:srgbClr val="89DDFF"/>
                </a:solidFill>
                <a:effectLst/>
                <a:latin typeface="Consolas" panose="020B0609020204030204" pitchFamily="49" charset="0"/>
              </a:rPr>
              <a:t>'</a:t>
            </a:r>
            <a:r>
              <a:rPr lang="en-US" sz="1400" b="0" dirty="0">
                <a:solidFill>
                  <a:srgbClr val="F07178"/>
                </a:solidFill>
                <a:effectLst/>
                <a:latin typeface="Consolas" panose="020B0609020204030204" pitchFamily="49" charset="0"/>
              </a:rPr>
              <a:t>) </a:t>
            </a:r>
            <a:r>
              <a:rPr lang="en-US" sz="1400" b="0" dirty="0">
                <a:solidFill>
                  <a:srgbClr val="89DDFF"/>
                </a:solidFill>
                <a:effectLst/>
                <a:latin typeface="Consolas" panose="020B0609020204030204" pitchFamily="49" charset="0"/>
              </a:rPr>
              <a:t>!==</a:t>
            </a:r>
            <a:r>
              <a:rPr lang="en-US" sz="1400" b="0" dirty="0">
                <a:solidFill>
                  <a:srgbClr val="F07178"/>
                </a:solidFill>
                <a:effectLst/>
                <a:latin typeface="Consolas" panose="020B0609020204030204" pitchFamily="49" charset="0"/>
              </a:rPr>
              <a:t> </a:t>
            </a:r>
            <a:r>
              <a:rPr lang="en-US" sz="1400" b="0" dirty="0">
                <a:solidFill>
                  <a:srgbClr val="89DDFF"/>
                </a:solidFill>
                <a:effectLst/>
                <a:latin typeface="Consolas" panose="020B0609020204030204" pitchFamily="49" charset="0"/>
              </a:rPr>
              <a:t>-</a:t>
            </a:r>
            <a:r>
              <a:rPr lang="en-US" sz="1400" b="0" dirty="0">
                <a:solidFill>
                  <a:srgbClr val="F78C6C"/>
                </a:solidFill>
                <a:effectLst/>
                <a:latin typeface="Consolas" panose="020B0609020204030204" pitchFamily="49" charset="0"/>
              </a:rPr>
              <a:t>1</a:t>
            </a:r>
            <a:r>
              <a:rPr lang="en-US" sz="1400" b="0" dirty="0">
                <a:solidFill>
                  <a:srgbClr val="89DDFF"/>
                </a:solidFill>
                <a:effectLst/>
                <a:latin typeface="Consolas" panose="020B0609020204030204" pitchFamily="49" charset="0"/>
              </a:rPr>
              <a:t>;</a:t>
            </a:r>
            <a:endParaRPr lang="en-US" sz="1400" b="0" dirty="0">
              <a:solidFill>
                <a:srgbClr val="BABED8"/>
              </a:solidFill>
              <a:effectLst/>
              <a:latin typeface="Consolas" panose="020B0609020204030204" pitchFamily="49" charset="0"/>
            </a:endParaRPr>
          </a:p>
          <a:p>
            <a:r>
              <a:rPr lang="en-US" sz="1400" b="0" dirty="0">
                <a:solidFill>
                  <a:srgbClr val="89DDFF"/>
                </a:solidFill>
                <a:effectLst/>
                <a:latin typeface="Consolas" panose="020B0609020204030204" pitchFamily="49" charset="0"/>
              </a:rPr>
              <a:t>},</a:t>
            </a:r>
            <a:r>
              <a:rPr lang="en-US" sz="1400" b="0" dirty="0">
                <a:solidFill>
                  <a:srgbClr val="BABED8"/>
                </a:solidFill>
                <a:effectLst/>
                <a:latin typeface="Consolas" panose="020B0609020204030204" pitchFamily="49" charset="0"/>
              </a:rPr>
              <a:t> </a:t>
            </a:r>
            <a:r>
              <a:rPr lang="en-US" sz="1400" b="0" dirty="0">
                <a:solidFill>
                  <a:srgbClr val="89DDFF"/>
                </a:solidFill>
                <a:effectLst/>
                <a:latin typeface="Consolas" panose="020B0609020204030204" pitchFamily="49" charset="0"/>
              </a:rPr>
              <a:t>};</a:t>
            </a:r>
            <a:endParaRPr lang="en-US" sz="1400" b="0" dirty="0">
              <a:solidFill>
                <a:srgbClr val="BABED8"/>
              </a:solidFill>
              <a:effectLst/>
              <a:latin typeface="Consolas" panose="020B0609020204030204" pitchFamily="49" charset="0"/>
            </a:endParaRPr>
          </a:p>
          <a:p>
            <a:br>
              <a:rPr lang="en-US" sz="1400" b="0" dirty="0">
                <a:solidFill>
                  <a:srgbClr val="BABED8"/>
                </a:solidFill>
                <a:effectLst/>
                <a:latin typeface="Consolas" panose="020B0609020204030204" pitchFamily="49" charset="0"/>
              </a:rPr>
            </a:br>
            <a:r>
              <a:rPr lang="en-US" sz="1400" b="0" i="1" dirty="0">
                <a:solidFill>
                  <a:srgbClr val="464B5D"/>
                </a:solidFill>
                <a:effectLst/>
                <a:latin typeface="Consolas" panose="020B0609020204030204" pitchFamily="49" charset="0"/>
              </a:rPr>
              <a:t>// https://vitejs.dev/config/</a:t>
            </a:r>
            <a:endParaRPr lang="en-US" sz="1400" b="0" dirty="0">
              <a:solidFill>
                <a:srgbClr val="BABED8"/>
              </a:solidFill>
              <a:effectLst/>
              <a:latin typeface="Consolas" panose="020B0609020204030204" pitchFamily="49" charset="0"/>
            </a:endParaRPr>
          </a:p>
          <a:p>
            <a:r>
              <a:rPr lang="en-US" sz="1400" b="0" i="1" dirty="0">
                <a:solidFill>
                  <a:srgbClr val="89DDFF"/>
                </a:solidFill>
                <a:effectLst/>
                <a:latin typeface="Consolas" panose="020B0609020204030204" pitchFamily="49" charset="0"/>
              </a:rPr>
              <a:t>export</a:t>
            </a:r>
            <a:r>
              <a:rPr lang="en-US" sz="1400" b="0" dirty="0">
                <a:solidFill>
                  <a:srgbClr val="BABED8"/>
                </a:solidFill>
                <a:effectLst/>
                <a:latin typeface="Consolas" panose="020B0609020204030204" pitchFamily="49" charset="0"/>
              </a:rPr>
              <a:t> </a:t>
            </a:r>
            <a:r>
              <a:rPr lang="en-US" sz="1400" b="0" i="1" dirty="0">
                <a:solidFill>
                  <a:srgbClr val="89DDFF"/>
                </a:solidFill>
                <a:effectLst/>
                <a:latin typeface="Consolas" panose="020B0609020204030204" pitchFamily="49" charset="0"/>
              </a:rPr>
              <a:t>default</a:t>
            </a:r>
            <a:r>
              <a:rPr lang="en-US" sz="1400" b="0" dirty="0">
                <a:solidFill>
                  <a:srgbClr val="BABED8"/>
                </a:solidFill>
                <a:effectLst/>
                <a:latin typeface="Consolas" panose="020B0609020204030204" pitchFamily="49" charset="0"/>
              </a:rPr>
              <a:t> </a:t>
            </a:r>
            <a:r>
              <a:rPr lang="en-US" sz="1400" b="0" dirty="0" err="1">
                <a:solidFill>
                  <a:srgbClr val="82AAFF"/>
                </a:solidFill>
                <a:effectLst/>
                <a:latin typeface="Consolas" panose="020B0609020204030204" pitchFamily="49" charset="0"/>
              </a:rPr>
              <a:t>defineConfig</a:t>
            </a:r>
            <a:r>
              <a:rPr lang="en-US" sz="1400" b="0" dirty="0">
                <a:solidFill>
                  <a:srgbClr val="BABED8"/>
                </a:solidFill>
                <a:effectLst/>
                <a:latin typeface="Consolas" panose="020B0609020204030204" pitchFamily="49" charset="0"/>
              </a:rPr>
              <a:t>(</a:t>
            </a:r>
            <a:r>
              <a:rPr lang="en-US" sz="1400" b="0" dirty="0">
                <a:solidFill>
                  <a:srgbClr val="89DDFF"/>
                </a:solidFill>
                <a:effectLst/>
                <a:latin typeface="Consolas" panose="020B0609020204030204" pitchFamily="49" charset="0"/>
              </a:rPr>
              <a:t>{</a:t>
            </a:r>
            <a:endParaRPr lang="en-US" sz="1400" b="0" dirty="0">
              <a:solidFill>
                <a:srgbClr val="BABED8"/>
              </a:solidFill>
              <a:effectLst/>
              <a:latin typeface="Consolas" panose="020B0609020204030204" pitchFamily="49" charset="0"/>
            </a:endParaRPr>
          </a:p>
          <a:p>
            <a:r>
              <a:rPr lang="en-US" sz="1400" b="0" dirty="0">
                <a:solidFill>
                  <a:srgbClr val="BABED8"/>
                </a:solidFill>
                <a:effectLst/>
                <a:latin typeface="Consolas" panose="020B0609020204030204" pitchFamily="49" charset="0"/>
              </a:rPr>
              <a:t>  plugins</a:t>
            </a:r>
            <a:r>
              <a:rPr lang="en-US" sz="1400" b="0" dirty="0">
                <a:solidFill>
                  <a:srgbClr val="89DDFF"/>
                </a:solidFill>
                <a:effectLst/>
                <a:latin typeface="Consolas" panose="020B0609020204030204" pitchFamily="49" charset="0"/>
              </a:rPr>
              <a:t>:</a:t>
            </a:r>
            <a:r>
              <a:rPr lang="en-US" sz="1400" b="0" dirty="0">
                <a:solidFill>
                  <a:srgbClr val="BABED8"/>
                </a:solidFill>
                <a:effectLst/>
                <a:latin typeface="Consolas" panose="020B0609020204030204" pitchFamily="49" charset="0"/>
              </a:rPr>
              <a:t> [</a:t>
            </a:r>
            <a:r>
              <a:rPr lang="en-US" sz="1400" b="0" dirty="0">
                <a:solidFill>
                  <a:srgbClr val="82AAFF"/>
                </a:solidFill>
                <a:effectLst/>
                <a:latin typeface="Consolas" panose="020B0609020204030204" pitchFamily="49" charset="0"/>
              </a:rPr>
              <a:t>react</a:t>
            </a:r>
            <a:r>
              <a:rPr lang="en-US" sz="1400" b="0" dirty="0">
                <a:solidFill>
                  <a:srgbClr val="BABED8"/>
                </a:solidFill>
                <a:effectLst/>
                <a:latin typeface="Consolas" panose="020B0609020204030204" pitchFamily="49" charset="0"/>
              </a:rPr>
              <a:t>(</a:t>
            </a:r>
            <a:r>
              <a:rPr lang="en-US" sz="1400" b="0" dirty="0">
                <a:solidFill>
                  <a:srgbClr val="89DDFF"/>
                </a:solidFill>
                <a:effectLst/>
                <a:latin typeface="Consolas" panose="020B0609020204030204" pitchFamily="49" charset="0"/>
              </a:rPr>
              <a:t>{</a:t>
            </a:r>
            <a:endParaRPr lang="en-US" sz="1400" b="0" dirty="0">
              <a:solidFill>
                <a:srgbClr val="BABED8"/>
              </a:solidFill>
              <a:effectLst/>
              <a:latin typeface="Consolas" panose="020B0609020204030204" pitchFamily="49" charset="0"/>
            </a:endParaRPr>
          </a:p>
          <a:p>
            <a:r>
              <a:rPr lang="en-US" sz="1400" b="0" dirty="0">
                <a:solidFill>
                  <a:srgbClr val="BABED8"/>
                </a:solidFill>
                <a:effectLst/>
                <a:latin typeface="Consolas" panose="020B0609020204030204" pitchFamily="49" charset="0"/>
              </a:rPr>
              <a:t>    babel</a:t>
            </a:r>
            <a:r>
              <a:rPr lang="en-US" sz="1400" b="0" dirty="0">
                <a:solidFill>
                  <a:srgbClr val="89DDFF"/>
                </a:solidFill>
                <a:effectLst/>
                <a:latin typeface="Consolas" panose="020B0609020204030204" pitchFamily="49" charset="0"/>
              </a:rPr>
              <a:t>:</a:t>
            </a:r>
            <a:r>
              <a:rPr lang="en-US" sz="1400" b="0" dirty="0">
                <a:solidFill>
                  <a:srgbClr val="BABED8"/>
                </a:solidFill>
                <a:effectLst/>
                <a:latin typeface="Consolas" panose="020B0609020204030204" pitchFamily="49" charset="0"/>
              </a:rPr>
              <a:t> </a:t>
            </a:r>
            <a:r>
              <a:rPr lang="en-US" sz="1400" b="0" dirty="0">
                <a:solidFill>
                  <a:srgbClr val="89DDFF"/>
                </a:solidFill>
                <a:effectLst/>
                <a:latin typeface="Consolas" panose="020B0609020204030204" pitchFamily="49" charset="0"/>
              </a:rPr>
              <a:t>{</a:t>
            </a:r>
            <a:endParaRPr lang="en-US" sz="1400" b="0" dirty="0">
              <a:solidFill>
                <a:srgbClr val="BABED8"/>
              </a:solidFill>
              <a:effectLst/>
              <a:latin typeface="Consolas" panose="020B0609020204030204" pitchFamily="49" charset="0"/>
            </a:endParaRPr>
          </a:p>
          <a:p>
            <a:r>
              <a:rPr lang="en-US" sz="1400" b="0" dirty="0">
                <a:solidFill>
                  <a:srgbClr val="BABED8"/>
                </a:solidFill>
                <a:effectLst/>
                <a:latin typeface="Consolas" panose="020B0609020204030204" pitchFamily="49" charset="0"/>
              </a:rPr>
              <a:t>      plugins</a:t>
            </a:r>
            <a:r>
              <a:rPr lang="en-US" sz="1400" b="0" dirty="0">
                <a:solidFill>
                  <a:srgbClr val="89DDFF"/>
                </a:solidFill>
                <a:effectLst/>
                <a:latin typeface="Consolas" panose="020B0609020204030204" pitchFamily="49" charset="0"/>
              </a:rPr>
              <a:t>:</a:t>
            </a:r>
            <a:r>
              <a:rPr lang="en-US" sz="1400" b="0" dirty="0">
                <a:solidFill>
                  <a:srgbClr val="BABED8"/>
                </a:solidFill>
                <a:effectLst/>
                <a:latin typeface="Consolas" panose="020B0609020204030204" pitchFamily="49" charset="0"/>
              </a:rPr>
              <a:t> [</a:t>
            </a:r>
          </a:p>
          <a:p>
            <a:r>
              <a:rPr lang="en-US" sz="1400" b="0" dirty="0">
                <a:solidFill>
                  <a:srgbClr val="BABED8"/>
                </a:solidFill>
                <a:effectLst/>
                <a:latin typeface="Consolas" panose="020B0609020204030204" pitchFamily="49" charset="0"/>
              </a:rPr>
              <a:t>        [</a:t>
            </a:r>
            <a:r>
              <a:rPr lang="en-US" sz="1400" b="0" dirty="0">
                <a:solidFill>
                  <a:srgbClr val="89DDFF"/>
                </a:solidFill>
                <a:effectLst/>
                <a:latin typeface="Consolas" panose="020B0609020204030204" pitchFamily="49" charset="0"/>
              </a:rPr>
              <a:t>"</a:t>
            </a:r>
            <a:r>
              <a:rPr lang="en-US" sz="1400" b="0" dirty="0">
                <a:solidFill>
                  <a:srgbClr val="C3E88D"/>
                </a:solidFill>
                <a:effectLst/>
                <a:latin typeface="Consolas" panose="020B0609020204030204" pitchFamily="49" charset="0"/>
              </a:rPr>
              <a:t>babel-plugin-react-compiler</a:t>
            </a:r>
            <a:r>
              <a:rPr lang="en-US" sz="1400" b="0" dirty="0">
                <a:solidFill>
                  <a:srgbClr val="89DDFF"/>
                </a:solidFill>
                <a:effectLst/>
                <a:latin typeface="Consolas" panose="020B0609020204030204" pitchFamily="49" charset="0"/>
              </a:rPr>
              <a:t>",</a:t>
            </a:r>
            <a:r>
              <a:rPr lang="en-US" sz="1400" b="0" dirty="0">
                <a:solidFill>
                  <a:srgbClr val="BABED8"/>
                </a:solidFill>
                <a:effectLst/>
                <a:latin typeface="Consolas" panose="020B0609020204030204" pitchFamily="49" charset="0"/>
              </a:rPr>
              <a:t> </a:t>
            </a:r>
            <a:r>
              <a:rPr lang="en-US" sz="1400" b="0" dirty="0" err="1">
                <a:solidFill>
                  <a:srgbClr val="BABED8"/>
                </a:solidFill>
                <a:effectLst/>
                <a:latin typeface="Consolas" panose="020B0609020204030204" pitchFamily="49" charset="0"/>
              </a:rPr>
              <a:t>ReactCompilerConfig</a:t>
            </a:r>
            <a:r>
              <a:rPr lang="en-US" sz="1400" b="0" dirty="0">
                <a:solidFill>
                  <a:srgbClr val="BABED8"/>
                </a:solidFill>
                <a:effectLst/>
                <a:latin typeface="Consolas" panose="020B0609020204030204" pitchFamily="49" charset="0"/>
              </a:rPr>
              <a:t>]</a:t>
            </a:r>
            <a:r>
              <a:rPr lang="en-US" sz="1400" b="0" dirty="0">
                <a:solidFill>
                  <a:srgbClr val="89DDFF"/>
                </a:solidFill>
                <a:effectLst/>
                <a:latin typeface="Consolas" panose="020B0609020204030204" pitchFamily="49" charset="0"/>
              </a:rPr>
              <a:t>,</a:t>
            </a:r>
            <a:endParaRPr lang="en-US" sz="1400" b="0" dirty="0">
              <a:solidFill>
                <a:srgbClr val="BABED8"/>
              </a:solidFill>
              <a:effectLst/>
              <a:latin typeface="Consolas" panose="020B0609020204030204" pitchFamily="49" charset="0"/>
            </a:endParaRPr>
          </a:p>
          <a:p>
            <a:r>
              <a:rPr lang="en-US" sz="1400" b="0" dirty="0">
                <a:solidFill>
                  <a:srgbClr val="BABED8"/>
                </a:solidFill>
                <a:effectLst/>
                <a:latin typeface="Consolas" panose="020B0609020204030204" pitchFamily="49" charset="0"/>
              </a:rPr>
              <a:t>      ]</a:t>
            </a:r>
            <a:r>
              <a:rPr lang="en-US" sz="1400" b="0" dirty="0">
                <a:solidFill>
                  <a:srgbClr val="89DDFF"/>
                </a:solidFill>
                <a:effectLst/>
                <a:latin typeface="Consolas" panose="020B0609020204030204" pitchFamily="49" charset="0"/>
              </a:rPr>
              <a:t>,</a:t>
            </a:r>
            <a:endParaRPr lang="en-US" sz="1400" b="0" dirty="0">
              <a:solidFill>
                <a:srgbClr val="BABED8"/>
              </a:solidFill>
              <a:effectLst/>
              <a:latin typeface="Consolas" panose="020B0609020204030204" pitchFamily="49" charset="0"/>
            </a:endParaRPr>
          </a:p>
          <a:p>
            <a:r>
              <a:rPr lang="en-US" sz="1400" b="0" dirty="0">
                <a:solidFill>
                  <a:srgbClr val="BABED8"/>
                </a:solidFill>
                <a:effectLst/>
                <a:latin typeface="Consolas" panose="020B0609020204030204" pitchFamily="49" charset="0"/>
              </a:rPr>
              <a:t>    </a:t>
            </a:r>
            <a:r>
              <a:rPr lang="en-US" sz="1400" b="0" dirty="0">
                <a:solidFill>
                  <a:srgbClr val="89DDFF"/>
                </a:solidFill>
                <a:effectLst/>
                <a:latin typeface="Consolas" panose="020B0609020204030204" pitchFamily="49" charset="0"/>
              </a:rPr>
              <a:t>},</a:t>
            </a:r>
            <a:endParaRPr lang="en-US" sz="1400" b="0" dirty="0">
              <a:solidFill>
                <a:srgbClr val="BABED8"/>
              </a:solidFill>
              <a:effectLst/>
              <a:latin typeface="Consolas" panose="020B0609020204030204" pitchFamily="49" charset="0"/>
            </a:endParaRPr>
          </a:p>
          <a:p>
            <a:r>
              <a:rPr lang="en-US" sz="1400" b="0" dirty="0">
                <a:solidFill>
                  <a:srgbClr val="BABED8"/>
                </a:solidFill>
                <a:effectLst/>
                <a:latin typeface="Consolas" panose="020B0609020204030204" pitchFamily="49" charset="0"/>
              </a:rPr>
              <a:t>  </a:t>
            </a:r>
            <a:r>
              <a:rPr lang="en-US" sz="1400" b="0" dirty="0">
                <a:solidFill>
                  <a:srgbClr val="89DDFF"/>
                </a:solidFill>
                <a:effectLst/>
                <a:latin typeface="Consolas" panose="020B0609020204030204" pitchFamily="49" charset="0"/>
              </a:rPr>
              <a:t>}</a:t>
            </a:r>
            <a:r>
              <a:rPr lang="en-US" sz="1400" b="0" dirty="0">
                <a:solidFill>
                  <a:srgbClr val="BABED8"/>
                </a:solidFill>
                <a:effectLst/>
                <a:latin typeface="Consolas" panose="020B0609020204030204" pitchFamily="49" charset="0"/>
              </a:rPr>
              <a:t>)]</a:t>
            </a:r>
            <a:r>
              <a:rPr lang="en-US" sz="1400" b="0" dirty="0">
                <a:solidFill>
                  <a:srgbClr val="89DDFF"/>
                </a:solidFill>
                <a:effectLst/>
                <a:latin typeface="Consolas" panose="020B0609020204030204" pitchFamily="49" charset="0"/>
              </a:rPr>
              <a:t>,</a:t>
            </a:r>
            <a:endParaRPr lang="en-US" sz="1400" b="0" dirty="0">
              <a:solidFill>
                <a:srgbClr val="BABED8"/>
              </a:solidFill>
              <a:effectLst/>
              <a:latin typeface="Consolas" panose="020B0609020204030204" pitchFamily="49" charset="0"/>
            </a:endParaRPr>
          </a:p>
          <a:p>
            <a:r>
              <a:rPr lang="en-US" sz="1400" b="0" dirty="0">
                <a:solidFill>
                  <a:srgbClr val="89DDFF"/>
                </a:solidFill>
                <a:effectLst/>
                <a:latin typeface="Consolas" panose="020B0609020204030204" pitchFamily="49" charset="0"/>
              </a:rPr>
              <a:t>}</a:t>
            </a:r>
            <a:r>
              <a:rPr lang="en-US" sz="1400" b="0" dirty="0">
                <a:solidFill>
                  <a:srgbClr val="BABED8"/>
                </a:solidFill>
                <a:effectLst/>
                <a:latin typeface="Consolas" panose="020B0609020204030204" pitchFamily="49" charset="0"/>
              </a:rPr>
              <a:t>)</a:t>
            </a:r>
          </a:p>
          <a:p>
            <a:endParaRPr lang="en-US" sz="1400" b="0" dirty="0">
              <a:solidFill>
                <a:schemeClr val="bg1"/>
              </a:solidFill>
              <a:effectLst/>
              <a:latin typeface="Consolas" panose="020B0609020204030204" pitchFamily="49" charset="0"/>
            </a:endParaRPr>
          </a:p>
        </p:txBody>
      </p:sp>
    </p:spTree>
    <p:extLst>
      <p:ext uri="{BB962C8B-B14F-4D97-AF65-F5344CB8AC3E}">
        <p14:creationId xmlns:p14="http://schemas.microsoft.com/office/powerpoint/2010/main" val="17456131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25">
            <a:extLst>
              <a:ext uri="{FF2B5EF4-FFF2-40B4-BE49-F238E27FC236}">
                <a16:creationId xmlns:a16="http://schemas.microsoft.com/office/drawing/2014/main" id="{68153FA9-E49B-544A-93E4-C39F51FD0699}"/>
              </a:ext>
            </a:extLst>
          </p:cNvPr>
          <p:cNvSpPr/>
          <p:nvPr/>
        </p:nvSpPr>
        <p:spPr>
          <a:xfrm>
            <a:off x="-6747" y="-66261"/>
            <a:ext cx="4431988" cy="6990523"/>
          </a:xfrm>
          <a:custGeom>
            <a:avLst/>
            <a:gdLst>
              <a:gd name="connsiteX0" fmla="*/ 8372475 w 8372475"/>
              <a:gd name="connsiteY0" fmla="*/ 14287 h 6915150"/>
              <a:gd name="connsiteX1" fmla="*/ 4014788 w 8372475"/>
              <a:gd name="connsiteY1" fmla="*/ 6915150 h 6915150"/>
              <a:gd name="connsiteX2" fmla="*/ 0 w 8372475"/>
              <a:gd name="connsiteY2" fmla="*/ 6915150 h 6915150"/>
              <a:gd name="connsiteX3" fmla="*/ 0 w 8372475"/>
              <a:gd name="connsiteY3" fmla="*/ 0 h 6915150"/>
              <a:gd name="connsiteX4" fmla="*/ 8372475 w 8372475"/>
              <a:gd name="connsiteY4" fmla="*/ 14287 h 6915150"/>
              <a:gd name="connsiteX0" fmla="*/ 8425309 w 8425309"/>
              <a:gd name="connsiteY0" fmla="*/ 0 h 6927589"/>
              <a:gd name="connsiteX1" fmla="*/ 4014788 w 8425309"/>
              <a:gd name="connsiteY1" fmla="*/ 6927589 h 6927589"/>
              <a:gd name="connsiteX2" fmla="*/ 0 w 8425309"/>
              <a:gd name="connsiteY2" fmla="*/ 6927589 h 6927589"/>
              <a:gd name="connsiteX3" fmla="*/ 0 w 8425309"/>
              <a:gd name="connsiteY3" fmla="*/ 12439 h 6927589"/>
              <a:gd name="connsiteX4" fmla="*/ 8425309 w 8425309"/>
              <a:gd name="connsiteY4" fmla="*/ 0 h 69275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25309" h="6927589">
                <a:moveTo>
                  <a:pt x="8425309" y="0"/>
                </a:moveTo>
                <a:lnTo>
                  <a:pt x="4014788" y="6927589"/>
                </a:lnTo>
                <a:lnTo>
                  <a:pt x="0" y="6927589"/>
                </a:lnTo>
                <a:lnTo>
                  <a:pt x="0" y="12439"/>
                </a:lnTo>
                <a:lnTo>
                  <a:pt x="8425309" y="0"/>
                </a:lnTo>
                <a:close/>
              </a:path>
            </a:pathLst>
          </a:custGeom>
          <a:solidFill>
            <a:srgbClr val="DC1E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D287992C-C5E1-5649-8FED-BA9D097B09D3}"/>
              </a:ext>
            </a:extLst>
          </p:cNvPr>
          <p:cNvSpPr txBox="1"/>
          <p:nvPr/>
        </p:nvSpPr>
        <p:spPr>
          <a:xfrm>
            <a:off x="11562399" y="6224947"/>
            <a:ext cx="268022" cy="276999"/>
          </a:xfrm>
          <a:prstGeom prst="rect">
            <a:avLst/>
          </a:prstGeom>
          <a:noFill/>
        </p:spPr>
        <p:txBody>
          <a:bodyPr wrap="none" rtlCol="0">
            <a:spAutoFit/>
          </a:bodyPr>
          <a:lstStyle/>
          <a:p>
            <a:pPr algn="r"/>
            <a:fld id="{3D84D9FA-1F41-744C-B738-DD7336045975}" type="slidenum">
              <a:rPr lang="en-US" sz="1200" smtClean="0">
                <a:latin typeface="Core Sans M 35 Light" panose="020F0303030302020204" pitchFamily="34" charset="0"/>
              </a:rPr>
              <a:t>28</a:t>
            </a:fld>
            <a:endParaRPr lang="en-US" sz="1200">
              <a:latin typeface="Core Sans M 35 Light" panose="020F0303030302020204" pitchFamily="34" charset="0"/>
            </a:endParaRPr>
          </a:p>
        </p:txBody>
      </p:sp>
      <p:cxnSp>
        <p:nvCxnSpPr>
          <p:cNvPr id="11" name="Straight Connector 10">
            <a:extLst>
              <a:ext uri="{FF2B5EF4-FFF2-40B4-BE49-F238E27FC236}">
                <a16:creationId xmlns:a16="http://schemas.microsoft.com/office/drawing/2014/main" id="{FA685DFC-7637-A644-8C68-6B355BEEFC16}"/>
              </a:ext>
            </a:extLst>
          </p:cNvPr>
          <p:cNvCxnSpPr>
            <a:cxnSpLocks/>
          </p:cNvCxnSpPr>
          <p:nvPr/>
        </p:nvCxnSpPr>
        <p:spPr>
          <a:xfrm>
            <a:off x="11857528" y="321138"/>
            <a:ext cx="0" cy="361771"/>
          </a:xfrm>
          <a:prstGeom prst="line">
            <a:avLst/>
          </a:prstGeom>
          <a:ln w="12700">
            <a:solidFill>
              <a:srgbClr val="DC1E35"/>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C674C75-76D7-2445-85AC-D02D98968ED4}"/>
              </a:ext>
            </a:extLst>
          </p:cNvPr>
          <p:cNvCxnSpPr>
            <a:cxnSpLocks/>
          </p:cNvCxnSpPr>
          <p:nvPr/>
        </p:nvCxnSpPr>
        <p:spPr>
          <a:xfrm>
            <a:off x="11857528" y="6175091"/>
            <a:ext cx="0" cy="361771"/>
          </a:xfrm>
          <a:prstGeom prst="line">
            <a:avLst/>
          </a:prstGeom>
          <a:ln w="12700">
            <a:solidFill>
              <a:srgbClr val="DC1E35"/>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9A4B3335-096A-AE46-86AD-F373EF10494C}"/>
              </a:ext>
            </a:extLst>
          </p:cNvPr>
          <p:cNvSpPr txBox="1"/>
          <p:nvPr/>
        </p:nvSpPr>
        <p:spPr>
          <a:xfrm>
            <a:off x="9912524" y="365568"/>
            <a:ext cx="1917897" cy="276999"/>
          </a:xfrm>
          <a:prstGeom prst="rect">
            <a:avLst/>
          </a:prstGeom>
          <a:noFill/>
        </p:spPr>
        <p:txBody>
          <a:bodyPr wrap="none" rtlCol="0">
            <a:spAutoFit/>
          </a:bodyPr>
          <a:lstStyle/>
          <a:p>
            <a:pPr algn="r"/>
            <a:r>
              <a:rPr lang="en-US" sz="1200" dirty="0">
                <a:solidFill>
                  <a:srgbClr val="DC1E35"/>
                </a:solidFill>
                <a:latin typeface="Core Sans M 55 Medium" panose="020F0603030302020204" pitchFamily="34" charset="0"/>
              </a:rPr>
              <a:t>React 19 </a:t>
            </a:r>
            <a:r>
              <a:rPr lang="en-US" sz="1200" dirty="0">
                <a:solidFill>
                  <a:srgbClr val="4A5267"/>
                </a:solidFill>
                <a:latin typeface="Core Sans M 35 Light" panose="020F0303030302020204" pitchFamily="34" charset="0"/>
              </a:rPr>
              <a:t>– Ref as a prop</a:t>
            </a:r>
          </a:p>
        </p:txBody>
      </p:sp>
      <p:cxnSp>
        <p:nvCxnSpPr>
          <p:cNvPr id="15" name="Straight Connector 14">
            <a:extLst>
              <a:ext uri="{FF2B5EF4-FFF2-40B4-BE49-F238E27FC236}">
                <a16:creationId xmlns:a16="http://schemas.microsoft.com/office/drawing/2014/main" id="{626F65C7-A54C-134E-B293-3A863EE61393}"/>
              </a:ext>
            </a:extLst>
          </p:cNvPr>
          <p:cNvCxnSpPr>
            <a:cxnSpLocks/>
          </p:cNvCxnSpPr>
          <p:nvPr/>
        </p:nvCxnSpPr>
        <p:spPr>
          <a:xfrm>
            <a:off x="351327" y="6178826"/>
            <a:ext cx="0" cy="361771"/>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pic>
        <p:nvPicPr>
          <p:cNvPr id="16" name="Graphic 15">
            <a:extLst>
              <a:ext uri="{FF2B5EF4-FFF2-40B4-BE49-F238E27FC236}">
                <a16:creationId xmlns:a16="http://schemas.microsoft.com/office/drawing/2014/main" id="{B04D028F-6E37-F748-AED4-3770D57EC532}"/>
              </a:ext>
            </a:extLst>
          </p:cNvPr>
          <p:cNvPicPr>
            <a:picLocks noChangeAspect="1"/>
          </p:cNvPicPr>
          <p:nvPr/>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322439" y="321138"/>
            <a:ext cx="1884326" cy="406202"/>
          </a:xfrm>
          <a:prstGeom prst="rect">
            <a:avLst/>
          </a:prstGeom>
        </p:spPr>
      </p:pic>
      <p:pic>
        <p:nvPicPr>
          <p:cNvPr id="20" name="Graphic 19">
            <a:extLst>
              <a:ext uri="{FF2B5EF4-FFF2-40B4-BE49-F238E27FC236}">
                <a16:creationId xmlns:a16="http://schemas.microsoft.com/office/drawing/2014/main" id="{EE49FCA3-4B22-274E-BB11-0DE995C56934}"/>
              </a:ext>
            </a:extLst>
          </p:cNvPr>
          <p:cNvPicPr>
            <a:picLocks noChangeAspect="1"/>
          </p:cNvPicPr>
          <p:nvPr/>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480395" y="6305029"/>
            <a:ext cx="1392353" cy="117996"/>
          </a:xfrm>
          <a:prstGeom prst="rect">
            <a:avLst/>
          </a:prstGeom>
        </p:spPr>
      </p:pic>
      <p:cxnSp>
        <p:nvCxnSpPr>
          <p:cNvPr id="29" name="Straight Connector 28">
            <a:extLst>
              <a:ext uri="{FF2B5EF4-FFF2-40B4-BE49-F238E27FC236}">
                <a16:creationId xmlns:a16="http://schemas.microsoft.com/office/drawing/2014/main" id="{B26BEF62-CA2C-704E-BEEB-5BD2FFDEF7CC}"/>
              </a:ext>
            </a:extLst>
          </p:cNvPr>
          <p:cNvCxnSpPr>
            <a:cxnSpLocks/>
          </p:cNvCxnSpPr>
          <p:nvPr/>
        </p:nvCxnSpPr>
        <p:spPr>
          <a:xfrm>
            <a:off x="7265296" y="2540288"/>
            <a:ext cx="381208" cy="0"/>
          </a:xfrm>
          <a:prstGeom prst="line">
            <a:avLst/>
          </a:prstGeom>
          <a:ln w="22225">
            <a:solidFill>
              <a:srgbClr val="DC1E35"/>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05DDC2C7-F71D-5142-4177-5114786D3CA6}"/>
              </a:ext>
            </a:extLst>
          </p:cNvPr>
          <p:cNvSpPr txBox="1"/>
          <p:nvPr/>
        </p:nvSpPr>
        <p:spPr>
          <a:xfrm>
            <a:off x="7117875" y="1724418"/>
            <a:ext cx="3296352" cy="707886"/>
          </a:xfrm>
          <a:prstGeom prst="rect">
            <a:avLst/>
          </a:prstGeom>
          <a:noFill/>
        </p:spPr>
        <p:txBody>
          <a:bodyPr wrap="none" rtlCol="0">
            <a:spAutoFit/>
          </a:bodyPr>
          <a:lstStyle/>
          <a:p>
            <a:pPr algn="ctr"/>
            <a:r>
              <a:rPr lang="en-US" sz="4000" dirty="0">
                <a:solidFill>
                  <a:srgbClr val="DC1E35"/>
                </a:solidFill>
                <a:latin typeface="Core Sans M 35 Light" panose="020F0303030302020204" pitchFamily="34" charset="0"/>
              </a:rPr>
              <a:t>Ref</a:t>
            </a:r>
            <a:r>
              <a:rPr lang="en-US" sz="4000" dirty="0">
                <a:solidFill>
                  <a:schemeClr val="bg1"/>
                </a:solidFill>
                <a:latin typeface="Core Sans M 35 Light" panose="020F0303030302020204" pitchFamily="34" charset="0"/>
              </a:rPr>
              <a:t> </a:t>
            </a:r>
            <a:r>
              <a:rPr lang="en-US" sz="4000" dirty="0">
                <a:solidFill>
                  <a:srgbClr val="4A5267"/>
                </a:solidFill>
                <a:latin typeface="Core Sans M 35 Light" panose="020F0303030302020204" pitchFamily="34" charset="0"/>
              </a:rPr>
              <a:t>as a prop</a:t>
            </a:r>
          </a:p>
        </p:txBody>
      </p:sp>
      <p:pic>
        <p:nvPicPr>
          <p:cNvPr id="3" name="Picture 2" descr="logo">
            <a:extLst>
              <a:ext uri="{FF2B5EF4-FFF2-40B4-BE49-F238E27FC236}">
                <a16:creationId xmlns:a16="http://schemas.microsoft.com/office/drawing/2014/main" id="{2B860E18-802F-D40F-F6E7-2C37DBEEC81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73441" y="317381"/>
            <a:ext cx="904875" cy="514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47479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8DBADD-A76B-9E58-A892-FDA36F3B1055}"/>
              </a:ext>
            </a:extLst>
          </p:cNvPr>
          <p:cNvSpPr txBox="1"/>
          <p:nvPr/>
        </p:nvSpPr>
        <p:spPr>
          <a:xfrm>
            <a:off x="11482248" y="6224947"/>
            <a:ext cx="348173" cy="276999"/>
          </a:xfrm>
          <a:prstGeom prst="rect">
            <a:avLst/>
          </a:prstGeom>
          <a:noFill/>
        </p:spPr>
        <p:txBody>
          <a:bodyPr wrap="none" rtlCol="0">
            <a:spAutoFit/>
          </a:bodyPr>
          <a:lstStyle/>
          <a:p>
            <a:pPr algn="r"/>
            <a:fld id="{3D84D9FA-1F41-744C-B738-DD7336045975}" type="slidenum">
              <a:rPr lang="en-US" sz="1200" smtClean="0">
                <a:latin typeface="Core Sans M 35 Light" panose="020F0303030302020204" pitchFamily="34" charset="0"/>
              </a:rPr>
              <a:t>29</a:t>
            </a:fld>
            <a:endParaRPr lang="en-US" sz="1200" dirty="0">
              <a:latin typeface="Core Sans M 35 Light" panose="020F0303030302020204" pitchFamily="34" charset="0"/>
            </a:endParaRPr>
          </a:p>
        </p:txBody>
      </p:sp>
      <p:cxnSp>
        <p:nvCxnSpPr>
          <p:cNvPr id="6" name="Straight Connector 5">
            <a:extLst>
              <a:ext uri="{FF2B5EF4-FFF2-40B4-BE49-F238E27FC236}">
                <a16:creationId xmlns:a16="http://schemas.microsoft.com/office/drawing/2014/main" id="{4FFD6509-450E-B552-32F8-542187436C8E}"/>
              </a:ext>
            </a:extLst>
          </p:cNvPr>
          <p:cNvCxnSpPr>
            <a:cxnSpLocks/>
          </p:cNvCxnSpPr>
          <p:nvPr/>
        </p:nvCxnSpPr>
        <p:spPr>
          <a:xfrm>
            <a:off x="11857528" y="6175091"/>
            <a:ext cx="0" cy="361771"/>
          </a:xfrm>
          <a:prstGeom prst="line">
            <a:avLst/>
          </a:prstGeom>
          <a:ln w="12700">
            <a:solidFill>
              <a:srgbClr val="DC1E35"/>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364BCB1-14F5-811A-4D57-8D58565DA76E}"/>
              </a:ext>
            </a:extLst>
          </p:cNvPr>
          <p:cNvCxnSpPr>
            <a:cxnSpLocks/>
          </p:cNvCxnSpPr>
          <p:nvPr/>
        </p:nvCxnSpPr>
        <p:spPr>
          <a:xfrm>
            <a:off x="351327" y="6178826"/>
            <a:ext cx="0" cy="361771"/>
          </a:xfrm>
          <a:prstGeom prst="line">
            <a:avLst/>
          </a:prstGeom>
          <a:ln w="12700">
            <a:solidFill>
              <a:srgbClr val="DC1E35"/>
            </a:solidFill>
          </a:ln>
        </p:spPr>
        <p:style>
          <a:lnRef idx="1">
            <a:schemeClr val="accent1"/>
          </a:lnRef>
          <a:fillRef idx="0">
            <a:schemeClr val="accent1"/>
          </a:fillRef>
          <a:effectRef idx="0">
            <a:schemeClr val="accent1"/>
          </a:effectRef>
          <a:fontRef idx="minor">
            <a:schemeClr val="tx1"/>
          </a:fontRef>
        </p:style>
      </p:cxnSp>
      <p:pic>
        <p:nvPicPr>
          <p:cNvPr id="8" name="Graphic 7">
            <a:extLst>
              <a:ext uri="{FF2B5EF4-FFF2-40B4-BE49-F238E27FC236}">
                <a16:creationId xmlns:a16="http://schemas.microsoft.com/office/drawing/2014/main" id="{7649E57E-A53E-8455-0BBC-61F757FD6361}"/>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80395" y="6305029"/>
            <a:ext cx="1392353" cy="117996"/>
          </a:xfrm>
          <a:prstGeom prst="rect">
            <a:avLst/>
          </a:prstGeom>
        </p:spPr>
      </p:pic>
      <p:cxnSp>
        <p:nvCxnSpPr>
          <p:cNvPr id="9" name="Straight Connector 8">
            <a:extLst>
              <a:ext uri="{FF2B5EF4-FFF2-40B4-BE49-F238E27FC236}">
                <a16:creationId xmlns:a16="http://schemas.microsoft.com/office/drawing/2014/main" id="{65D742C1-D65C-79DD-1DF8-7A152A5E8BFB}"/>
              </a:ext>
            </a:extLst>
          </p:cNvPr>
          <p:cNvCxnSpPr>
            <a:cxnSpLocks/>
          </p:cNvCxnSpPr>
          <p:nvPr/>
        </p:nvCxnSpPr>
        <p:spPr>
          <a:xfrm>
            <a:off x="11857528" y="321138"/>
            <a:ext cx="0" cy="361771"/>
          </a:xfrm>
          <a:prstGeom prst="line">
            <a:avLst/>
          </a:prstGeom>
          <a:ln w="12700">
            <a:solidFill>
              <a:srgbClr val="DC1E35"/>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04DDAB0B-0415-E11C-6EE7-6A0ED2E6A42C}"/>
              </a:ext>
            </a:extLst>
          </p:cNvPr>
          <p:cNvSpPr txBox="1"/>
          <p:nvPr/>
        </p:nvSpPr>
        <p:spPr>
          <a:xfrm>
            <a:off x="9898224" y="365568"/>
            <a:ext cx="1932197" cy="276999"/>
          </a:xfrm>
          <a:prstGeom prst="rect">
            <a:avLst/>
          </a:prstGeom>
          <a:noFill/>
        </p:spPr>
        <p:txBody>
          <a:bodyPr wrap="none" rtlCol="0">
            <a:spAutoFit/>
          </a:bodyPr>
          <a:lstStyle/>
          <a:p>
            <a:pPr algn="r"/>
            <a:r>
              <a:rPr lang="en-US" sz="1200" dirty="0">
                <a:solidFill>
                  <a:srgbClr val="DC1E35"/>
                </a:solidFill>
                <a:latin typeface="Core Sans M 55 Medium" panose="020F0603030302020204" pitchFamily="34" charset="0"/>
              </a:rPr>
              <a:t>React 19 </a:t>
            </a:r>
            <a:r>
              <a:rPr lang="en-US" sz="1200" dirty="0">
                <a:solidFill>
                  <a:srgbClr val="4A5267"/>
                </a:solidFill>
                <a:latin typeface="Core Sans M 35 Light" panose="020F0303030302020204" pitchFamily="34" charset="0"/>
              </a:rPr>
              <a:t>– Ref as a Prop</a:t>
            </a:r>
          </a:p>
        </p:txBody>
      </p:sp>
      <p:pic>
        <p:nvPicPr>
          <p:cNvPr id="11" name="Graphic 10">
            <a:extLst>
              <a:ext uri="{FF2B5EF4-FFF2-40B4-BE49-F238E27FC236}">
                <a16:creationId xmlns:a16="http://schemas.microsoft.com/office/drawing/2014/main" id="{9A53064D-66AD-C53B-901B-645B3BCAB9DC}"/>
              </a:ext>
            </a:extLst>
          </p:cNvPr>
          <p:cNvPicPr>
            <a:picLocks noChangeAspect="1"/>
          </p:cNvPicPr>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322439" y="321138"/>
            <a:ext cx="1884326" cy="406202"/>
          </a:xfrm>
          <a:prstGeom prst="rect">
            <a:avLst/>
          </a:prstGeom>
        </p:spPr>
      </p:pic>
      <p:sp>
        <p:nvSpPr>
          <p:cNvPr id="12" name="TextBox 11">
            <a:extLst>
              <a:ext uri="{FF2B5EF4-FFF2-40B4-BE49-F238E27FC236}">
                <a16:creationId xmlns:a16="http://schemas.microsoft.com/office/drawing/2014/main" id="{51B7008F-36DB-728C-8A7F-2EE781C0E4BE}"/>
              </a:ext>
            </a:extLst>
          </p:cNvPr>
          <p:cNvSpPr txBox="1"/>
          <p:nvPr/>
        </p:nvSpPr>
        <p:spPr>
          <a:xfrm>
            <a:off x="351327" y="1233109"/>
            <a:ext cx="2818079" cy="492443"/>
          </a:xfrm>
          <a:prstGeom prst="rect">
            <a:avLst/>
          </a:prstGeom>
          <a:noFill/>
        </p:spPr>
        <p:txBody>
          <a:bodyPr wrap="none" rtlCol="0">
            <a:spAutoFit/>
          </a:bodyPr>
          <a:lstStyle/>
          <a:p>
            <a:r>
              <a:rPr lang="en-US" sz="2600" dirty="0">
                <a:solidFill>
                  <a:srgbClr val="DC1E35"/>
                </a:solidFill>
                <a:latin typeface="Core Sans M 35 Light" panose="020F0303030302020204" pitchFamily="34" charset="0"/>
              </a:rPr>
              <a:t>With forwardRef</a:t>
            </a:r>
          </a:p>
        </p:txBody>
      </p:sp>
      <p:sp>
        <p:nvSpPr>
          <p:cNvPr id="14" name="TextBox 13">
            <a:extLst>
              <a:ext uri="{FF2B5EF4-FFF2-40B4-BE49-F238E27FC236}">
                <a16:creationId xmlns:a16="http://schemas.microsoft.com/office/drawing/2014/main" id="{599AB719-81BC-A461-F16C-F9EB67E5FEFB}"/>
              </a:ext>
            </a:extLst>
          </p:cNvPr>
          <p:cNvSpPr txBox="1"/>
          <p:nvPr/>
        </p:nvSpPr>
        <p:spPr>
          <a:xfrm>
            <a:off x="351327" y="1866019"/>
            <a:ext cx="8067299" cy="4031873"/>
          </a:xfrm>
          <a:prstGeom prst="rect">
            <a:avLst/>
          </a:prstGeom>
          <a:solidFill>
            <a:schemeClr val="accent6">
              <a:lumMod val="50000"/>
            </a:schemeClr>
          </a:solidFill>
        </p:spPr>
        <p:txBody>
          <a:bodyPr wrap="square">
            <a:spAutoFit/>
          </a:bodyPr>
          <a:lstStyle/>
          <a:p>
            <a:r>
              <a:rPr lang="en-US" sz="1600" b="0" dirty="0">
                <a:solidFill>
                  <a:srgbClr val="C792EA"/>
                </a:solidFill>
                <a:effectLst/>
                <a:latin typeface="Consolas" panose="020B0609020204030204" pitchFamily="49" charset="0"/>
              </a:rPr>
              <a:t>const</a:t>
            </a:r>
            <a:r>
              <a:rPr lang="en-US" sz="1600" b="0" dirty="0">
                <a:solidFill>
                  <a:srgbClr val="BABED8"/>
                </a:solidFill>
                <a:effectLst/>
                <a:latin typeface="Consolas" panose="020B0609020204030204" pitchFamily="49" charset="0"/>
              </a:rPr>
              <a:t> </a:t>
            </a:r>
            <a:r>
              <a:rPr lang="en-US" sz="1600" b="0" dirty="0" err="1">
                <a:solidFill>
                  <a:srgbClr val="BABED8"/>
                </a:solidFill>
                <a:effectLst/>
                <a:latin typeface="Consolas" panose="020B0609020204030204" pitchFamily="49" charset="0"/>
              </a:rPr>
              <a:t>MyInput</a:t>
            </a:r>
            <a:r>
              <a:rPr lang="en-US" sz="1600" b="0" dirty="0">
                <a:solidFill>
                  <a:srgbClr val="BABED8"/>
                </a:solidFill>
                <a:effectLst/>
                <a:latin typeface="Consolas" panose="020B0609020204030204" pitchFamily="49" charset="0"/>
              </a:rPr>
              <a:t> </a:t>
            </a:r>
            <a:r>
              <a:rPr lang="en-US" sz="1600" b="0" dirty="0">
                <a:solidFill>
                  <a:srgbClr val="89DDFF"/>
                </a:solidFill>
                <a:effectLst/>
                <a:latin typeface="Consolas" panose="020B0609020204030204" pitchFamily="49" charset="0"/>
              </a:rPr>
              <a:t>=</a:t>
            </a:r>
            <a:r>
              <a:rPr lang="en-US" sz="1600" b="0" dirty="0">
                <a:solidFill>
                  <a:srgbClr val="BABED8"/>
                </a:solidFill>
                <a:effectLst/>
                <a:latin typeface="Consolas" panose="020B0609020204030204" pitchFamily="49" charset="0"/>
              </a:rPr>
              <a:t> </a:t>
            </a:r>
            <a:r>
              <a:rPr lang="en-US" sz="1600" b="0" dirty="0">
                <a:solidFill>
                  <a:srgbClr val="82AAFF"/>
                </a:solidFill>
                <a:effectLst/>
                <a:latin typeface="Consolas" panose="020B0609020204030204" pitchFamily="49" charset="0"/>
              </a:rPr>
              <a:t>forwardRef</a:t>
            </a:r>
            <a:r>
              <a:rPr lang="en-US" sz="1600" b="0" dirty="0">
                <a:solidFill>
                  <a:srgbClr val="BABED8"/>
                </a:solidFill>
                <a:effectLst/>
                <a:latin typeface="Consolas" panose="020B0609020204030204" pitchFamily="49" charset="0"/>
              </a:rPr>
              <a:t>(</a:t>
            </a:r>
            <a:r>
              <a:rPr lang="en-US" sz="1600" b="0" dirty="0">
                <a:solidFill>
                  <a:srgbClr val="C792EA"/>
                </a:solidFill>
                <a:effectLst/>
                <a:latin typeface="Consolas" panose="020B0609020204030204" pitchFamily="49" charset="0"/>
              </a:rPr>
              <a:t>function</a:t>
            </a:r>
            <a:r>
              <a:rPr lang="en-US" sz="1600" b="0" dirty="0">
                <a:solidFill>
                  <a:srgbClr val="BABED8"/>
                </a:solidFill>
                <a:effectLst/>
                <a:latin typeface="Consolas" panose="020B0609020204030204" pitchFamily="49" charset="0"/>
              </a:rPr>
              <a:t> </a:t>
            </a:r>
            <a:r>
              <a:rPr lang="en-US" sz="1600" b="0" dirty="0" err="1">
                <a:solidFill>
                  <a:srgbClr val="82AAFF"/>
                </a:solidFill>
                <a:effectLst/>
                <a:latin typeface="Consolas" panose="020B0609020204030204" pitchFamily="49" charset="0"/>
              </a:rPr>
              <a:t>MyInput</a:t>
            </a:r>
            <a:r>
              <a:rPr lang="en-US" sz="1600" b="0" dirty="0">
                <a:solidFill>
                  <a:srgbClr val="89DDFF"/>
                </a:solidFill>
                <a:effectLst/>
                <a:latin typeface="Consolas" panose="020B0609020204030204" pitchFamily="49" charset="0"/>
              </a:rPr>
              <a:t>(</a:t>
            </a:r>
            <a:r>
              <a:rPr lang="en-US" sz="1600" b="0" i="1" dirty="0">
                <a:solidFill>
                  <a:srgbClr val="BABED8"/>
                </a:solidFill>
                <a:effectLst/>
                <a:latin typeface="Consolas" panose="020B0609020204030204" pitchFamily="49" charset="0"/>
              </a:rPr>
              <a:t>props</a:t>
            </a:r>
            <a:r>
              <a:rPr lang="en-US" sz="1600" b="0" dirty="0">
                <a:solidFill>
                  <a:srgbClr val="89DDFF"/>
                </a:solidFill>
                <a:effectLst/>
                <a:latin typeface="Consolas" panose="020B0609020204030204" pitchFamily="49" charset="0"/>
              </a:rPr>
              <a:t>,</a:t>
            </a:r>
            <a:r>
              <a:rPr lang="en-US" sz="1600" b="0" dirty="0">
                <a:solidFill>
                  <a:srgbClr val="BABED8"/>
                </a:solidFill>
                <a:effectLst/>
                <a:latin typeface="Consolas" panose="020B0609020204030204" pitchFamily="49" charset="0"/>
              </a:rPr>
              <a:t> </a:t>
            </a:r>
            <a:r>
              <a:rPr lang="en-US" sz="1600" b="0" i="1" dirty="0">
                <a:solidFill>
                  <a:srgbClr val="BABED8"/>
                </a:solidFill>
                <a:effectLst/>
                <a:latin typeface="Consolas" panose="020B0609020204030204" pitchFamily="49" charset="0"/>
              </a:rPr>
              <a:t>ref</a:t>
            </a:r>
            <a:r>
              <a:rPr lang="en-US" sz="1600" b="0" dirty="0">
                <a:solidFill>
                  <a:srgbClr val="89DDFF"/>
                </a:solidFill>
                <a:effectLst/>
                <a:latin typeface="Consolas" panose="020B0609020204030204" pitchFamily="49" charset="0"/>
              </a:rPr>
              <a:t>)</a:t>
            </a:r>
            <a:r>
              <a:rPr lang="en-US" sz="1600" b="0" dirty="0">
                <a:solidFill>
                  <a:srgbClr val="BABED8"/>
                </a:solidFill>
                <a:effectLst/>
                <a:latin typeface="Consolas" panose="020B0609020204030204" pitchFamily="49" charset="0"/>
              </a:rPr>
              <a:t> </a:t>
            </a:r>
            <a:r>
              <a:rPr lang="en-US" sz="1600" b="0" dirty="0">
                <a:solidFill>
                  <a:srgbClr val="89DDFF"/>
                </a:solidFill>
                <a:effectLst/>
                <a:latin typeface="Consolas" panose="020B0609020204030204" pitchFamily="49" charset="0"/>
              </a:rPr>
              <a:t>{</a:t>
            </a:r>
            <a:endParaRPr lang="en-US" sz="1600" b="0" dirty="0">
              <a:solidFill>
                <a:srgbClr val="BABED8"/>
              </a:solidFill>
              <a:effectLst/>
              <a:latin typeface="Consolas" panose="020B0609020204030204" pitchFamily="49" charset="0"/>
            </a:endParaRPr>
          </a:p>
          <a:p>
            <a:r>
              <a:rPr lang="en-US" sz="1600" b="0" dirty="0">
                <a:solidFill>
                  <a:srgbClr val="F07178"/>
                </a:solidFill>
                <a:effectLst/>
                <a:latin typeface="Consolas" panose="020B0609020204030204" pitchFamily="49" charset="0"/>
              </a:rPr>
              <a:t>    </a:t>
            </a:r>
            <a:r>
              <a:rPr lang="en-US" sz="1600" b="0" i="1" dirty="0">
                <a:solidFill>
                  <a:srgbClr val="89DDFF"/>
                </a:solidFill>
                <a:effectLst/>
                <a:latin typeface="Consolas" panose="020B0609020204030204" pitchFamily="49" charset="0"/>
              </a:rPr>
              <a:t>return</a:t>
            </a:r>
            <a:r>
              <a:rPr lang="en-US" sz="1600" b="0" dirty="0">
                <a:solidFill>
                  <a:srgbClr val="F07178"/>
                </a:solidFill>
                <a:effectLst/>
                <a:latin typeface="Consolas" panose="020B0609020204030204" pitchFamily="49" charset="0"/>
              </a:rPr>
              <a:t> </a:t>
            </a:r>
            <a:r>
              <a:rPr lang="en-US" sz="1600" b="0" dirty="0">
                <a:solidFill>
                  <a:srgbClr val="89DDFF"/>
                </a:solidFill>
                <a:effectLst/>
                <a:latin typeface="Consolas" panose="020B0609020204030204" pitchFamily="49" charset="0"/>
              </a:rPr>
              <a:t>&lt;</a:t>
            </a:r>
            <a:r>
              <a:rPr lang="en-US" sz="1600" b="0" dirty="0">
                <a:solidFill>
                  <a:srgbClr val="F07178"/>
                </a:solidFill>
                <a:effectLst/>
                <a:latin typeface="Consolas" panose="020B0609020204030204" pitchFamily="49" charset="0"/>
              </a:rPr>
              <a:t>input</a:t>
            </a:r>
            <a:r>
              <a:rPr lang="en-US" sz="1600" b="0" dirty="0">
                <a:solidFill>
                  <a:srgbClr val="89DDFF"/>
                </a:solidFill>
                <a:effectLst/>
                <a:latin typeface="Consolas" panose="020B0609020204030204" pitchFamily="49" charset="0"/>
              </a:rPr>
              <a:t> </a:t>
            </a:r>
            <a:r>
              <a:rPr lang="en-US" sz="1600" b="0" dirty="0">
                <a:solidFill>
                  <a:srgbClr val="C792EA"/>
                </a:solidFill>
                <a:effectLst/>
                <a:latin typeface="Consolas" panose="020B0609020204030204" pitchFamily="49" charset="0"/>
              </a:rPr>
              <a:t>placeholder</a:t>
            </a:r>
            <a:r>
              <a:rPr lang="en-US" sz="1600" b="0" dirty="0">
                <a:solidFill>
                  <a:srgbClr val="89DDFF"/>
                </a:solidFill>
                <a:effectLst/>
                <a:latin typeface="Consolas" panose="020B0609020204030204" pitchFamily="49" charset="0"/>
              </a:rPr>
              <a:t>={</a:t>
            </a:r>
            <a:r>
              <a:rPr lang="en-US" sz="1600" b="0" i="1" dirty="0" err="1">
                <a:solidFill>
                  <a:srgbClr val="BABED8"/>
                </a:solidFill>
                <a:effectLst/>
                <a:latin typeface="Consolas" panose="020B0609020204030204" pitchFamily="49" charset="0"/>
              </a:rPr>
              <a:t>props</a:t>
            </a:r>
            <a:r>
              <a:rPr lang="en-US" sz="1600" b="0" dirty="0" err="1">
                <a:solidFill>
                  <a:srgbClr val="89DDFF"/>
                </a:solidFill>
                <a:effectLst/>
                <a:latin typeface="Consolas" panose="020B0609020204030204" pitchFamily="49" charset="0"/>
              </a:rPr>
              <a:t>.</a:t>
            </a:r>
            <a:r>
              <a:rPr lang="en-US" sz="1600" b="0" dirty="0" err="1">
                <a:solidFill>
                  <a:srgbClr val="BABED8"/>
                </a:solidFill>
                <a:effectLst/>
                <a:latin typeface="Consolas" panose="020B0609020204030204" pitchFamily="49" charset="0"/>
              </a:rPr>
              <a:t>placeholder</a:t>
            </a:r>
            <a:r>
              <a:rPr lang="en-US" sz="1600" b="0" dirty="0">
                <a:solidFill>
                  <a:srgbClr val="89DDFF"/>
                </a:solidFill>
                <a:effectLst/>
                <a:latin typeface="Consolas" panose="020B0609020204030204" pitchFamily="49" charset="0"/>
              </a:rPr>
              <a:t>} </a:t>
            </a:r>
            <a:r>
              <a:rPr lang="en-US" sz="1600" b="0" dirty="0">
                <a:solidFill>
                  <a:srgbClr val="C792EA"/>
                </a:solidFill>
                <a:effectLst/>
                <a:latin typeface="Consolas" panose="020B0609020204030204" pitchFamily="49" charset="0"/>
              </a:rPr>
              <a:t>ref</a:t>
            </a:r>
            <a:r>
              <a:rPr lang="en-US" sz="1600" b="0" dirty="0">
                <a:solidFill>
                  <a:srgbClr val="89DDFF"/>
                </a:solidFill>
                <a:effectLst/>
                <a:latin typeface="Consolas" panose="020B0609020204030204" pitchFamily="49" charset="0"/>
              </a:rPr>
              <a:t>={</a:t>
            </a:r>
            <a:r>
              <a:rPr lang="en-US" sz="1600" b="0" i="1" dirty="0">
                <a:solidFill>
                  <a:srgbClr val="BABED8"/>
                </a:solidFill>
                <a:effectLst/>
                <a:latin typeface="Consolas" panose="020B0609020204030204" pitchFamily="49" charset="0"/>
              </a:rPr>
              <a:t>ref</a:t>
            </a:r>
            <a:r>
              <a:rPr lang="en-US" sz="1600" b="0" dirty="0">
                <a:solidFill>
                  <a:srgbClr val="89DDFF"/>
                </a:solidFill>
                <a:effectLst/>
                <a:latin typeface="Consolas" panose="020B0609020204030204" pitchFamily="49" charset="0"/>
              </a:rPr>
              <a:t>} /&gt;</a:t>
            </a:r>
            <a:endParaRPr lang="en-US" sz="1600" b="0" dirty="0">
              <a:solidFill>
                <a:srgbClr val="BABED8"/>
              </a:solidFill>
              <a:effectLst/>
              <a:latin typeface="Consolas" panose="020B0609020204030204" pitchFamily="49" charset="0"/>
            </a:endParaRPr>
          </a:p>
          <a:p>
            <a:r>
              <a:rPr lang="en-US" sz="1600" b="0" dirty="0">
                <a:solidFill>
                  <a:srgbClr val="89DDFF"/>
                </a:solidFill>
                <a:effectLst/>
                <a:latin typeface="Consolas" panose="020B0609020204030204" pitchFamily="49" charset="0"/>
              </a:rPr>
              <a:t>}</a:t>
            </a:r>
            <a:r>
              <a:rPr lang="en-US" sz="1600" b="0" dirty="0">
                <a:solidFill>
                  <a:srgbClr val="BABED8"/>
                </a:solidFill>
                <a:effectLst/>
                <a:latin typeface="Consolas" panose="020B0609020204030204" pitchFamily="49" charset="0"/>
              </a:rPr>
              <a:t>)</a:t>
            </a:r>
          </a:p>
          <a:p>
            <a:br>
              <a:rPr lang="en-US" sz="1600" b="0" dirty="0">
                <a:solidFill>
                  <a:srgbClr val="BABED8"/>
                </a:solidFill>
                <a:effectLst/>
                <a:latin typeface="Consolas" panose="020B0609020204030204" pitchFamily="49" charset="0"/>
              </a:rPr>
            </a:br>
            <a:r>
              <a:rPr lang="en-US" sz="1600" b="0" dirty="0">
                <a:solidFill>
                  <a:srgbClr val="C792EA"/>
                </a:solidFill>
                <a:effectLst/>
                <a:latin typeface="Consolas" panose="020B0609020204030204" pitchFamily="49" charset="0"/>
              </a:rPr>
              <a:t>function</a:t>
            </a:r>
            <a:r>
              <a:rPr lang="en-US" sz="1600" b="0" dirty="0">
                <a:solidFill>
                  <a:srgbClr val="BABED8"/>
                </a:solidFill>
                <a:effectLst/>
                <a:latin typeface="Consolas" panose="020B0609020204030204" pitchFamily="49" charset="0"/>
              </a:rPr>
              <a:t> </a:t>
            </a:r>
            <a:r>
              <a:rPr lang="en-US" sz="1600" b="0" dirty="0" err="1">
                <a:solidFill>
                  <a:srgbClr val="82AAFF"/>
                </a:solidFill>
                <a:effectLst/>
                <a:latin typeface="Consolas" panose="020B0609020204030204" pitchFamily="49" charset="0"/>
              </a:rPr>
              <a:t>MyForm</a:t>
            </a:r>
            <a:r>
              <a:rPr lang="en-US" sz="1600" b="0" dirty="0">
                <a:solidFill>
                  <a:srgbClr val="89DDFF"/>
                </a:solidFill>
                <a:effectLst/>
                <a:latin typeface="Consolas" panose="020B0609020204030204" pitchFamily="49" charset="0"/>
              </a:rPr>
              <a:t>()</a:t>
            </a:r>
            <a:r>
              <a:rPr lang="en-US" sz="1600" b="0" dirty="0">
                <a:solidFill>
                  <a:srgbClr val="BABED8"/>
                </a:solidFill>
                <a:effectLst/>
                <a:latin typeface="Consolas" panose="020B0609020204030204" pitchFamily="49" charset="0"/>
              </a:rPr>
              <a:t> </a:t>
            </a:r>
            <a:r>
              <a:rPr lang="en-US" sz="1600" b="0" dirty="0">
                <a:solidFill>
                  <a:srgbClr val="89DDFF"/>
                </a:solidFill>
                <a:effectLst/>
                <a:latin typeface="Consolas" panose="020B0609020204030204" pitchFamily="49" charset="0"/>
              </a:rPr>
              <a:t>{</a:t>
            </a:r>
            <a:endParaRPr lang="en-US" sz="1600" b="0" dirty="0">
              <a:solidFill>
                <a:srgbClr val="BABED8"/>
              </a:solidFill>
              <a:effectLst/>
              <a:latin typeface="Consolas" panose="020B0609020204030204" pitchFamily="49" charset="0"/>
            </a:endParaRPr>
          </a:p>
          <a:p>
            <a:r>
              <a:rPr lang="en-US" sz="1600" b="0" dirty="0">
                <a:solidFill>
                  <a:srgbClr val="F07178"/>
                </a:solidFill>
                <a:effectLst/>
                <a:latin typeface="Consolas" panose="020B0609020204030204" pitchFamily="49" charset="0"/>
              </a:rPr>
              <a:t>    </a:t>
            </a:r>
            <a:r>
              <a:rPr lang="en-US" sz="1600" b="0" dirty="0">
                <a:solidFill>
                  <a:srgbClr val="C792EA"/>
                </a:solidFill>
                <a:effectLst/>
                <a:latin typeface="Consolas" panose="020B0609020204030204" pitchFamily="49" charset="0"/>
              </a:rPr>
              <a:t>const</a:t>
            </a:r>
            <a:r>
              <a:rPr lang="en-US" sz="1600" b="0" dirty="0">
                <a:solidFill>
                  <a:srgbClr val="F07178"/>
                </a:solidFill>
                <a:effectLst/>
                <a:latin typeface="Consolas" panose="020B0609020204030204" pitchFamily="49" charset="0"/>
              </a:rPr>
              <a:t> </a:t>
            </a:r>
            <a:r>
              <a:rPr lang="en-US" sz="1600" b="0" dirty="0">
                <a:solidFill>
                  <a:srgbClr val="BABED8"/>
                </a:solidFill>
                <a:effectLst/>
                <a:latin typeface="Consolas" panose="020B0609020204030204" pitchFamily="49" charset="0"/>
              </a:rPr>
              <a:t>ref</a:t>
            </a:r>
            <a:r>
              <a:rPr lang="en-US" sz="1600" b="0" dirty="0">
                <a:solidFill>
                  <a:srgbClr val="F07178"/>
                </a:solidFill>
                <a:effectLst/>
                <a:latin typeface="Consolas" panose="020B0609020204030204" pitchFamily="49" charset="0"/>
              </a:rPr>
              <a:t> </a:t>
            </a:r>
            <a:r>
              <a:rPr lang="en-US" sz="1600" b="0" dirty="0">
                <a:solidFill>
                  <a:srgbClr val="89DDFF"/>
                </a:solidFill>
                <a:effectLst/>
                <a:latin typeface="Consolas" panose="020B0609020204030204" pitchFamily="49" charset="0"/>
              </a:rPr>
              <a:t>=</a:t>
            </a:r>
            <a:r>
              <a:rPr lang="en-US" sz="1600" b="0" dirty="0">
                <a:solidFill>
                  <a:srgbClr val="F07178"/>
                </a:solidFill>
                <a:effectLst/>
                <a:latin typeface="Consolas" panose="020B0609020204030204" pitchFamily="49" charset="0"/>
              </a:rPr>
              <a:t> </a:t>
            </a:r>
            <a:r>
              <a:rPr lang="en-US" sz="1600" b="0" dirty="0" err="1">
                <a:solidFill>
                  <a:srgbClr val="82AAFF"/>
                </a:solidFill>
                <a:effectLst/>
                <a:latin typeface="Consolas" panose="020B0609020204030204" pitchFamily="49" charset="0"/>
              </a:rPr>
              <a:t>useRef</a:t>
            </a:r>
            <a:r>
              <a:rPr lang="en-US" sz="1600" b="0" dirty="0">
                <a:solidFill>
                  <a:srgbClr val="F07178"/>
                </a:solidFill>
                <a:effectLst/>
                <a:latin typeface="Consolas" panose="020B0609020204030204" pitchFamily="49" charset="0"/>
              </a:rPr>
              <a:t>(</a:t>
            </a:r>
            <a:r>
              <a:rPr lang="en-US" sz="1600" b="0" dirty="0">
                <a:solidFill>
                  <a:srgbClr val="89DDFF"/>
                </a:solidFill>
                <a:effectLst/>
                <a:latin typeface="Consolas" panose="020B0609020204030204" pitchFamily="49" charset="0"/>
              </a:rPr>
              <a:t>null</a:t>
            </a:r>
            <a:r>
              <a:rPr lang="en-US" sz="1600" b="0" dirty="0">
                <a:solidFill>
                  <a:srgbClr val="F07178"/>
                </a:solidFill>
                <a:effectLst/>
                <a:latin typeface="Consolas" panose="020B0609020204030204" pitchFamily="49" charset="0"/>
              </a:rPr>
              <a:t>)</a:t>
            </a:r>
            <a:r>
              <a:rPr lang="en-US" sz="1600" b="0" dirty="0">
                <a:solidFill>
                  <a:srgbClr val="89DDFF"/>
                </a:solidFill>
                <a:effectLst/>
                <a:latin typeface="Consolas" panose="020B0609020204030204" pitchFamily="49" charset="0"/>
              </a:rPr>
              <a:t>;</a:t>
            </a:r>
            <a:endParaRPr lang="en-US" sz="1600" b="0" dirty="0">
              <a:solidFill>
                <a:srgbClr val="BABED8"/>
              </a:solidFill>
              <a:effectLst/>
              <a:latin typeface="Consolas" panose="020B0609020204030204" pitchFamily="49" charset="0"/>
            </a:endParaRPr>
          </a:p>
          <a:p>
            <a:r>
              <a:rPr lang="en-US" sz="1600" b="0" dirty="0">
                <a:solidFill>
                  <a:srgbClr val="F07178"/>
                </a:solidFill>
                <a:effectLst/>
                <a:latin typeface="Consolas" panose="020B0609020204030204" pitchFamily="49" charset="0"/>
              </a:rPr>
              <a:t>    </a:t>
            </a:r>
            <a:r>
              <a:rPr lang="en-US" sz="1600" b="0" dirty="0">
                <a:solidFill>
                  <a:srgbClr val="C792EA"/>
                </a:solidFill>
                <a:effectLst/>
                <a:latin typeface="Consolas" panose="020B0609020204030204" pitchFamily="49" charset="0"/>
              </a:rPr>
              <a:t>const</a:t>
            </a:r>
            <a:r>
              <a:rPr lang="en-US" sz="1600" b="0" dirty="0">
                <a:solidFill>
                  <a:srgbClr val="F07178"/>
                </a:solidFill>
                <a:effectLst/>
                <a:latin typeface="Consolas" panose="020B0609020204030204" pitchFamily="49" charset="0"/>
              </a:rPr>
              <a:t> </a:t>
            </a:r>
            <a:r>
              <a:rPr lang="en-US" sz="1600" b="0" dirty="0" err="1">
                <a:solidFill>
                  <a:srgbClr val="82AAFF"/>
                </a:solidFill>
                <a:effectLst/>
                <a:latin typeface="Consolas" panose="020B0609020204030204" pitchFamily="49" charset="0"/>
              </a:rPr>
              <a:t>handleClick</a:t>
            </a:r>
            <a:r>
              <a:rPr lang="en-US" sz="1600" b="0" dirty="0">
                <a:solidFill>
                  <a:srgbClr val="F07178"/>
                </a:solidFill>
                <a:effectLst/>
                <a:latin typeface="Consolas" panose="020B0609020204030204" pitchFamily="49" charset="0"/>
              </a:rPr>
              <a:t> </a:t>
            </a:r>
            <a:r>
              <a:rPr lang="en-US" sz="1600" b="0" dirty="0">
                <a:solidFill>
                  <a:srgbClr val="89DDFF"/>
                </a:solidFill>
                <a:effectLst/>
                <a:latin typeface="Consolas" panose="020B0609020204030204" pitchFamily="49" charset="0"/>
              </a:rPr>
              <a:t>=</a:t>
            </a:r>
            <a:r>
              <a:rPr lang="en-US" sz="1600" b="0" dirty="0">
                <a:solidFill>
                  <a:srgbClr val="F07178"/>
                </a:solidFill>
                <a:effectLst/>
                <a:latin typeface="Consolas" panose="020B0609020204030204" pitchFamily="49" charset="0"/>
              </a:rPr>
              <a:t> </a:t>
            </a:r>
            <a:r>
              <a:rPr lang="en-US" sz="1600" b="0" dirty="0">
                <a:solidFill>
                  <a:srgbClr val="89DDFF"/>
                </a:solidFill>
                <a:effectLst/>
                <a:latin typeface="Consolas" panose="020B0609020204030204" pitchFamily="49" charset="0"/>
              </a:rPr>
              <a:t>()</a:t>
            </a:r>
            <a:r>
              <a:rPr lang="en-US" sz="1600" b="0" dirty="0">
                <a:solidFill>
                  <a:srgbClr val="F07178"/>
                </a:solidFill>
                <a:effectLst/>
                <a:latin typeface="Consolas" panose="020B0609020204030204" pitchFamily="49" charset="0"/>
              </a:rPr>
              <a:t> </a:t>
            </a:r>
            <a:r>
              <a:rPr lang="en-US" sz="1600" b="0" dirty="0">
                <a:solidFill>
                  <a:srgbClr val="C792EA"/>
                </a:solidFill>
                <a:effectLst/>
                <a:latin typeface="Consolas" panose="020B0609020204030204" pitchFamily="49" charset="0"/>
              </a:rPr>
              <a:t>=&gt;</a:t>
            </a:r>
            <a:r>
              <a:rPr lang="en-US" sz="1600" b="0" dirty="0">
                <a:solidFill>
                  <a:srgbClr val="F07178"/>
                </a:solidFill>
                <a:effectLst/>
                <a:latin typeface="Consolas" panose="020B0609020204030204" pitchFamily="49" charset="0"/>
              </a:rPr>
              <a:t> </a:t>
            </a:r>
            <a:r>
              <a:rPr lang="en-US" sz="1600" b="0" dirty="0" err="1">
                <a:solidFill>
                  <a:srgbClr val="BABED8"/>
                </a:solidFill>
                <a:effectLst/>
                <a:latin typeface="Consolas" panose="020B0609020204030204" pitchFamily="49" charset="0"/>
              </a:rPr>
              <a:t>ref</a:t>
            </a:r>
            <a:r>
              <a:rPr lang="en-US" sz="1600" b="0" dirty="0" err="1">
                <a:solidFill>
                  <a:srgbClr val="89DDFF"/>
                </a:solidFill>
                <a:effectLst/>
                <a:latin typeface="Consolas" panose="020B0609020204030204" pitchFamily="49" charset="0"/>
              </a:rPr>
              <a:t>.</a:t>
            </a:r>
            <a:r>
              <a:rPr lang="en-US" sz="1600" b="0" dirty="0" err="1">
                <a:solidFill>
                  <a:srgbClr val="BABED8"/>
                </a:solidFill>
                <a:effectLst/>
                <a:latin typeface="Consolas" panose="020B0609020204030204" pitchFamily="49" charset="0"/>
              </a:rPr>
              <a:t>current</a:t>
            </a:r>
            <a:r>
              <a:rPr lang="en-US" sz="1600" b="0" dirty="0" err="1">
                <a:solidFill>
                  <a:srgbClr val="89DDFF"/>
                </a:solidFill>
                <a:effectLst/>
                <a:latin typeface="Consolas" panose="020B0609020204030204" pitchFamily="49" charset="0"/>
              </a:rPr>
              <a:t>.</a:t>
            </a:r>
            <a:r>
              <a:rPr lang="en-US" sz="1600" b="0" dirty="0" err="1">
                <a:solidFill>
                  <a:srgbClr val="82AAFF"/>
                </a:solidFill>
                <a:effectLst/>
                <a:latin typeface="Consolas" panose="020B0609020204030204" pitchFamily="49" charset="0"/>
              </a:rPr>
              <a:t>focus</a:t>
            </a:r>
            <a:r>
              <a:rPr lang="en-US" sz="1600" b="0" dirty="0">
                <a:solidFill>
                  <a:srgbClr val="F07178"/>
                </a:solidFill>
                <a:effectLst/>
                <a:latin typeface="Consolas" panose="020B0609020204030204" pitchFamily="49" charset="0"/>
              </a:rPr>
              <a:t>()</a:t>
            </a:r>
            <a:r>
              <a:rPr lang="en-US" sz="1600" b="0" dirty="0">
                <a:solidFill>
                  <a:srgbClr val="89DDFF"/>
                </a:solidFill>
                <a:effectLst/>
                <a:latin typeface="Consolas" panose="020B0609020204030204" pitchFamily="49" charset="0"/>
              </a:rPr>
              <a:t>;</a:t>
            </a:r>
            <a:endParaRPr lang="en-US" sz="1600" b="0" dirty="0">
              <a:solidFill>
                <a:srgbClr val="BABED8"/>
              </a:solidFill>
              <a:effectLst/>
              <a:latin typeface="Consolas" panose="020B0609020204030204" pitchFamily="49" charset="0"/>
            </a:endParaRPr>
          </a:p>
          <a:p>
            <a:r>
              <a:rPr lang="en-US" sz="1600" b="0" dirty="0">
                <a:solidFill>
                  <a:srgbClr val="F07178"/>
                </a:solidFill>
                <a:effectLst/>
                <a:latin typeface="Consolas" panose="020B0609020204030204" pitchFamily="49" charset="0"/>
              </a:rPr>
              <a:t>    </a:t>
            </a:r>
            <a:r>
              <a:rPr lang="en-US" sz="1600" b="0" i="1" dirty="0">
                <a:solidFill>
                  <a:srgbClr val="89DDFF"/>
                </a:solidFill>
                <a:effectLst/>
                <a:latin typeface="Consolas" panose="020B0609020204030204" pitchFamily="49" charset="0"/>
              </a:rPr>
              <a:t>return</a:t>
            </a:r>
            <a:r>
              <a:rPr lang="en-US" sz="1600" b="0" dirty="0">
                <a:solidFill>
                  <a:srgbClr val="F07178"/>
                </a:solidFill>
                <a:effectLst/>
                <a:latin typeface="Consolas" panose="020B0609020204030204" pitchFamily="49" charset="0"/>
              </a:rPr>
              <a:t> (</a:t>
            </a:r>
            <a:endParaRPr lang="en-US" sz="1600" b="0" dirty="0">
              <a:solidFill>
                <a:srgbClr val="BABED8"/>
              </a:solidFill>
              <a:effectLst/>
              <a:latin typeface="Consolas" panose="020B0609020204030204" pitchFamily="49" charset="0"/>
            </a:endParaRPr>
          </a:p>
          <a:p>
            <a:r>
              <a:rPr lang="en-US" sz="1600" b="0" dirty="0">
                <a:solidFill>
                  <a:srgbClr val="F07178"/>
                </a:solidFill>
                <a:effectLst/>
                <a:latin typeface="Consolas" panose="020B0609020204030204" pitchFamily="49" charset="0"/>
              </a:rPr>
              <a:t>        </a:t>
            </a:r>
            <a:r>
              <a:rPr lang="en-US" sz="1600" b="0" dirty="0">
                <a:solidFill>
                  <a:srgbClr val="89DDFF"/>
                </a:solidFill>
                <a:effectLst/>
                <a:latin typeface="Consolas" panose="020B0609020204030204" pitchFamily="49" charset="0"/>
              </a:rPr>
              <a:t>&lt;</a:t>
            </a:r>
            <a:r>
              <a:rPr lang="en-US" sz="1600" b="0" dirty="0">
                <a:solidFill>
                  <a:srgbClr val="F07178"/>
                </a:solidFill>
                <a:effectLst/>
                <a:latin typeface="Consolas" panose="020B0609020204030204" pitchFamily="49" charset="0"/>
              </a:rPr>
              <a:t>form</a:t>
            </a:r>
            <a:r>
              <a:rPr lang="en-US" sz="1600" b="0" dirty="0">
                <a:solidFill>
                  <a:srgbClr val="89DDFF"/>
                </a:solidFill>
                <a:effectLst/>
                <a:latin typeface="Consolas" panose="020B0609020204030204" pitchFamily="49" charset="0"/>
              </a:rPr>
              <a:t>&gt;</a:t>
            </a:r>
            <a:endParaRPr lang="en-US" sz="1600" b="0" dirty="0">
              <a:solidFill>
                <a:srgbClr val="BABED8"/>
              </a:solidFill>
              <a:effectLst/>
              <a:latin typeface="Consolas" panose="020B0609020204030204" pitchFamily="49" charset="0"/>
            </a:endParaRPr>
          </a:p>
          <a:p>
            <a:r>
              <a:rPr lang="en-US" sz="1600" b="0" dirty="0">
                <a:solidFill>
                  <a:srgbClr val="BABED8"/>
                </a:solidFill>
                <a:effectLst/>
                <a:latin typeface="Consolas" panose="020B0609020204030204" pitchFamily="49" charset="0"/>
              </a:rPr>
              <a:t>            </a:t>
            </a:r>
            <a:r>
              <a:rPr lang="en-US" sz="1600" b="0" dirty="0">
                <a:solidFill>
                  <a:srgbClr val="89DDFF"/>
                </a:solidFill>
                <a:effectLst/>
                <a:latin typeface="Consolas" panose="020B0609020204030204" pitchFamily="49" charset="0"/>
              </a:rPr>
              <a:t>&lt;</a:t>
            </a:r>
            <a:r>
              <a:rPr lang="en-US" sz="1600" b="0" dirty="0" err="1">
                <a:solidFill>
                  <a:srgbClr val="FFCB6B"/>
                </a:solidFill>
                <a:effectLst/>
                <a:latin typeface="Consolas" panose="020B0609020204030204" pitchFamily="49" charset="0"/>
              </a:rPr>
              <a:t>MyInput</a:t>
            </a:r>
            <a:r>
              <a:rPr lang="en-US" sz="1600" b="0" dirty="0">
                <a:solidFill>
                  <a:srgbClr val="89DDFF"/>
                </a:solidFill>
                <a:effectLst/>
                <a:latin typeface="Consolas" panose="020B0609020204030204" pitchFamily="49" charset="0"/>
              </a:rPr>
              <a:t> </a:t>
            </a:r>
            <a:r>
              <a:rPr lang="en-US" sz="1600" b="0" dirty="0">
                <a:solidFill>
                  <a:srgbClr val="C792EA"/>
                </a:solidFill>
                <a:effectLst/>
                <a:latin typeface="Consolas" panose="020B0609020204030204" pitchFamily="49" charset="0"/>
              </a:rPr>
              <a:t>placeholder</a:t>
            </a:r>
            <a:r>
              <a:rPr lang="en-US" sz="1600" b="0" dirty="0">
                <a:solidFill>
                  <a:srgbClr val="89DDFF"/>
                </a:solidFill>
                <a:effectLst/>
                <a:latin typeface="Consolas" panose="020B0609020204030204" pitchFamily="49" charset="0"/>
              </a:rPr>
              <a:t>="</a:t>
            </a:r>
            <a:r>
              <a:rPr lang="en-US" sz="1600" b="0" dirty="0">
                <a:solidFill>
                  <a:srgbClr val="C3E88D"/>
                </a:solidFill>
                <a:effectLst/>
                <a:latin typeface="Consolas" panose="020B0609020204030204" pitchFamily="49" charset="0"/>
              </a:rPr>
              <a:t>Enter your name</a:t>
            </a:r>
            <a:r>
              <a:rPr lang="en-US" sz="1600" b="0" dirty="0">
                <a:solidFill>
                  <a:srgbClr val="89DDFF"/>
                </a:solidFill>
                <a:effectLst/>
                <a:latin typeface="Consolas" panose="020B0609020204030204" pitchFamily="49" charset="0"/>
              </a:rPr>
              <a:t>" </a:t>
            </a:r>
            <a:r>
              <a:rPr lang="en-US" sz="1600" b="0" dirty="0">
                <a:solidFill>
                  <a:srgbClr val="C792EA"/>
                </a:solidFill>
                <a:effectLst/>
                <a:latin typeface="Consolas" panose="020B0609020204030204" pitchFamily="49" charset="0"/>
              </a:rPr>
              <a:t>ref</a:t>
            </a:r>
            <a:r>
              <a:rPr lang="en-US" sz="1600" b="0" dirty="0">
                <a:solidFill>
                  <a:srgbClr val="89DDFF"/>
                </a:solidFill>
                <a:effectLst/>
                <a:latin typeface="Consolas" panose="020B0609020204030204" pitchFamily="49" charset="0"/>
              </a:rPr>
              <a:t>={</a:t>
            </a:r>
            <a:r>
              <a:rPr lang="en-US" sz="1600" b="0" dirty="0">
                <a:solidFill>
                  <a:srgbClr val="BABED8"/>
                </a:solidFill>
                <a:effectLst/>
                <a:latin typeface="Consolas" panose="020B0609020204030204" pitchFamily="49" charset="0"/>
              </a:rPr>
              <a:t>ref</a:t>
            </a:r>
            <a:r>
              <a:rPr lang="en-US" sz="1600" b="0" dirty="0">
                <a:solidFill>
                  <a:srgbClr val="89DDFF"/>
                </a:solidFill>
                <a:effectLst/>
                <a:latin typeface="Consolas" panose="020B0609020204030204" pitchFamily="49" charset="0"/>
              </a:rPr>
              <a:t>} /&gt;</a:t>
            </a:r>
            <a:endParaRPr lang="en-US" sz="1600" b="0" dirty="0">
              <a:solidFill>
                <a:srgbClr val="BABED8"/>
              </a:solidFill>
              <a:effectLst/>
              <a:latin typeface="Consolas" panose="020B0609020204030204" pitchFamily="49" charset="0"/>
            </a:endParaRPr>
          </a:p>
          <a:p>
            <a:r>
              <a:rPr lang="en-US" sz="1600" b="0" dirty="0">
                <a:solidFill>
                  <a:srgbClr val="BABED8"/>
                </a:solidFill>
                <a:effectLst/>
                <a:latin typeface="Consolas" panose="020B0609020204030204" pitchFamily="49" charset="0"/>
              </a:rPr>
              <a:t>            </a:t>
            </a:r>
            <a:r>
              <a:rPr lang="en-US" sz="1600" b="0" dirty="0">
                <a:solidFill>
                  <a:srgbClr val="89DDFF"/>
                </a:solidFill>
                <a:effectLst/>
                <a:latin typeface="Consolas" panose="020B0609020204030204" pitchFamily="49" charset="0"/>
              </a:rPr>
              <a:t>&lt;</a:t>
            </a:r>
            <a:r>
              <a:rPr lang="en-US" sz="1600" b="0" dirty="0">
                <a:solidFill>
                  <a:srgbClr val="F07178"/>
                </a:solidFill>
                <a:effectLst/>
                <a:latin typeface="Consolas" panose="020B0609020204030204" pitchFamily="49" charset="0"/>
              </a:rPr>
              <a:t>button</a:t>
            </a:r>
            <a:r>
              <a:rPr lang="en-US" sz="1600" b="0" dirty="0">
                <a:solidFill>
                  <a:srgbClr val="89DDFF"/>
                </a:solidFill>
                <a:effectLst/>
                <a:latin typeface="Consolas" panose="020B0609020204030204" pitchFamily="49" charset="0"/>
              </a:rPr>
              <a:t> </a:t>
            </a:r>
            <a:r>
              <a:rPr lang="en-US" sz="1600" b="0" dirty="0">
                <a:solidFill>
                  <a:srgbClr val="C792EA"/>
                </a:solidFill>
                <a:effectLst/>
                <a:latin typeface="Consolas" panose="020B0609020204030204" pitchFamily="49" charset="0"/>
              </a:rPr>
              <a:t>type</a:t>
            </a:r>
            <a:r>
              <a:rPr lang="en-US" sz="1600" b="0" dirty="0">
                <a:solidFill>
                  <a:srgbClr val="89DDFF"/>
                </a:solidFill>
                <a:effectLst/>
                <a:latin typeface="Consolas" panose="020B0609020204030204" pitchFamily="49" charset="0"/>
              </a:rPr>
              <a:t>="</a:t>
            </a:r>
            <a:r>
              <a:rPr lang="en-US" sz="1600" b="0" dirty="0">
                <a:solidFill>
                  <a:srgbClr val="C3E88D"/>
                </a:solidFill>
                <a:effectLst/>
                <a:latin typeface="Consolas" panose="020B0609020204030204" pitchFamily="49" charset="0"/>
              </a:rPr>
              <a:t>button</a:t>
            </a:r>
            <a:r>
              <a:rPr lang="en-US" sz="1600" b="0" dirty="0">
                <a:solidFill>
                  <a:srgbClr val="89DDFF"/>
                </a:solidFill>
                <a:effectLst/>
                <a:latin typeface="Consolas" panose="020B0609020204030204" pitchFamily="49" charset="0"/>
              </a:rPr>
              <a:t>" </a:t>
            </a:r>
            <a:r>
              <a:rPr lang="en-US" sz="1600" b="0" dirty="0" err="1">
                <a:solidFill>
                  <a:srgbClr val="C792EA"/>
                </a:solidFill>
                <a:effectLst/>
                <a:latin typeface="Consolas" panose="020B0609020204030204" pitchFamily="49" charset="0"/>
              </a:rPr>
              <a:t>onClick</a:t>
            </a:r>
            <a:r>
              <a:rPr lang="en-US" sz="1600" b="0" dirty="0">
                <a:solidFill>
                  <a:srgbClr val="89DDFF"/>
                </a:solidFill>
                <a:effectLst/>
                <a:latin typeface="Consolas" panose="020B0609020204030204" pitchFamily="49" charset="0"/>
              </a:rPr>
              <a:t>={</a:t>
            </a:r>
            <a:r>
              <a:rPr lang="en-US" sz="1600" b="0" dirty="0" err="1">
                <a:solidFill>
                  <a:srgbClr val="82AAFF"/>
                </a:solidFill>
                <a:effectLst/>
                <a:latin typeface="Consolas" panose="020B0609020204030204" pitchFamily="49" charset="0"/>
              </a:rPr>
              <a:t>handleClick</a:t>
            </a:r>
            <a:r>
              <a:rPr lang="en-US" sz="1600" b="0" dirty="0">
                <a:solidFill>
                  <a:srgbClr val="89DDFF"/>
                </a:solidFill>
                <a:effectLst/>
                <a:latin typeface="Consolas" panose="020B0609020204030204" pitchFamily="49" charset="0"/>
              </a:rPr>
              <a:t>}&gt;</a:t>
            </a:r>
            <a:endParaRPr lang="en-US" sz="1600" b="0" dirty="0">
              <a:solidFill>
                <a:srgbClr val="BABED8"/>
              </a:solidFill>
              <a:effectLst/>
              <a:latin typeface="Consolas" panose="020B0609020204030204" pitchFamily="49" charset="0"/>
            </a:endParaRPr>
          </a:p>
          <a:p>
            <a:r>
              <a:rPr lang="en-US" sz="1600" b="0" dirty="0">
                <a:solidFill>
                  <a:srgbClr val="BABED8"/>
                </a:solidFill>
                <a:effectLst/>
                <a:latin typeface="Consolas" panose="020B0609020204030204" pitchFamily="49" charset="0"/>
              </a:rPr>
              <a:t>                Edit</a:t>
            </a:r>
          </a:p>
          <a:p>
            <a:r>
              <a:rPr lang="en-US" sz="1600" b="0" dirty="0">
                <a:solidFill>
                  <a:srgbClr val="BABED8"/>
                </a:solidFill>
                <a:effectLst/>
                <a:latin typeface="Consolas" panose="020B0609020204030204" pitchFamily="49" charset="0"/>
              </a:rPr>
              <a:t>            </a:t>
            </a:r>
            <a:r>
              <a:rPr lang="en-US" sz="1600" b="0" dirty="0">
                <a:solidFill>
                  <a:srgbClr val="89DDFF"/>
                </a:solidFill>
                <a:effectLst/>
                <a:latin typeface="Consolas" panose="020B0609020204030204" pitchFamily="49" charset="0"/>
              </a:rPr>
              <a:t>&lt;/</a:t>
            </a:r>
            <a:r>
              <a:rPr lang="en-US" sz="1600" b="0" dirty="0">
                <a:solidFill>
                  <a:srgbClr val="F07178"/>
                </a:solidFill>
                <a:effectLst/>
                <a:latin typeface="Consolas" panose="020B0609020204030204" pitchFamily="49" charset="0"/>
              </a:rPr>
              <a:t>button</a:t>
            </a:r>
            <a:r>
              <a:rPr lang="en-US" sz="1600" b="0" dirty="0">
                <a:solidFill>
                  <a:srgbClr val="89DDFF"/>
                </a:solidFill>
                <a:effectLst/>
                <a:latin typeface="Consolas" panose="020B0609020204030204" pitchFamily="49" charset="0"/>
              </a:rPr>
              <a:t>&gt;</a:t>
            </a:r>
            <a:endParaRPr lang="en-US" sz="1600" b="0" dirty="0">
              <a:solidFill>
                <a:srgbClr val="BABED8"/>
              </a:solidFill>
              <a:effectLst/>
              <a:latin typeface="Consolas" panose="020B0609020204030204" pitchFamily="49" charset="0"/>
            </a:endParaRPr>
          </a:p>
          <a:p>
            <a:r>
              <a:rPr lang="en-US" sz="1600" b="0" dirty="0">
                <a:solidFill>
                  <a:srgbClr val="BABED8"/>
                </a:solidFill>
                <a:effectLst/>
                <a:latin typeface="Consolas" panose="020B0609020204030204" pitchFamily="49" charset="0"/>
              </a:rPr>
              <a:t>        </a:t>
            </a:r>
            <a:r>
              <a:rPr lang="en-US" sz="1600" b="0" dirty="0">
                <a:solidFill>
                  <a:srgbClr val="89DDFF"/>
                </a:solidFill>
                <a:effectLst/>
                <a:latin typeface="Consolas" panose="020B0609020204030204" pitchFamily="49" charset="0"/>
              </a:rPr>
              <a:t>&lt;/</a:t>
            </a:r>
            <a:r>
              <a:rPr lang="en-US" sz="1600" b="0" dirty="0">
                <a:solidFill>
                  <a:srgbClr val="F07178"/>
                </a:solidFill>
                <a:effectLst/>
                <a:latin typeface="Consolas" panose="020B0609020204030204" pitchFamily="49" charset="0"/>
              </a:rPr>
              <a:t>form</a:t>
            </a:r>
            <a:r>
              <a:rPr lang="en-US" sz="1600" b="0" dirty="0">
                <a:solidFill>
                  <a:srgbClr val="89DDFF"/>
                </a:solidFill>
                <a:effectLst/>
                <a:latin typeface="Consolas" panose="020B0609020204030204" pitchFamily="49" charset="0"/>
              </a:rPr>
              <a:t>&gt;</a:t>
            </a:r>
            <a:endParaRPr lang="en-US" sz="1600" b="0" dirty="0">
              <a:solidFill>
                <a:srgbClr val="BABED8"/>
              </a:solidFill>
              <a:effectLst/>
              <a:latin typeface="Consolas" panose="020B0609020204030204" pitchFamily="49" charset="0"/>
            </a:endParaRPr>
          </a:p>
          <a:p>
            <a:r>
              <a:rPr lang="en-US" sz="1600" b="0" dirty="0">
                <a:solidFill>
                  <a:srgbClr val="F07178"/>
                </a:solidFill>
                <a:effectLst/>
                <a:latin typeface="Consolas" panose="020B0609020204030204" pitchFamily="49" charset="0"/>
              </a:rPr>
              <a:t>    )</a:t>
            </a:r>
            <a:r>
              <a:rPr lang="en-US" sz="1600" b="0" dirty="0">
                <a:solidFill>
                  <a:srgbClr val="89DDFF"/>
                </a:solidFill>
                <a:effectLst/>
                <a:latin typeface="Consolas" panose="020B0609020204030204" pitchFamily="49" charset="0"/>
              </a:rPr>
              <a:t>;</a:t>
            </a:r>
            <a:endParaRPr lang="en-US" sz="1600" b="0" dirty="0">
              <a:solidFill>
                <a:srgbClr val="BABED8"/>
              </a:solidFill>
              <a:effectLst/>
              <a:latin typeface="Consolas" panose="020B0609020204030204" pitchFamily="49" charset="0"/>
            </a:endParaRPr>
          </a:p>
          <a:p>
            <a:r>
              <a:rPr lang="en-US" sz="1600" b="0" dirty="0">
                <a:solidFill>
                  <a:srgbClr val="89DDFF"/>
                </a:solidFill>
                <a:effectLst/>
                <a:latin typeface="Consolas" panose="020B0609020204030204" pitchFamily="49" charset="0"/>
              </a:rPr>
              <a:t>}</a:t>
            </a:r>
            <a:endParaRPr lang="en-US" sz="1600" b="0" dirty="0">
              <a:solidFill>
                <a:srgbClr val="BABED8"/>
              </a:solidFill>
              <a:effectLst/>
              <a:latin typeface="Consolas" panose="020B0609020204030204" pitchFamily="49" charset="0"/>
            </a:endParaRPr>
          </a:p>
        </p:txBody>
      </p:sp>
      <p:sp>
        <p:nvSpPr>
          <p:cNvPr id="2" name="TextBox 1">
            <a:extLst>
              <a:ext uri="{FF2B5EF4-FFF2-40B4-BE49-F238E27FC236}">
                <a16:creationId xmlns:a16="http://schemas.microsoft.com/office/drawing/2014/main" id="{614F26BB-3377-91AE-47BA-6E861425A6C8}"/>
              </a:ext>
            </a:extLst>
          </p:cNvPr>
          <p:cNvSpPr txBox="1"/>
          <p:nvPr/>
        </p:nvSpPr>
        <p:spPr>
          <a:xfrm>
            <a:off x="4447824" y="373397"/>
            <a:ext cx="3296352" cy="707886"/>
          </a:xfrm>
          <a:prstGeom prst="rect">
            <a:avLst/>
          </a:prstGeom>
          <a:noFill/>
        </p:spPr>
        <p:txBody>
          <a:bodyPr wrap="none" rtlCol="0">
            <a:spAutoFit/>
          </a:bodyPr>
          <a:lstStyle/>
          <a:p>
            <a:pPr algn="ctr"/>
            <a:r>
              <a:rPr lang="en-US" sz="4000" dirty="0">
                <a:solidFill>
                  <a:srgbClr val="DC1E35"/>
                </a:solidFill>
                <a:latin typeface="Core Sans M 35 Light" panose="020F0303030302020204" pitchFamily="34" charset="0"/>
              </a:rPr>
              <a:t>Ref</a:t>
            </a:r>
            <a:r>
              <a:rPr lang="en-US" sz="4000" dirty="0">
                <a:solidFill>
                  <a:schemeClr val="bg1"/>
                </a:solidFill>
                <a:latin typeface="Core Sans M 35 Light" panose="020F0303030302020204" pitchFamily="34" charset="0"/>
              </a:rPr>
              <a:t> </a:t>
            </a:r>
            <a:r>
              <a:rPr lang="en-US" sz="4000" dirty="0">
                <a:solidFill>
                  <a:srgbClr val="4A5267"/>
                </a:solidFill>
                <a:latin typeface="Core Sans M 35 Light" panose="020F0303030302020204" pitchFamily="34" charset="0"/>
              </a:rPr>
              <a:t>as a prop</a:t>
            </a:r>
          </a:p>
        </p:txBody>
      </p:sp>
      <p:cxnSp>
        <p:nvCxnSpPr>
          <p:cNvPr id="3" name="Straight Connector 2">
            <a:extLst>
              <a:ext uri="{FF2B5EF4-FFF2-40B4-BE49-F238E27FC236}">
                <a16:creationId xmlns:a16="http://schemas.microsoft.com/office/drawing/2014/main" id="{F9673DE3-AA9C-5655-EA47-3BD2171A5B6C}"/>
              </a:ext>
            </a:extLst>
          </p:cNvPr>
          <p:cNvCxnSpPr>
            <a:cxnSpLocks/>
          </p:cNvCxnSpPr>
          <p:nvPr/>
        </p:nvCxnSpPr>
        <p:spPr>
          <a:xfrm>
            <a:off x="5802256" y="1194789"/>
            <a:ext cx="381208" cy="0"/>
          </a:xfrm>
          <a:prstGeom prst="line">
            <a:avLst/>
          </a:prstGeom>
          <a:ln w="22225">
            <a:solidFill>
              <a:srgbClr val="DC1E3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43233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Box 24">
            <a:extLst>
              <a:ext uri="{FF2B5EF4-FFF2-40B4-BE49-F238E27FC236}">
                <a16:creationId xmlns:a16="http://schemas.microsoft.com/office/drawing/2014/main" id="{4FA0D7A9-70F6-724C-B60C-050B52845749}"/>
              </a:ext>
            </a:extLst>
          </p:cNvPr>
          <p:cNvSpPr txBox="1"/>
          <p:nvPr/>
        </p:nvSpPr>
        <p:spPr>
          <a:xfrm>
            <a:off x="11562399" y="6224947"/>
            <a:ext cx="268022" cy="276999"/>
          </a:xfrm>
          <a:prstGeom prst="rect">
            <a:avLst/>
          </a:prstGeom>
          <a:noFill/>
        </p:spPr>
        <p:txBody>
          <a:bodyPr wrap="none" rtlCol="0">
            <a:spAutoFit/>
          </a:bodyPr>
          <a:lstStyle/>
          <a:p>
            <a:pPr algn="r"/>
            <a:fld id="{3D84D9FA-1F41-744C-B738-DD7336045975}" type="slidenum">
              <a:rPr lang="en-US" sz="1200" smtClean="0">
                <a:latin typeface="Core Sans M 45" panose="020F0503030302020204" pitchFamily="34" charset="0"/>
              </a:rPr>
              <a:t>3</a:t>
            </a:fld>
            <a:endParaRPr lang="en-US" sz="1200" dirty="0">
              <a:latin typeface="Core Sans M 45" panose="020F0503030302020204" pitchFamily="34" charset="0"/>
            </a:endParaRPr>
          </a:p>
        </p:txBody>
      </p:sp>
      <p:cxnSp>
        <p:nvCxnSpPr>
          <p:cNvPr id="28" name="Straight Connector 27">
            <a:extLst>
              <a:ext uri="{FF2B5EF4-FFF2-40B4-BE49-F238E27FC236}">
                <a16:creationId xmlns:a16="http://schemas.microsoft.com/office/drawing/2014/main" id="{D0E11D7A-54B7-5749-A950-CCD5CA2DE11A}"/>
              </a:ext>
            </a:extLst>
          </p:cNvPr>
          <p:cNvCxnSpPr>
            <a:cxnSpLocks/>
          </p:cNvCxnSpPr>
          <p:nvPr/>
        </p:nvCxnSpPr>
        <p:spPr>
          <a:xfrm>
            <a:off x="11857528" y="6175091"/>
            <a:ext cx="0" cy="361771"/>
          </a:xfrm>
          <a:prstGeom prst="line">
            <a:avLst/>
          </a:prstGeom>
          <a:ln w="12700">
            <a:solidFill>
              <a:srgbClr val="DC1E35"/>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13D28A92-7A85-0E4E-8A7F-B72D16AEFDBA}"/>
              </a:ext>
            </a:extLst>
          </p:cNvPr>
          <p:cNvCxnSpPr>
            <a:cxnSpLocks/>
          </p:cNvCxnSpPr>
          <p:nvPr/>
        </p:nvCxnSpPr>
        <p:spPr>
          <a:xfrm>
            <a:off x="351327" y="6178826"/>
            <a:ext cx="0" cy="361771"/>
          </a:xfrm>
          <a:prstGeom prst="line">
            <a:avLst/>
          </a:prstGeom>
          <a:ln w="12700">
            <a:solidFill>
              <a:srgbClr val="DC1E35"/>
            </a:solidFill>
          </a:ln>
        </p:spPr>
        <p:style>
          <a:lnRef idx="1">
            <a:schemeClr val="accent1"/>
          </a:lnRef>
          <a:fillRef idx="0">
            <a:schemeClr val="accent1"/>
          </a:fillRef>
          <a:effectRef idx="0">
            <a:schemeClr val="accent1"/>
          </a:effectRef>
          <a:fontRef idx="minor">
            <a:schemeClr val="tx1"/>
          </a:fontRef>
        </p:style>
      </p:cxnSp>
      <p:pic>
        <p:nvPicPr>
          <p:cNvPr id="39" name="Graphic 38">
            <a:extLst>
              <a:ext uri="{FF2B5EF4-FFF2-40B4-BE49-F238E27FC236}">
                <a16:creationId xmlns:a16="http://schemas.microsoft.com/office/drawing/2014/main" id="{EDF9B8DD-5763-394E-818D-D47EA897FAFD}"/>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80395" y="6305029"/>
            <a:ext cx="1392353" cy="117996"/>
          </a:xfrm>
          <a:prstGeom prst="rect">
            <a:avLst/>
          </a:prstGeom>
        </p:spPr>
      </p:pic>
      <p:cxnSp>
        <p:nvCxnSpPr>
          <p:cNvPr id="40" name="Straight Connector 39">
            <a:extLst>
              <a:ext uri="{FF2B5EF4-FFF2-40B4-BE49-F238E27FC236}">
                <a16:creationId xmlns:a16="http://schemas.microsoft.com/office/drawing/2014/main" id="{93DEC85E-1FCC-4349-9D1B-F24994A0F8D1}"/>
              </a:ext>
            </a:extLst>
          </p:cNvPr>
          <p:cNvCxnSpPr/>
          <p:nvPr/>
        </p:nvCxnSpPr>
        <p:spPr>
          <a:xfrm>
            <a:off x="4200525" y="2634343"/>
            <a:ext cx="0" cy="1593668"/>
          </a:xfrm>
          <a:prstGeom prst="line">
            <a:avLst/>
          </a:prstGeom>
          <a:ln w="22225"/>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BE33E55A-B168-4018-9B61-0031884BC1D3}"/>
              </a:ext>
            </a:extLst>
          </p:cNvPr>
          <p:cNvSpPr>
            <a:spLocks noGrp="1"/>
          </p:cNvSpPr>
          <p:nvPr>
            <p:ph type="pic" sz="quarter" idx="10"/>
          </p:nvPr>
        </p:nvSpPr>
        <p:spPr/>
        <p:txBody>
          <a:bodyPr/>
          <a:lstStyle/>
          <a:p>
            <a:endParaRPr lang="en-CA" dirty="0"/>
          </a:p>
        </p:txBody>
      </p:sp>
      <p:sp>
        <p:nvSpPr>
          <p:cNvPr id="5" name="Rectangle 4">
            <a:extLst>
              <a:ext uri="{FF2B5EF4-FFF2-40B4-BE49-F238E27FC236}">
                <a16:creationId xmlns:a16="http://schemas.microsoft.com/office/drawing/2014/main" id="{49CA3368-C055-4CD2-A689-F525FF6B30D9}"/>
              </a:ext>
            </a:extLst>
          </p:cNvPr>
          <p:cNvSpPr/>
          <p:nvPr/>
        </p:nvSpPr>
        <p:spPr>
          <a:xfrm>
            <a:off x="0" y="14468"/>
            <a:ext cx="417341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Text Placeholder 3">
            <a:extLst>
              <a:ext uri="{FF2B5EF4-FFF2-40B4-BE49-F238E27FC236}">
                <a16:creationId xmlns:a16="http://schemas.microsoft.com/office/drawing/2014/main" id="{37672323-E521-4B06-92BD-5A4BBCB402C3}"/>
              </a:ext>
            </a:extLst>
          </p:cNvPr>
          <p:cNvSpPr txBox="1">
            <a:spLocks/>
          </p:cNvSpPr>
          <p:nvPr/>
        </p:nvSpPr>
        <p:spPr>
          <a:xfrm>
            <a:off x="620549" y="1312741"/>
            <a:ext cx="2957512" cy="553998"/>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spcBef>
                <a:spcPct val="20000"/>
              </a:spcBef>
              <a:defRPr/>
            </a:pPr>
            <a:r>
              <a:rPr lang="en-US" sz="3600" dirty="0">
                <a:solidFill>
                  <a:srgbClr val="FFFFFF"/>
                </a:solidFill>
                <a:latin typeface="Core Sans M 35 Light" panose="020F0303030302020204" pitchFamily="34" charset="0"/>
              </a:rPr>
              <a:t>AGENDA</a:t>
            </a:r>
          </a:p>
        </p:txBody>
      </p:sp>
      <p:sp>
        <p:nvSpPr>
          <p:cNvPr id="81" name="Rectangle 80">
            <a:extLst>
              <a:ext uri="{FF2B5EF4-FFF2-40B4-BE49-F238E27FC236}">
                <a16:creationId xmlns:a16="http://schemas.microsoft.com/office/drawing/2014/main" id="{17F42B4E-378A-4373-A98A-2E12D1ECF126}"/>
              </a:ext>
            </a:extLst>
          </p:cNvPr>
          <p:cNvSpPr/>
          <p:nvPr/>
        </p:nvSpPr>
        <p:spPr>
          <a:xfrm>
            <a:off x="4718629" y="2290790"/>
            <a:ext cx="4039989" cy="4412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r>
              <a:rPr lang="en-US" sz="1600" dirty="0">
                <a:solidFill>
                  <a:srgbClr val="C00000"/>
                </a:solidFill>
                <a:ea typeface="Open Sans" panose="020B0606030504020204" pitchFamily="34" charset="0"/>
                <a:cs typeface="Open Sans" panose="020B0606030504020204" pitchFamily="34" charset="0"/>
              </a:rPr>
              <a:t>Why React? </a:t>
            </a:r>
            <a:endParaRPr lang="en-US" sz="1600" dirty="0">
              <a:solidFill>
                <a:srgbClr val="C00000"/>
              </a:solidFill>
            </a:endParaRPr>
          </a:p>
        </p:txBody>
      </p:sp>
      <p:sp>
        <p:nvSpPr>
          <p:cNvPr id="82" name="TextBox 81">
            <a:extLst>
              <a:ext uri="{FF2B5EF4-FFF2-40B4-BE49-F238E27FC236}">
                <a16:creationId xmlns:a16="http://schemas.microsoft.com/office/drawing/2014/main" id="{FC82A8EA-C191-40E3-B5B8-37C2C601218D}"/>
              </a:ext>
            </a:extLst>
          </p:cNvPr>
          <p:cNvSpPr txBox="1"/>
          <p:nvPr/>
        </p:nvSpPr>
        <p:spPr>
          <a:xfrm>
            <a:off x="2813765" y="2342145"/>
            <a:ext cx="1259789" cy="338554"/>
          </a:xfrm>
          <a:prstGeom prst="rect">
            <a:avLst/>
          </a:prstGeom>
          <a:noFill/>
        </p:spPr>
        <p:txBody>
          <a:bodyPr wrap="square" rtlCol="0" anchor="ctr">
            <a:spAutoFit/>
          </a:bodyPr>
          <a:lstStyle/>
          <a:p>
            <a:pPr algn="r" fontAlgn="base"/>
            <a:r>
              <a:rPr lang="en-US" sz="1600" b="1" dirty="0">
                <a:solidFill>
                  <a:schemeClr val="bg1"/>
                </a:solidFill>
                <a:ea typeface="Open Sans" panose="020B0606030504020204" pitchFamily="34" charset="0"/>
                <a:cs typeface="Open Sans" panose="020B0606030504020204" pitchFamily="34" charset="0"/>
              </a:rPr>
              <a:t>01</a:t>
            </a:r>
          </a:p>
        </p:txBody>
      </p:sp>
      <p:sp>
        <p:nvSpPr>
          <p:cNvPr id="83" name="TextBox 82">
            <a:extLst>
              <a:ext uri="{FF2B5EF4-FFF2-40B4-BE49-F238E27FC236}">
                <a16:creationId xmlns:a16="http://schemas.microsoft.com/office/drawing/2014/main" id="{625F9F8B-414C-4CDA-8785-49E3006AEAAF}"/>
              </a:ext>
            </a:extLst>
          </p:cNvPr>
          <p:cNvSpPr txBox="1"/>
          <p:nvPr/>
        </p:nvSpPr>
        <p:spPr>
          <a:xfrm>
            <a:off x="2813765" y="2785590"/>
            <a:ext cx="1259789" cy="338554"/>
          </a:xfrm>
          <a:prstGeom prst="rect">
            <a:avLst/>
          </a:prstGeom>
          <a:noFill/>
        </p:spPr>
        <p:txBody>
          <a:bodyPr wrap="square" rtlCol="0" anchor="ctr">
            <a:spAutoFit/>
          </a:bodyPr>
          <a:lstStyle/>
          <a:p>
            <a:pPr algn="r" fontAlgn="base"/>
            <a:r>
              <a:rPr lang="en-US" sz="1600" b="1" dirty="0">
                <a:solidFill>
                  <a:schemeClr val="bg1"/>
                </a:solidFill>
                <a:ea typeface="Open Sans" panose="020B0606030504020204" pitchFamily="34" charset="0"/>
                <a:cs typeface="Open Sans" panose="020B0606030504020204" pitchFamily="34" charset="0"/>
              </a:rPr>
              <a:t>02</a:t>
            </a:r>
          </a:p>
        </p:txBody>
      </p:sp>
      <p:sp>
        <p:nvSpPr>
          <p:cNvPr id="84" name="TextBox 83">
            <a:extLst>
              <a:ext uri="{FF2B5EF4-FFF2-40B4-BE49-F238E27FC236}">
                <a16:creationId xmlns:a16="http://schemas.microsoft.com/office/drawing/2014/main" id="{00ACCBD5-8849-490F-8001-D385B2825F3D}"/>
              </a:ext>
            </a:extLst>
          </p:cNvPr>
          <p:cNvSpPr txBox="1"/>
          <p:nvPr/>
        </p:nvSpPr>
        <p:spPr>
          <a:xfrm>
            <a:off x="2813765" y="3229037"/>
            <a:ext cx="1259789" cy="338554"/>
          </a:xfrm>
          <a:prstGeom prst="rect">
            <a:avLst/>
          </a:prstGeom>
          <a:noFill/>
        </p:spPr>
        <p:txBody>
          <a:bodyPr wrap="square" rtlCol="0" anchor="ctr">
            <a:spAutoFit/>
          </a:bodyPr>
          <a:lstStyle/>
          <a:p>
            <a:pPr algn="r" fontAlgn="base"/>
            <a:r>
              <a:rPr lang="en-US" sz="1600" b="1" dirty="0">
                <a:solidFill>
                  <a:schemeClr val="bg1"/>
                </a:solidFill>
                <a:ea typeface="Open Sans" panose="020B0606030504020204" pitchFamily="34" charset="0"/>
                <a:cs typeface="Open Sans" panose="020B0606030504020204" pitchFamily="34" charset="0"/>
              </a:rPr>
              <a:t>03</a:t>
            </a:r>
          </a:p>
        </p:txBody>
      </p:sp>
      <p:sp>
        <p:nvSpPr>
          <p:cNvPr id="85" name="TextBox 84">
            <a:extLst>
              <a:ext uri="{FF2B5EF4-FFF2-40B4-BE49-F238E27FC236}">
                <a16:creationId xmlns:a16="http://schemas.microsoft.com/office/drawing/2014/main" id="{EAA31727-0955-4C73-ADBF-117D4B0F3921}"/>
              </a:ext>
            </a:extLst>
          </p:cNvPr>
          <p:cNvSpPr txBox="1"/>
          <p:nvPr/>
        </p:nvSpPr>
        <p:spPr>
          <a:xfrm>
            <a:off x="2813765" y="3672483"/>
            <a:ext cx="1259789" cy="338554"/>
          </a:xfrm>
          <a:prstGeom prst="rect">
            <a:avLst/>
          </a:prstGeom>
          <a:noFill/>
        </p:spPr>
        <p:txBody>
          <a:bodyPr wrap="square" rtlCol="0" anchor="ctr">
            <a:spAutoFit/>
          </a:bodyPr>
          <a:lstStyle/>
          <a:p>
            <a:pPr algn="r" fontAlgn="base"/>
            <a:r>
              <a:rPr lang="en-US" sz="1600" b="1" dirty="0">
                <a:solidFill>
                  <a:schemeClr val="bg1"/>
                </a:solidFill>
                <a:ea typeface="Open Sans" panose="020B0606030504020204" pitchFamily="34" charset="0"/>
                <a:cs typeface="Open Sans" panose="020B0606030504020204" pitchFamily="34" charset="0"/>
              </a:rPr>
              <a:t>04</a:t>
            </a:r>
          </a:p>
        </p:txBody>
      </p:sp>
      <p:sp>
        <p:nvSpPr>
          <p:cNvPr id="86" name="TextBox 85">
            <a:extLst>
              <a:ext uri="{FF2B5EF4-FFF2-40B4-BE49-F238E27FC236}">
                <a16:creationId xmlns:a16="http://schemas.microsoft.com/office/drawing/2014/main" id="{ACFA7D66-5775-480E-9752-5873B0C6A3B8}"/>
              </a:ext>
            </a:extLst>
          </p:cNvPr>
          <p:cNvSpPr txBox="1"/>
          <p:nvPr/>
        </p:nvSpPr>
        <p:spPr>
          <a:xfrm>
            <a:off x="2813765" y="4115928"/>
            <a:ext cx="1259789" cy="338554"/>
          </a:xfrm>
          <a:prstGeom prst="rect">
            <a:avLst/>
          </a:prstGeom>
          <a:noFill/>
        </p:spPr>
        <p:txBody>
          <a:bodyPr wrap="square" rtlCol="0" anchor="ctr">
            <a:spAutoFit/>
          </a:bodyPr>
          <a:lstStyle/>
          <a:p>
            <a:pPr algn="r" fontAlgn="base"/>
            <a:r>
              <a:rPr lang="en-US" sz="1600" b="1" dirty="0">
                <a:solidFill>
                  <a:schemeClr val="bg1"/>
                </a:solidFill>
                <a:ea typeface="Open Sans" panose="020B0606030504020204" pitchFamily="34" charset="0"/>
                <a:cs typeface="Open Sans" panose="020B0606030504020204" pitchFamily="34" charset="0"/>
              </a:rPr>
              <a:t>05</a:t>
            </a:r>
          </a:p>
        </p:txBody>
      </p:sp>
      <p:sp>
        <p:nvSpPr>
          <p:cNvPr id="90" name="Rectangle 89">
            <a:extLst>
              <a:ext uri="{FF2B5EF4-FFF2-40B4-BE49-F238E27FC236}">
                <a16:creationId xmlns:a16="http://schemas.microsoft.com/office/drawing/2014/main" id="{0F0B5DEC-BE1F-412A-B281-482CF74A85A4}"/>
              </a:ext>
            </a:extLst>
          </p:cNvPr>
          <p:cNvSpPr/>
          <p:nvPr/>
        </p:nvSpPr>
        <p:spPr>
          <a:xfrm>
            <a:off x="4718629" y="2732053"/>
            <a:ext cx="2437951" cy="4412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r>
              <a:rPr lang="en-US" sz="1600" dirty="0">
                <a:solidFill>
                  <a:srgbClr val="C00000"/>
                </a:solidFill>
                <a:ea typeface="Open Sans" panose="020B0606030504020204" pitchFamily="34" charset="0"/>
                <a:cs typeface="Open Sans" panose="020B0606030504020204" pitchFamily="34" charset="0"/>
              </a:rPr>
              <a:t>How would it affect you?</a:t>
            </a:r>
          </a:p>
        </p:txBody>
      </p:sp>
      <p:sp>
        <p:nvSpPr>
          <p:cNvPr id="91" name="Rectangle 90">
            <a:extLst>
              <a:ext uri="{FF2B5EF4-FFF2-40B4-BE49-F238E27FC236}">
                <a16:creationId xmlns:a16="http://schemas.microsoft.com/office/drawing/2014/main" id="{6E4BF302-EE05-45C7-B2AA-79798FC72C30}"/>
              </a:ext>
            </a:extLst>
          </p:cNvPr>
          <p:cNvSpPr/>
          <p:nvPr/>
        </p:nvSpPr>
        <p:spPr>
          <a:xfrm>
            <a:off x="4718629" y="3173315"/>
            <a:ext cx="2437951" cy="4412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r>
              <a:rPr lang="en-US" sz="1600" dirty="0">
                <a:solidFill>
                  <a:srgbClr val="C00000"/>
                </a:solidFill>
                <a:ea typeface="Open Sans" panose="020B0606030504020204" pitchFamily="34" charset="0"/>
                <a:cs typeface="Open Sans" panose="020B0606030504020204" pitchFamily="34" charset="0"/>
              </a:rPr>
              <a:t>What’s new in React 19?</a:t>
            </a:r>
          </a:p>
        </p:txBody>
      </p:sp>
      <p:sp>
        <p:nvSpPr>
          <p:cNvPr id="92" name="Rectangle 91">
            <a:extLst>
              <a:ext uri="{FF2B5EF4-FFF2-40B4-BE49-F238E27FC236}">
                <a16:creationId xmlns:a16="http://schemas.microsoft.com/office/drawing/2014/main" id="{FDCA3F35-1A5B-4E74-B1CE-A96015E753B0}"/>
              </a:ext>
            </a:extLst>
          </p:cNvPr>
          <p:cNvSpPr/>
          <p:nvPr/>
        </p:nvSpPr>
        <p:spPr>
          <a:xfrm>
            <a:off x="4718628" y="3617126"/>
            <a:ext cx="3163499" cy="4412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r>
              <a:rPr lang="en-US" sz="1600" dirty="0">
                <a:solidFill>
                  <a:srgbClr val="C00000"/>
                </a:solidFill>
                <a:ea typeface="Open Sans" panose="020B0606030504020204" pitchFamily="34" charset="0"/>
                <a:cs typeface="Open Sans" panose="020B0606030504020204" pitchFamily="34" charset="0"/>
              </a:rPr>
              <a:t>Upgrading to React 19</a:t>
            </a:r>
          </a:p>
        </p:txBody>
      </p:sp>
      <p:sp>
        <p:nvSpPr>
          <p:cNvPr id="93" name="Rectangle 92">
            <a:extLst>
              <a:ext uri="{FF2B5EF4-FFF2-40B4-BE49-F238E27FC236}">
                <a16:creationId xmlns:a16="http://schemas.microsoft.com/office/drawing/2014/main" id="{074D38A7-2178-4D7A-9F61-1A5598DD0EBA}"/>
              </a:ext>
            </a:extLst>
          </p:cNvPr>
          <p:cNvSpPr/>
          <p:nvPr/>
        </p:nvSpPr>
        <p:spPr>
          <a:xfrm>
            <a:off x="4718629" y="4063481"/>
            <a:ext cx="2437951" cy="4412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r>
              <a:rPr lang="en-US" sz="1600" dirty="0">
                <a:solidFill>
                  <a:srgbClr val="C00000"/>
                </a:solidFill>
                <a:ea typeface="Open Sans" panose="020B0606030504020204" pitchFamily="34" charset="0"/>
                <a:cs typeface="Open Sans" panose="020B0606030504020204" pitchFamily="34" charset="0"/>
              </a:rPr>
              <a:t>Q &amp; A</a:t>
            </a:r>
          </a:p>
        </p:txBody>
      </p:sp>
      <p:sp>
        <p:nvSpPr>
          <p:cNvPr id="95" name="Rectangle 94">
            <a:extLst>
              <a:ext uri="{FF2B5EF4-FFF2-40B4-BE49-F238E27FC236}">
                <a16:creationId xmlns:a16="http://schemas.microsoft.com/office/drawing/2014/main" id="{6CADABF2-1D5E-40C4-8A54-EDAEB4EF4741}"/>
              </a:ext>
            </a:extLst>
          </p:cNvPr>
          <p:cNvSpPr/>
          <p:nvPr/>
        </p:nvSpPr>
        <p:spPr>
          <a:xfrm>
            <a:off x="4718629" y="4956143"/>
            <a:ext cx="2437951" cy="4412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endParaRPr lang="en-US" sz="1600" dirty="0">
              <a:solidFill>
                <a:srgbClr val="C00000"/>
              </a:solidFill>
              <a:ea typeface="Open Sans" panose="020B0606030504020204" pitchFamily="34" charset="0"/>
              <a:cs typeface="Open Sans" panose="020B0606030504020204" pitchFamily="34" charset="0"/>
            </a:endParaRPr>
          </a:p>
        </p:txBody>
      </p:sp>
      <p:grpSp>
        <p:nvGrpSpPr>
          <p:cNvPr id="97" name="Group 96">
            <a:extLst>
              <a:ext uri="{FF2B5EF4-FFF2-40B4-BE49-F238E27FC236}">
                <a16:creationId xmlns:a16="http://schemas.microsoft.com/office/drawing/2014/main" id="{1FF093ED-74AF-4030-B598-AD5E6491FF56}"/>
              </a:ext>
            </a:extLst>
          </p:cNvPr>
          <p:cNvGrpSpPr/>
          <p:nvPr/>
        </p:nvGrpSpPr>
        <p:grpSpPr>
          <a:xfrm>
            <a:off x="3364978" y="2732054"/>
            <a:ext cx="5803303" cy="2665353"/>
            <a:chOff x="3431704" y="2921223"/>
            <a:chExt cx="8357247" cy="2847360"/>
          </a:xfrm>
        </p:grpSpPr>
        <p:cxnSp>
          <p:nvCxnSpPr>
            <p:cNvPr id="98" name="Straight Connector 97">
              <a:extLst>
                <a:ext uri="{FF2B5EF4-FFF2-40B4-BE49-F238E27FC236}">
                  <a16:creationId xmlns:a16="http://schemas.microsoft.com/office/drawing/2014/main" id="{BCA442E9-22D6-41AA-8040-1DFB956A90FC}"/>
                </a:ext>
              </a:extLst>
            </p:cNvPr>
            <p:cNvCxnSpPr/>
            <p:nvPr/>
          </p:nvCxnSpPr>
          <p:spPr>
            <a:xfrm>
              <a:off x="3431704" y="2921223"/>
              <a:ext cx="8357247" cy="0"/>
            </a:xfrm>
            <a:prstGeom prst="line">
              <a:avLst/>
            </a:prstGeom>
            <a:ln w="19050">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7C56AD96-02E3-4D47-B786-E9C213298DD0}"/>
                </a:ext>
              </a:extLst>
            </p:cNvPr>
            <p:cNvCxnSpPr/>
            <p:nvPr/>
          </p:nvCxnSpPr>
          <p:spPr>
            <a:xfrm>
              <a:off x="3431704" y="3395783"/>
              <a:ext cx="8357247" cy="0"/>
            </a:xfrm>
            <a:prstGeom prst="line">
              <a:avLst/>
            </a:prstGeom>
            <a:ln w="19050">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09A9A267-BCDD-4155-BA09-D445A37AA37F}"/>
                </a:ext>
              </a:extLst>
            </p:cNvPr>
            <p:cNvCxnSpPr/>
            <p:nvPr/>
          </p:nvCxnSpPr>
          <p:spPr>
            <a:xfrm>
              <a:off x="3431704" y="3870343"/>
              <a:ext cx="8357247" cy="0"/>
            </a:xfrm>
            <a:prstGeom prst="line">
              <a:avLst/>
            </a:prstGeom>
            <a:ln w="19050">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78E0C11C-1E9D-4CAC-A638-36E53141CEA2}"/>
                </a:ext>
              </a:extLst>
            </p:cNvPr>
            <p:cNvCxnSpPr/>
            <p:nvPr/>
          </p:nvCxnSpPr>
          <p:spPr>
            <a:xfrm>
              <a:off x="3431704" y="4344903"/>
              <a:ext cx="8357247" cy="0"/>
            </a:xfrm>
            <a:prstGeom prst="line">
              <a:avLst/>
            </a:prstGeom>
            <a:ln w="19050">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5C65736E-F875-43C6-B210-790D19AB644E}"/>
                </a:ext>
              </a:extLst>
            </p:cNvPr>
            <p:cNvCxnSpPr/>
            <p:nvPr/>
          </p:nvCxnSpPr>
          <p:spPr>
            <a:xfrm>
              <a:off x="3431704" y="4819463"/>
              <a:ext cx="8357247" cy="0"/>
            </a:xfrm>
            <a:prstGeom prst="line">
              <a:avLst/>
            </a:prstGeom>
            <a:ln w="19050">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843B225C-DAA3-4A0F-A942-A840611B5DF1}"/>
                </a:ext>
              </a:extLst>
            </p:cNvPr>
            <p:cNvCxnSpPr/>
            <p:nvPr/>
          </p:nvCxnSpPr>
          <p:spPr>
            <a:xfrm>
              <a:off x="3431704" y="5294023"/>
              <a:ext cx="8357247" cy="0"/>
            </a:xfrm>
            <a:prstGeom prst="line">
              <a:avLst/>
            </a:prstGeom>
            <a:ln w="19050">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516A0335-2949-4C1D-84DE-5502BCE86350}"/>
                </a:ext>
              </a:extLst>
            </p:cNvPr>
            <p:cNvCxnSpPr/>
            <p:nvPr/>
          </p:nvCxnSpPr>
          <p:spPr>
            <a:xfrm>
              <a:off x="3431704" y="5768583"/>
              <a:ext cx="8357247" cy="0"/>
            </a:xfrm>
            <a:prstGeom prst="line">
              <a:avLst/>
            </a:prstGeom>
            <a:ln w="19050">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grpSp>
      <p:cxnSp>
        <p:nvCxnSpPr>
          <p:cNvPr id="129" name="Straight Connector 128">
            <a:extLst>
              <a:ext uri="{FF2B5EF4-FFF2-40B4-BE49-F238E27FC236}">
                <a16:creationId xmlns:a16="http://schemas.microsoft.com/office/drawing/2014/main" id="{735EC349-1843-4932-A989-D86DB254B403}"/>
              </a:ext>
            </a:extLst>
          </p:cNvPr>
          <p:cNvCxnSpPr>
            <a:cxnSpLocks/>
          </p:cNvCxnSpPr>
          <p:nvPr/>
        </p:nvCxnSpPr>
        <p:spPr>
          <a:xfrm>
            <a:off x="11857528" y="321138"/>
            <a:ext cx="0" cy="361771"/>
          </a:xfrm>
          <a:prstGeom prst="line">
            <a:avLst/>
          </a:prstGeom>
          <a:ln w="12700">
            <a:solidFill>
              <a:srgbClr val="DC1E35"/>
            </a:solidFill>
          </a:ln>
        </p:spPr>
        <p:style>
          <a:lnRef idx="1">
            <a:schemeClr val="accent1"/>
          </a:lnRef>
          <a:fillRef idx="0">
            <a:schemeClr val="accent1"/>
          </a:fillRef>
          <a:effectRef idx="0">
            <a:schemeClr val="accent1"/>
          </a:effectRef>
          <a:fontRef idx="minor">
            <a:schemeClr val="tx1"/>
          </a:fontRef>
        </p:style>
      </p:cxnSp>
      <p:sp>
        <p:nvSpPr>
          <p:cNvPr id="130" name="TextBox 129">
            <a:extLst>
              <a:ext uri="{FF2B5EF4-FFF2-40B4-BE49-F238E27FC236}">
                <a16:creationId xmlns:a16="http://schemas.microsoft.com/office/drawing/2014/main" id="{2DBE1F2E-F030-4F73-9879-D3FBF2F74B7E}"/>
              </a:ext>
            </a:extLst>
          </p:cNvPr>
          <p:cNvSpPr txBox="1"/>
          <p:nvPr/>
        </p:nvSpPr>
        <p:spPr>
          <a:xfrm>
            <a:off x="11102529" y="365568"/>
            <a:ext cx="727892" cy="276999"/>
          </a:xfrm>
          <a:prstGeom prst="rect">
            <a:avLst/>
          </a:prstGeom>
          <a:noFill/>
        </p:spPr>
        <p:txBody>
          <a:bodyPr wrap="none" rtlCol="0">
            <a:spAutoFit/>
          </a:bodyPr>
          <a:lstStyle/>
          <a:p>
            <a:pPr algn="r"/>
            <a:r>
              <a:rPr lang="en-US" sz="1200" dirty="0">
                <a:latin typeface="Core Sans M 45" panose="020F0503030302020204" pitchFamily="34" charset="0"/>
              </a:rPr>
              <a:t>AGENDA</a:t>
            </a:r>
          </a:p>
        </p:txBody>
      </p:sp>
      <p:pic>
        <p:nvPicPr>
          <p:cNvPr id="2" name="Picture 2" descr="logo">
            <a:extLst>
              <a:ext uri="{FF2B5EF4-FFF2-40B4-BE49-F238E27FC236}">
                <a16:creationId xmlns:a16="http://schemas.microsoft.com/office/drawing/2014/main" id="{12BF17CC-EE57-C0F6-91A9-237CD8241B5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1696" y="244848"/>
            <a:ext cx="904875" cy="514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39412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8DBADD-A76B-9E58-A892-FDA36F3B1055}"/>
              </a:ext>
            </a:extLst>
          </p:cNvPr>
          <p:cNvSpPr txBox="1"/>
          <p:nvPr/>
        </p:nvSpPr>
        <p:spPr>
          <a:xfrm>
            <a:off x="11482248" y="6224947"/>
            <a:ext cx="348173" cy="276999"/>
          </a:xfrm>
          <a:prstGeom prst="rect">
            <a:avLst/>
          </a:prstGeom>
          <a:noFill/>
        </p:spPr>
        <p:txBody>
          <a:bodyPr wrap="none" rtlCol="0">
            <a:spAutoFit/>
          </a:bodyPr>
          <a:lstStyle/>
          <a:p>
            <a:pPr algn="r"/>
            <a:fld id="{3D84D9FA-1F41-744C-B738-DD7336045975}" type="slidenum">
              <a:rPr lang="en-US" sz="1200" smtClean="0">
                <a:latin typeface="Core Sans M 35 Light" panose="020F0303030302020204" pitchFamily="34" charset="0"/>
              </a:rPr>
              <a:t>30</a:t>
            </a:fld>
            <a:endParaRPr lang="en-US" sz="1200" dirty="0">
              <a:latin typeface="Core Sans M 35 Light" panose="020F0303030302020204" pitchFamily="34" charset="0"/>
            </a:endParaRPr>
          </a:p>
        </p:txBody>
      </p:sp>
      <p:cxnSp>
        <p:nvCxnSpPr>
          <p:cNvPr id="6" name="Straight Connector 5">
            <a:extLst>
              <a:ext uri="{FF2B5EF4-FFF2-40B4-BE49-F238E27FC236}">
                <a16:creationId xmlns:a16="http://schemas.microsoft.com/office/drawing/2014/main" id="{4FFD6509-450E-B552-32F8-542187436C8E}"/>
              </a:ext>
            </a:extLst>
          </p:cNvPr>
          <p:cNvCxnSpPr>
            <a:cxnSpLocks/>
          </p:cNvCxnSpPr>
          <p:nvPr/>
        </p:nvCxnSpPr>
        <p:spPr>
          <a:xfrm>
            <a:off x="11857528" y="6175091"/>
            <a:ext cx="0" cy="361771"/>
          </a:xfrm>
          <a:prstGeom prst="line">
            <a:avLst/>
          </a:prstGeom>
          <a:ln w="12700">
            <a:solidFill>
              <a:srgbClr val="DC1E35"/>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364BCB1-14F5-811A-4D57-8D58565DA76E}"/>
              </a:ext>
            </a:extLst>
          </p:cNvPr>
          <p:cNvCxnSpPr>
            <a:cxnSpLocks/>
          </p:cNvCxnSpPr>
          <p:nvPr/>
        </p:nvCxnSpPr>
        <p:spPr>
          <a:xfrm>
            <a:off x="351327" y="6178826"/>
            <a:ext cx="0" cy="361771"/>
          </a:xfrm>
          <a:prstGeom prst="line">
            <a:avLst/>
          </a:prstGeom>
          <a:ln w="12700">
            <a:solidFill>
              <a:srgbClr val="DC1E35"/>
            </a:solidFill>
          </a:ln>
        </p:spPr>
        <p:style>
          <a:lnRef idx="1">
            <a:schemeClr val="accent1"/>
          </a:lnRef>
          <a:fillRef idx="0">
            <a:schemeClr val="accent1"/>
          </a:fillRef>
          <a:effectRef idx="0">
            <a:schemeClr val="accent1"/>
          </a:effectRef>
          <a:fontRef idx="minor">
            <a:schemeClr val="tx1"/>
          </a:fontRef>
        </p:style>
      </p:cxnSp>
      <p:pic>
        <p:nvPicPr>
          <p:cNvPr id="8" name="Graphic 7">
            <a:extLst>
              <a:ext uri="{FF2B5EF4-FFF2-40B4-BE49-F238E27FC236}">
                <a16:creationId xmlns:a16="http://schemas.microsoft.com/office/drawing/2014/main" id="{7649E57E-A53E-8455-0BBC-61F757FD6361}"/>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80395" y="6305029"/>
            <a:ext cx="1392353" cy="117996"/>
          </a:xfrm>
          <a:prstGeom prst="rect">
            <a:avLst/>
          </a:prstGeom>
        </p:spPr>
      </p:pic>
      <p:cxnSp>
        <p:nvCxnSpPr>
          <p:cNvPr id="9" name="Straight Connector 8">
            <a:extLst>
              <a:ext uri="{FF2B5EF4-FFF2-40B4-BE49-F238E27FC236}">
                <a16:creationId xmlns:a16="http://schemas.microsoft.com/office/drawing/2014/main" id="{65D742C1-D65C-79DD-1DF8-7A152A5E8BFB}"/>
              </a:ext>
            </a:extLst>
          </p:cNvPr>
          <p:cNvCxnSpPr>
            <a:cxnSpLocks/>
          </p:cNvCxnSpPr>
          <p:nvPr/>
        </p:nvCxnSpPr>
        <p:spPr>
          <a:xfrm>
            <a:off x="11857528" y="321138"/>
            <a:ext cx="0" cy="361771"/>
          </a:xfrm>
          <a:prstGeom prst="line">
            <a:avLst/>
          </a:prstGeom>
          <a:ln w="12700">
            <a:solidFill>
              <a:srgbClr val="DC1E35"/>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04DDAB0B-0415-E11C-6EE7-6A0ED2E6A42C}"/>
              </a:ext>
            </a:extLst>
          </p:cNvPr>
          <p:cNvSpPr txBox="1"/>
          <p:nvPr/>
        </p:nvSpPr>
        <p:spPr>
          <a:xfrm>
            <a:off x="9898224" y="365568"/>
            <a:ext cx="1932197" cy="276999"/>
          </a:xfrm>
          <a:prstGeom prst="rect">
            <a:avLst/>
          </a:prstGeom>
          <a:noFill/>
        </p:spPr>
        <p:txBody>
          <a:bodyPr wrap="none" rtlCol="0">
            <a:spAutoFit/>
          </a:bodyPr>
          <a:lstStyle/>
          <a:p>
            <a:pPr algn="r"/>
            <a:r>
              <a:rPr lang="en-US" sz="1200" dirty="0">
                <a:solidFill>
                  <a:srgbClr val="DC1E35"/>
                </a:solidFill>
                <a:latin typeface="Core Sans M 55 Medium" panose="020F0603030302020204" pitchFamily="34" charset="0"/>
              </a:rPr>
              <a:t>React 19 </a:t>
            </a:r>
            <a:r>
              <a:rPr lang="en-US" sz="1200" dirty="0">
                <a:solidFill>
                  <a:srgbClr val="4A5267"/>
                </a:solidFill>
                <a:latin typeface="Core Sans M 35 Light" panose="020F0303030302020204" pitchFamily="34" charset="0"/>
              </a:rPr>
              <a:t>– Ref as a Prop</a:t>
            </a:r>
          </a:p>
        </p:txBody>
      </p:sp>
      <p:pic>
        <p:nvPicPr>
          <p:cNvPr id="11" name="Graphic 10">
            <a:extLst>
              <a:ext uri="{FF2B5EF4-FFF2-40B4-BE49-F238E27FC236}">
                <a16:creationId xmlns:a16="http://schemas.microsoft.com/office/drawing/2014/main" id="{9A53064D-66AD-C53B-901B-645B3BCAB9DC}"/>
              </a:ext>
            </a:extLst>
          </p:cNvPr>
          <p:cNvPicPr>
            <a:picLocks noChangeAspect="1"/>
          </p:cNvPicPr>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322439" y="321138"/>
            <a:ext cx="1884326" cy="406202"/>
          </a:xfrm>
          <a:prstGeom prst="rect">
            <a:avLst/>
          </a:prstGeom>
        </p:spPr>
      </p:pic>
      <p:sp>
        <p:nvSpPr>
          <p:cNvPr id="12" name="TextBox 11">
            <a:extLst>
              <a:ext uri="{FF2B5EF4-FFF2-40B4-BE49-F238E27FC236}">
                <a16:creationId xmlns:a16="http://schemas.microsoft.com/office/drawing/2014/main" id="{51B7008F-36DB-728C-8A7F-2EE781C0E4BE}"/>
              </a:ext>
            </a:extLst>
          </p:cNvPr>
          <p:cNvSpPr txBox="1"/>
          <p:nvPr/>
        </p:nvSpPr>
        <p:spPr>
          <a:xfrm>
            <a:off x="351327" y="1233109"/>
            <a:ext cx="2818079" cy="492443"/>
          </a:xfrm>
          <a:prstGeom prst="rect">
            <a:avLst/>
          </a:prstGeom>
          <a:noFill/>
        </p:spPr>
        <p:txBody>
          <a:bodyPr wrap="none" rtlCol="0">
            <a:spAutoFit/>
          </a:bodyPr>
          <a:lstStyle/>
          <a:p>
            <a:r>
              <a:rPr lang="en-US" sz="2600" dirty="0">
                <a:solidFill>
                  <a:srgbClr val="DC1E35"/>
                </a:solidFill>
                <a:latin typeface="Core Sans M 35 Light" panose="020F0303030302020204" pitchFamily="34" charset="0"/>
              </a:rPr>
              <a:t>With forwardRef</a:t>
            </a:r>
          </a:p>
        </p:txBody>
      </p:sp>
      <p:sp>
        <p:nvSpPr>
          <p:cNvPr id="14" name="TextBox 13">
            <a:extLst>
              <a:ext uri="{FF2B5EF4-FFF2-40B4-BE49-F238E27FC236}">
                <a16:creationId xmlns:a16="http://schemas.microsoft.com/office/drawing/2014/main" id="{599AB719-81BC-A461-F16C-F9EB67E5FEFB}"/>
              </a:ext>
            </a:extLst>
          </p:cNvPr>
          <p:cNvSpPr txBox="1"/>
          <p:nvPr/>
        </p:nvSpPr>
        <p:spPr>
          <a:xfrm>
            <a:off x="351327" y="1866019"/>
            <a:ext cx="8067299" cy="4031873"/>
          </a:xfrm>
          <a:prstGeom prst="rect">
            <a:avLst/>
          </a:prstGeom>
          <a:solidFill>
            <a:schemeClr val="accent6">
              <a:lumMod val="50000"/>
            </a:schemeClr>
          </a:solidFill>
        </p:spPr>
        <p:txBody>
          <a:bodyPr wrap="square">
            <a:spAutoFit/>
          </a:bodyPr>
          <a:lstStyle/>
          <a:p>
            <a:r>
              <a:rPr lang="en-US" sz="1600" b="0" dirty="0">
                <a:solidFill>
                  <a:srgbClr val="C792EA"/>
                </a:solidFill>
                <a:effectLst/>
                <a:latin typeface="Consolas" panose="020B0609020204030204" pitchFamily="49" charset="0"/>
              </a:rPr>
              <a:t>const</a:t>
            </a:r>
            <a:r>
              <a:rPr lang="en-US" sz="1600" b="0" dirty="0">
                <a:solidFill>
                  <a:srgbClr val="BABED8"/>
                </a:solidFill>
                <a:effectLst/>
                <a:latin typeface="Consolas" panose="020B0609020204030204" pitchFamily="49" charset="0"/>
              </a:rPr>
              <a:t> </a:t>
            </a:r>
            <a:r>
              <a:rPr lang="en-US" sz="1600" b="0" dirty="0" err="1">
                <a:solidFill>
                  <a:srgbClr val="BABED8"/>
                </a:solidFill>
                <a:effectLst/>
                <a:latin typeface="Consolas" panose="020B0609020204030204" pitchFamily="49" charset="0"/>
              </a:rPr>
              <a:t>MyInput</a:t>
            </a:r>
            <a:r>
              <a:rPr lang="en-US" sz="1600" b="0" dirty="0">
                <a:solidFill>
                  <a:srgbClr val="BABED8"/>
                </a:solidFill>
                <a:effectLst/>
                <a:latin typeface="Consolas" panose="020B0609020204030204" pitchFamily="49" charset="0"/>
              </a:rPr>
              <a:t> </a:t>
            </a:r>
            <a:r>
              <a:rPr lang="en-US" sz="1600" b="0" dirty="0">
                <a:solidFill>
                  <a:srgbClr val="89DDFF"/>
                </a:solidFill>
                <a:effectLst/>
                <a:latin typeface="Consolas" panose="020B0609020204030204" pitchFamily="49" charset="0"/>
              </a:rPr>
              <a:t>=</a:t>
            </a:r>
            <a:r>
              <a:rPr lang="en-US" sz="1600" b="0" dirty="0">
                <a:solidFill>
                  <a:srgbClr val="BABED8"/>
                </a:solidFill>
                <a:effectLst/>
                <a:latin typeface="Consolas" panose="020B0609020204030204" pitchFamily="49" charset="0"/>
              </a:rPr>
              <a:t> </a:t>
            </a:r>
            <a:r>
              <a:rPr lang="en-US" sz="1600" b="0" dirty="0">
                <a:solidFill>
                  <a:srgbClr val="82AAFF"/>
                </a:solidFill>
                <a:effectLst/>
                <a:latin typeface="Consolas" panose="020B0609020204030204" pitchFamily="49" charset="0"/>
              </a:rPr>
              <a:t>forwardRef</a:t>
            </a:r>
            <a:r>
              <a:rPr lang="en-US" sz="1600" b="0" dirty="0">
                <a:solidFill>
                  <a:srgbClr val="BABED8"/>
                </a:solidFill>
                <a:effectLst/>
                <a:latin typeface="Consolas" panose="020B0609020204030204" pitchFamily="49" charset="0"/>
              </a:rPr>
              <a:t>(</a:t>
            </a:r>
            <a:r>
              <a:rPr lang="en-US" sz="1600" b="0" dirty="0">
                <a:solidFill>
                  <a:srgbClr val="C792EA"/>
                </a:solidFill>
                <a:effectLst/>
                <a:latin typeface="Consolas" panose="020B0609020204030204" pitchFamily="49" charset="0"/>
              </a:rPr>
              <a:t>function</a:t>
            </a:r>
            <a:r>
              <a:rPr lang="en-US" sz="1600" b="0" dirty="0">
                <a:solidFill>
                  <a:srgbClr val="BABED8"/>
                </a:solidFill>
                <a:effectLst/>
                <a:latin typeface="Consolas" panose="020B0609020204030204" pitchFamily="49" charset="0"/>
              </a:rPr>
              <a:t> </a:t>
            </a:r>
            <a:r>
              <a:rPr lang="en-US" sz="1600" b="0" dirty="0" err="1">
                <a:solidFill>
                  <a:srgbClr val="82AAFF"/>
                </a:solidFill>
                <a:effectLst/>
                <a:latin typeface="Consolas" panose="020B0609020204030204" pitchFamily="49" charset="0"/>
              </a:rPr>
              <a:t>MyInput</a:t>
            </a:r>
            <a:r>
              <a:rPr lang="en-US" sz="1600" b="0" dirty="0">
                <a:solidFill>
                  <a:srgbClr val="89DDFF"/>
                </a:solidFill>
                <a:effectLst/>
                <a:latin typeface="Consolas" panose="020B0609020204030204" pitchFamily="49" charset="0"/>
              </a:rPr>
              <a:t>(</a:t>
            </a:r>
            <a:r>
              <a:rPr lang="en-US" sz="1600" b="0" i="1" dirty="0">
                <a:solidFill>
                  <a:srgbClr val="BABED8"/>
                </a:solidFill>
                <a:effectLst/>
                <a:latin typeface="Consolas" panose="020B0609020204030204" pitchFamily="49" charset="0"/>
              </a:rPr>
              <a:t>props</a:t>
            </a:r>
            <a:r>
              <a:rPr lang="en-US" sz="1600" b="0" dirty="0">
                <a:solidFill>
                  <a:srgbClr val="89DDFF"/>
                </a:solidFill>
                <a:effectLst/>
                <a:latin typeface="Consolas" panose="020B0609020204030204" pitchFamily="49" charset="0"/>
              </a:rPr>
              <a:t>,</a:t>
            </a:r>
            <a:r>
              <a:rPr lang="en-US" sz="1600" b="0" dirty="0">
                <a:solidFill>
                  <a:srgbClr val="BABED8"/>
                </a:solidFill>
                <a:effectLst/>
                <a:latin typeface="Consolas" panose="020B0609020204030204" pitchFamily="49" charset="0"/>
              </a:rPr>
              <a:t> </a:t>
            </a:r>
            <a:r>
              <a:rPr lang="en-US" sz="1600" b="0" i="1" dirty="0">
                <a:solidFill>
                  <a:srgbClr val="BABED8"/>
                </a:solidFill>
                <a:effectLst/>
                <a:latin typeface="Consolas" panose="020B0609020204030204" pitchFamily="49" charset="0"/>
              </a:rPr>
              <a:t>ref</a:t>
            </a:r>
            <a:r>
              <a:rPr lang="en-US" sz="1600" b="0" dirty="0">
                <a:solidFill>
                  <a:srgbClr val="89DDFF"/>
                </a:solidFill>
                <a:effectLst/>
                <a:latin typeface="Consolas" panose="020B0609020204030204" pitchFamily="49" charset="0"/>
              </a:rPr>
              <a:t>)</a:t>
            </a:r>
            <a:r>
              <a:rPr lang="en-US" sz="1600" b="0" dirty="0">
                <a:solidFill>
                  <a:srgbClr val="BABED8"/>
                </a:solidFill>
                <a:effectLst/>
                <a:latin typeface="Consolas" panose="020B0609020204030204" pitchFamily="49" charset="0"/>
              </a:rPr>
              <a:t> </a:t>
            </a:r>
            <a:r>
              <a:rPr lang="en-US" sz="1600" b="0" dirty="0">
                <a:solidFill>
                  <a:srgbClr val="89DDFF"/>
                </a:solidFill>
                <a:effectLst/>
                <a:latin typeface="Consolas" panose="020B0609020204030204" pitchFamily="49" charset="0"/>
              </a:rPr>
              <a:t>{</a:t>
            </a:r>
            <a:endParaRPr lang="en-US" sz="1600" b="0" dirty="0">
              <a:solidFill>
                <a:srgbClr val="BABED8"/>
              </a:solidFill>
              <a:effectLst/>
              <a:latin typeface="Consolas" panose="020B0609020204030204" pitchFamily="49" charset="0"/>
            </a:endParaRPr>
          </a:p>
          <a:p>
            <a:r>
              <a:rPr lang="en-US" sz="1600" b="0" dirty="0">
                <a:solidFill>
                  <a:srgbClr val="F07178"/>
                </a:solidFill>
                <a:effectLst/>
                <a:latin typeface="Consolas" panose="020B0609020204030204" pitchFamily="49" charset="0"/>
              </a:rPr>
              <a:t>    </a:t>
            </a:r>
            <a:r>
              <a:rPr lang="en-US" sz="1600" b="0" i="1" dirty="0">
                <a:solidFill>
                  <a:srgbClr val="89DDFF"/>
                </a:solidFill>
                <a:effectLst/>
                <a:latin typeface="Consolas" panose="020B0609020204030204" pitchFamily="49" charset="0"/>
              </a:rPr>
              <a:t>return</a:t>
            </a:r>
            <a:r>
              <a:rPr lang="en-US" sz="1600" b="0" dirty="0">
                <a:solidFill>
                  <a:srgbClr val="F07178"/>
                </a:solidFill>
                <a:effectLst/>
                <a:latin typeface="Consolas" panose="020B0609020204030204" pitchFamily="49" charset="0"/>
              </a:rPr>
              <a:t> </a:t>
            </a:r>
            <a:r>
              <a:rPr lang="en-US" sz="1600" b="0" dirty="0">
                <a:solidFill>
                  <a:srgbClr val="89DDFF"/>
                </a:solidFill>
                <a:effectLst/>
                <a:latin typeface="Consolas" panose="020B0609020204030204" pitchFamily="49" charset="0"/>
              </a:rPr>
              <a:t>&lt;</a:t>
            </a:r>
            <a:r>
              <a:rPr lang="en-US" sz="1600" b="0" dirty="0">
                <a:solidFill>
                  <a:srgbClr val="F07178"/>
                </a:solidFill>
                <a:effectLst/>
                <a:latin typeface="Consolas" panose="020B0609020204030204" pitchFamily="49" charset="0"/>
              </a:rPr>
              <a:t>input</a:t>
            </a:r>
            <a:r>
              <a:rPr lang="en-US" sz="1600" b="0" dirty="0">
                <a:solidFill>
                  <a:srgbClr val="89DDFF"/>
                </a:solidFill>
                <a:effectLst/>
                <a:latin typeface="Consolas" panose="020B0609020204030204" pitchFamily="49" charset="0"/>
              </a:rPr>
              <a:t> </a:t>
            </a:r>
            <a:r>
              <a:rPr lang="en-US" sz="1600" b="0" dirty="0">
                <a:solidFill>
                  <a:srgbClr val="C792EA"/>
                </a:solidFill>
                <a:effectLst/>
                <a:latin typeface="Consolas" panose="020B0609020204030204" pitchFamily="49" charset="0"/>
              </a:rPr>
              <a:t>placeholder</a:t>
            </a:r>
            <a:r>
              <a:rPr lang="en-US" sz="1600" b="0" dirty="0">
                <a:solidFill>
                  <a:srgbClr val="89DDFF"/>
                </a:solidFill>
                <a:effectLst/>
                <a:latin typeface="Consolas" panose="020B0609020204030204" pitchFamily="49" charset="0"/>
              </a:rPr>
              <a:t>={</a:t>
            </a:r>
            <a:r>
              <a:rPr lang="en-US" sz="1600" b="0" i="1" dirty="0" err="1">
                <a:solidFill>
                  <a:srgbClr val="BABED8"/>
                </a:solidFill>
                <a:effectLst/>
                <a:latin typeface="Consolas" panose="020B0609020204030204" pitchFamily="49" charset="0"/>
              </a:rPr>
              <a:t>props</a:t>
            </a:r>
            <a:r>
              <a:rPr lang="en-US" sz="1600" b="0" dirty="0" err="1">
                <a:solidFill>
                  <a:srgbClr val="89DDFF"/>
                </a:solidFill>
                <a:effectLst/>
                <a:latin typeface="Consolas" panose="020B0609020204030204" pitchFamily="49" charset="0"/>
              </a:rPr>
              <a:t>.</a:t>
            </a:r>
            <a:r>
              <a:rPr lang="en-US" sz="1600" b="0" dirty="0" err="1">
                <a:solidFill>
                  <a:srgbClr val="BABED8"/>
                </a:solidFill>
                <a:effectLst/>
                <a:latin typeface="Consolas" panose="020B0609020204030204" pitchFamily="49" charset="0"/>
              </a:rPr>
              <a:t>placeholder</a:t>
            </a:r>
            <a:r>
              <a:rPr lang="en-US" sz="1600" b="0" dirty="0">
                <a:solidFill>
                  <a:srgbClr val="89DDFF"/>
                </a:solidFill>
                <a:effectLst/>
                <a:latin typeface="Consolas" panose="020B0609020204030204" pitchFamily="49" charset="0"/>
              </a:rPr>
              <a:t>} </a:t>
            </a:r>
            <a:r>
              <a:rPr lang="en-US" sz="1600" b="0" dirty="0">
                <a:solidFill>
                  <a:srgbClr val="C792EA"/>
                </a:solidFill>
                <a:effectLst/>
                <a:latin typeface="Consolas" panose="020B0609020204030204" pitchFamily="49" charset="0"/>
              </a:rPr>
              <a:t>ref</a:t>
            </a:r>
            <a:r>
              <a:rPr lang="en-US" sz="1600" b="0" dirty="0">
                <a:solidFill>
                  <a:srgbClr val="89DDFF"/>
                </a:solidFill>
                <a:effectLst/>
                <a:latin typeface="Consolas" panose="020B0609020204030204" pitchFamily="49" charset="0"/>
              </a:rPr>
              <a:t>={</a:t>
            </a:r>
            <a:r>
              <a:rPr lang="en-US" sz="1600" b="0" i="1" dirty="0">
                <a:solidFill>
                  <a:srgbClr val="BABED8"/>
                </a:solidFill>
                <a:effectLst/>
                <a:latin typeface="Consolas" panose="020B0609020204030204" pitchFamily="49" charset="0"/>
              </a:rPr>
              <a:t>ref</a:t>
            </a:r>
            <a:r>
              <a:rPr lang="en-US" sz="1600" b="0" dirty="0">
                <a:solidFill>
                  <a:srgbClr val="89DDFF"/>
                </a:solidFill>
                <a:effectLst/>
                <a:latin typeface="Consolas" panose="020B0609020204030204" pitchFamily="49" charset="0"/>
              </a:rPr>
              <a:t>} /&gt;</a:t>
            </a:r>
            <a:endParaRPr lang="en-US" sz="1600" b="0" dirty="0">
              <a:solidFill>
                <a:srgbClr val="BABED8"/>
              </a:solidFill>
              <a:effectLst/>
              <a:latin typeface="Consolas" panose="020B0609020204030204" pitchFamily="49" charset="0"/>
            </a:endParaRPr>
          </a:p>
          <a:p>
            <a:r>
              <a:rPr lang="en-US" sz="1600" b="0" dirty="0">
                <a:solidFill>
                  <a:srgbClr val="89DDFF"/>
                </a:solidFill>
                <a:effectLst/>
                <a:latin typeface="Consolas" panose="020B0609020204030204" pitchFamily="49" charset="0"/>
              </a:rPr>
              <a:t>}</a:t>
            </a:r>
            <a:r>
              <a:rPr lang="en-US" sz="1600" b="0" dirty="0">
                <a:solidFill>
                  <a:srgbClr val="BABED8"/>
                </a:solidFill>
                <a:effectLst/>
                <a:latin typeface="Consolas" panose="020B0609020204030204" pitchFamily="49" charset="0"/>
              </a:rPr>
              <a:t>)</a:t>
            </a:r>
          </a:p>
          <a:p>
            <a:br>
              <a:rPr lang="en-US" sz="1600" b="0" dirty="0">
                <a:solidFill>
                  <a:srgbClr val="BABED8"/>
                </a:solidFill>
                <a:effectLst/>
                <a:latin typeface="Consolas" panose="020B0609020204030204" pitchFamily="49" charset="0"/>
              </a:rPr>
            </a:br>
            <a:r>
              <a:rPr lang="en-US" sz="1600" b="0" dirty="0">
                <a:solidFill>
                  <a:srgbClr val="C792EA"/>
                </a:solidFill>
                <a:effectLst/>
                <a:latin typeface="Consolas" panose="020B0609020204030204" pitchFamily="49" charset="0"/>
              </a:rPr>
              <a:t>function</a:t>
            </a:r>
            <a:r>
              <a:rPr lang="en-US" sz="1600" b="0" dirty="0">
                <a:solidFill>
                  <a:srgbClr val="BABED8"/>
                </a:solidFill>
                <a:effectLst/>
                <a:latin typeface="Consolas" panose="020B0609020204030204" pitchFamily="49" charset="0"/>
              </a:rPr>
              <a:t> </a:t>
            </a:r>
            <a:r>
              <a:rPr lang="en-US" sz="1600" b="0" dirty="0" err="1">
                <a:solidFill>
                  <a:srgbClr val="82AAFF"/>
                </a:solidFill>
                <a:effectLst/>
                <a:latin typeface="Consolas" panose="020B0609020204030204" pitchFamily="49" charset="0"/>
              </a:rPr>
              <a:t>MyForm</a:t>
            </a:r>
            <a:r>
              <a:rPr lang="en-US" sz="1600" b="0" dirty="0">
                <a:solidFill>
                  <a:srgbClr val="89DDFF"/>
                </a:solidFill>
                <a:effectLst/>
                <a:latin typeface="Consolas" panose="020B0609020204030204" pitchFamily="49" charset="0"/>
              </a:rPr>
              <a:t>()</a:t>
            </a:r>
            <a:r>
              <a:rPr lang="en-US" sz="1600" b="0" dirty="0">
                <a:solidFill>
                  <a:srgbClr val="BABED8"/>
                </a:solidFill>
                <a:effectLst/>
                <a:latin typeface="Consolas" panose="020B0609020204030204" pitchFamily="49" charset="0"/>
              </a:rPr>
              <a:t> </a:t>
            </a:r>
            <a:r>
              <a:rPr lang="en-US" sz="1600" b="0" dirty="0">
                <a:solidFill>
                  <a:srgbClr val="89DDFF"/>
                </a:solidFill>
                <a:effectLst/>
                <a:latin typeface="Consolas" panose="020B0609020204030204" pitchFamily="49" charset="0"/>
              </a:rPr>
              <a:t>{</a:t>
            </a:r>
            <a:endParaRPr lang="en-US" sz="1600" b="0" dirty="0">
              <a:solidFill>
                <a:srgbClr val="BABED8"/>
              </a:solidFill>
              <a:effectLst/>
              <a:latin typeface="Consolas" panose="020B0609020204030204" pitchFamily="49" charset="0"/>
            </a:endParaRPr>
          </a:p>
          <a:p>
            <a:r>
              <a:rPr lang="en-US" sz="1600" b="0" dirty="0">
                <a:solidFill>
                  <a:srgbClr val="F07178"/>
                </a:solidFill>
                <a:effectLst/>
                <a:latin typeface="Consolas" panose="020B0609020204030204" pitchFamily="49" charset="0"/>
              </a:rPr>
              <a:t>    </a:t>
            </a:r>
            <a:r>
              <a:rPr lang="en-US" sz="1600" b="0" dirty="0">
                <a:solidFill>
                  <a:srgbClr val="C792EA"/>
                </a:solidFill>
                <a:effectLst/>
                <a:latin typeface="Consolas" panose="020B0609020204030204" pitchFamily="49" charset="0"/>
              </a:rPr>
              <a:t>const</a:t>
            </a:r>
            <a:r>
              <a:rPr lang="en-US" sz="1600" b="0" dirty="0">
                <a:solidFill>
                  <a:srgbClr val="F07178"/>
                </a:solidFill>
                <a:effectLst/>
                <a:latin typeface="Consolas" panose="020B0609020204030204" pitchFamily="49" charset="0"/>
              </a:rPr>
              <a:t> </a:t>
            </a:r>
            <a:r>
              <a:rPr lang="en-US" sz="1600" b="0" dirty="0">
                <a:solidFill>
                  <a:srgbClr val="BABED8"/>
                </a:solidFill>
                <a:effectLst/>
                <a:latin typeface="Consolas" panose="020B0609020204030204" pitchFamily="49" charset="0"/>
              </a:rPr>
              <a:t>ref</a:t>
            </a:r>
            <a:r>
              <a:rPr lang="en-US" sz="1600" b="0" dirty="0">
                <a:solidFill>
                  <a:srgbClr val="F07178"/>
                </a:solidFill>
                <a:effectLst/>
                <a:latin typeface="Consolas" panose="020B0609020204030204" pitchFamily="49" charset="0"/>
              </a:rPr>
              <a:t> </a:t>
            </a:r>
            <a:r>
              <a:rPr lang="en-US" sz="1600" b="0" dirty="0">
                <a:solidFill>
                  <a:srgbClr val="89DDFF"/>
                </a:solidFill>
                <a:effectLst/>
                <a:latin typeface="Consolas" panose="020B0609020204030204" pitchFamily="49" charset="0"/>
              </a:rPr>
              <a:t>=</a:t>
            </a:r>
            <a:r>
              <a:rPr lang="en-US" sz="1600" b="0" dirty="0">
                <a:solidFill>
                  <a:srgbClr val="F07178"/>
                </a:solidFill>
                <a:effectLst/>
                <a:latin typeface="Consolas" panose="020B0609020204030204" pitchFamily="49" charset="0"/>
              </a:rPr>
              <a:t> </a:t>
            </a:r>
            <a:r>
              <a:rPr lang="en-US" sz="1600" b="0" dirty="0" err="1">
                <a:solidFill>
                  <a:srgbClr val="82AAFF"/>
                </a:solidFill>
                <a:effectLst/>
                <a:latin typeface="Consolas" panose="020B0609020204030204" pitchFamily="49" charset="0"/>
              </a:rPr>
              <a:t>useRef</a:t>
            </a:r>
            <a:r>
              <a:rPr lang="en-US" sz="1600" b="0" dirty="0">
                <a:solidFill>
                  <a:srgbClr val="F07178"/>
                </a:solidFill>
                <a:effectLst/>
                <a:latin typeface="Consolas" panose="020B0609020204030204" pitchFamily="49" charset="0"/>
              </a:rPr>
              <a:t>(</a:t>
            </a:r>
            <a:r>
              <a:rPr lang="en-US" sz="1600" b="0" dirty="0">
                <a:solidFill>
                  <a:srgbClr val="89DDFF"/>
                </a:solidFill>
                <a:effectLst/>
                <a:latin typeface="Consolas" panose="020B0609020204030204" pitchFamily="49" charset="0"/>
              </a:rPr>
              <a:t>null</a:t>
            </a:r>
            <a:r>
              <a:rPr lang="en-US" sz="1600" b="0" dirty="0">
                <a:solidFill>
                  <a:srgbClr val="F07178"/>
                </a:solidFill>
                <a:effectLst/>
                <a:latin typeface="Consolas" panose="020B0609020204030204" pitchFamily="49" charset="0"/>
              </a:rPr>
              <a:t>)</a:t>
            </a:r>
            <a:r>
              <a:rPr lang="en-US" sz="1600" b="0" dirty="0">
                <a:solidFill>
                  <a:srgbClr val="89DDFF"/>
                </a:solidFill>
                <a:effectLst/>
                <a:latin typeface="Consolas" panose="020B0609020204030204" pitchFamily="49" charset="0"/>
              </a:rPr>
              <a:t>;</a:t>
            </a:r>
            <a:endParaRPr lang="en-US" sz="1600" b="0" dirty="0">
              <a:solidFill>
                <a:srgbClr val="BABED8"/>
              </a:solidFill>
              <a:effectLst/>
              <a:latin typeface="Consolas" panose="020B0609020204030204" pitchFamily="49" charset="0"/>
            </a:endParaRPr>
          </a:p>
          <a:p>
            <a:r>
              <a:rPr lang="en-US" sz="1600" b="0" dirty="0">
                <a:solidFill>
                  <a:srgbClr val="F07178"/>
                </a:solidFill>
                <a:effectLst/>
                <a:latin typeface="Consolas" panose="020B0609020204030204" pitchFamily="49" charset="0"/>
              </a:rPr>
              <a:t>    </a:t>
            </a:r>
            <a:r>
              <a:rPr lang="en-US" sz="1600" b="0" dirty="0">
                <a:solidFill>
                  <a:srgbClr val="C792EA"/>
                </a:solidFill>
                <a:effectLst/>
                <a:latin typeface="Consolas" panose="020B0609020204030204" pitchFamily="49" charset="0"/>
              </a:rPr>
              <a:t>const</a:t>
            </a:r>
            <a:r>
              <a:rPr lang="en-US" sz="1600" b="0" dirty="0">
                <a:solidFill>
                  <a:srgbClr val="F07178"/>
                </a:solidFill>
                <a:effectLst/>
                <a:latin typeface="Consolas" panose="020B0609020204030204" pitchFamily="49" charset="0"/>
              </a:rPr>
              <a:t> </a:t>
            </a:r>
            <a:r>
              <a:rPr lang="en-US" sz="1600" b="0" dirty="0" err="1">
                <a:solidFill>
                  <a:srgbClr val="82AAFF"/>
                </a:solidFill>
                <a:effectLst/>
                <a:latin typeface="Consolas" panose="020B0609020204030204" pitchFamily="49" charset="0"/>
              </a:rPr>
              <a:t>handleClick</a:t>
            </a:r>
            <a:r>
              <a:rPr lang="en-US" sz="1600" b="0" dirty="0">
                <a:solidFill>
                  <a:srgbClr val="F07178"/>
                </a:solidFill>
                <a:effectLst/>
                <a:latin typeface="Consolas" panose="020B0609020204030204" pitchFamily="49" charset="0"/>
              </a:rPr>
              <a:t> </a:t>
            </a:r>
            <a:r>
              <a:rPr lang="en-US" sz="1600" b="0" dirty="0">
                <a:solidFill>
                  <a:srgbClr val="89DDFF"/>
                </a:solidFill>
                <a:effectLst/>
                <a:latin typeface="Consolas" panose="020B0609020204030204" pitchFamily="49" charset="0"/>
              </a:rPr>
              <a:t>=</a:t>
            </a:r>
            <a:r>
              <a:rPr lang="en-US" sz="1600" b="0" dirty="0">
                <a:solidFill>
                  <a:srgbClr val="F07178"/>
                </a:solidFill>
                <a:effectLst/>
                <a:latin typeface="Consolas" panose="020B0609020204030204" pitchFamily="49" charset="0"/>
              </a:rPr>
              <a:t> </a:t>
            </a:r>
            <a:r>
              <a:rPr lang="en-US" sz="1600" b="0" dirty="0">
                <a:solidFill>
                  <a:srgbClr val="89DDFF"/>
                </a:solidFill>
                <a:effectLst/>
                <a:latin typeface="Consolas" panose="020B0609020204030204" pitchFamily="49" charset="0"/>
              </a:rPr>
              <a:t>()</a:t>
            </a:r>
            <a:r>
              <a:rPr lang="en-US" sz="1600" b="0" dirty="0">
                <a:solidFill>
                  <a:srgbClr val="F07178"/>
                </a:solidFill>
                <a:effectLst/>
                <a:latin typeface="Consolas" panose="020B0609020204030204" pitchFamily="49" charset="0"/>
              </a:rPr>
              <a:t> </a:t>
            </a:r>
            <a:r>
              <a:rPr lang="en-US" sz="1600" b="0" dirty="0">
                <a:solidFill>
                  <a:srgbClr val="C792EA"/>
                </a:solidFill>
                <a:effectLst/>
                <a:latin typeface="Consolas" panose="020B0609020204030204" pitchFamily="49" charset="0"/>
              </a:rPr>
              <a:t>=&gt;</a:t>
            </a:r>
            <a:r>
              <a:rPr lang="en-US" sz="1600" b="0" dirty="0">
                <a:solidFill>
                  <a:srgbClr val="F07178"/>
                </a:solidFill>
                <a:effectLst/>
                <a:latin typeface="Consolas" panose="020B0609020204030204" pitchFamily="49" charset="0"/>
              </a:rPr>
              <a:t> </a:t>
            </a:r>
            <a:r>
              <a:rPr lang="en-US" sz="1600" b="0" dirty="0" err="1">
                <a:solidFill>
                  <a:srgbClr val="BABED8"/>
                </a:solidFill>
                <a:effectLst/>
                <a:latin typeface="Consolas" panose="020B0609020204030204" pitchFamily="49" charset="0"/>
              </a:rPr>
              <a:t>ref</a:t>
            </a:r>
            <a:r>
              <a:rPr lang="en-US" sz="1600" b="0" dirty="0" err="1">
                <a:solidFill>
                  <a:srgbClr val="89DDFF"/>
                </a:solidFill>
                <a:effectLst/>
                <a:latin typeface="Consolas" panose="020B0609020204030204" pitchFamily="49" charset="0"/>
              </a:rPr>
              <a:t>.</a:t>
            </a:r>
            <a:r>
              <a:rPr lang="en-US" sz="1600" b="0" dirty="0" err="1">
                <a:solidFill>
                  <a:srgbClr val="BABED8"/>
                </a:solidFill>
                <a:effectLst/>
                <a:latin typeface="Consolas" panose="020B0609020204030204" pitchFamily="49" charset="0"/>
              </a:rPr>
              <a:t>current</a:t>
            </a:r>
            <a:r>
              <a:rPr lang="en-US" sz="1600" b="0" dirty="0" err="1">
                <a:solidFill>
                  <a:srgbClr val="89DDFF"/>
                </a:solidFill>
                <a:effectLst/>
                <a:latin typeface="Consolas" panose="020B0609020204030204" pitchFamily="49" charset="0"/>
              </a:rPr>
              <a:t>.</a:t>
            </a:r>
            <a:r>
              <a:rPr lang="en-US" sz="1600" b="0" dirty="0" err="1">
                <a:solidFill>
                  <a:srgbClr val="82AAFF"/>
                </a:solidFill>
                <a:effectLst/>
                <a:latin typeface="Consolas" panose="020B0609020204030204" pitchFamily="49" charset="0"/>
              </a:rPr>
              <a:t>focus</a:t>
            </a:r>
            <a:r>
              <a:rPr lang="en-US" sz="1600" b="0" dirty="0">
                <a:solidFill>
                  <a:srgbClr val="F07178"/>
                </a:solidFill>
                <a:effectLst/>
                <a:latin typeface="Consolas" panose="020B0609020204030204" pitchFamily="49" charset="0"/>
              </a:rPr>
              <a:t>()</a:t>
            </a:r>
            <a:r>
              <a:rPr lang="en-US" sz="1600" b="0" dirty="0">
                <a:solidFill>
                  <a:srgbClr val="89DDFF"/>
                </a:solidFill>
                <a:effectLst/>
                <a:latin typeface="Consolas" panose="020B0609020204030204" pitchFamily="49" charset="0"/>
              </a:rPr>
              <a:t>;</a:t>
            </a:r>
            <a:endParaRPr lang="en-US" sz="1600" b="0" dirty="0">
              <a:solidFill>
                <a:srgbClr val="BABED8"/>
              </a:solidFill>
              <a:effectLst/>
              <a:latin typeface="Consolas" panose="020B0609020204030204" pitchFamily="49" charset="0"/>
            </a:endParaRPr>
          </a:p>
          <a:p>
            <a:r>
              <a:rPr lang="en-US" sz="1600" b="0" dirty="0">
                <a:solidFill>
                  <a:srgbClr val="F07178"/>
                </a:solidFill>
                <a:effectLst/>
                <a:latin typeface="Consolas" panose="020B0609020204030204" pitchFamily="49" charset="0"/>
              </a:rPr>
              <a:t>    </a:t>
            </a:r>
            <a:r>
              <a:rPr lang="en-US" sz="1600" b="0" i="1" dirty="0">
                <a:solidFill>
                  <a:srgbClr val="89DDFF"/>
                </a:solidFill>
                <a:effectLst/>
                <a:latin typeface="Consolas" panose="020B0609020204030204" pitchFamily="49" charset="0"/>
              </a:rPr>
              <a:t>return</a:t>
            </a:r>
            <a:r>
              <a:rPr lang="en-US" sz="1600" b="0" dirty="0">
                <a:solidFill>
                  <a:srgbClr val="F07178"/>
                </a:solidFill>
                <a:effectLst/>
                <a:latin typeface="Consolas" panose="020B0609020204030204" pitchFamily="49" charset="0"/>
              </a:rPr>
              <a:t> (</a:t>
            </a:r>
            <a:endParaRPr lang="en-US" sz="1600" b="0" dirty="0">
              <a:solidFill>
                <a:srgbClr val="BABED8"/>
              </a:solidFill>
              <a:effectLst/>
              <a:latin typeface="Consolas" panose="020B0609020204030204" pitchFamily="49" charset="0"/>
            </a:endParaRPr>
          </a:p>
          <a:p>
            <a:r>
              <a:rPr lang="en-US" sz="1600" b="0" dirty="0">
                <a:solidFill>
                  <a:srgbClr val="F07178"/>
                </a:solidFill>
                <a:effectLst/>
                <a:latin typeface="Consolas" panose="020B0609020204030204" pitchFamily="49" charset="0"/>
              </a:rPr>
              <a:t>        </a:t>
            </a:r>
            <a:r>
              <a:rPr lang="en-US" sz="1600" b="0" dirty="0">
                <a:solidFill>
                  <a:srgbClr val="89DDFF"/>
                </a:solidFill>
                <a:effectLst/>
                <a:latin typeface="Consolas" panose="020B0609020204030204" pitchFamily="49" charset="0"/>
              </a:rPr>
              <a:t>&lt;</a:t>
            </a:r>
            <a:r>
              <a:rPr lang="en-US" sz="1600" b="0" dirty="0">
                <a:solidFill>
                  <a:srgbClr val="F07178"/>
                </a:solidFill>
                <a:effectLst/>
                <a:latin typeface="Consolas" panose="020B0609020204030204" pitchFamily="49" charset="0"/>
              </a:rPr>
              <a:t>form</a:t>
            </a:r>
            <a:r>
              <a:rPr lang="en-US" sz="1600" b="0" dirty="0">
                <a:solidFill>
                  <a:srgbClr val="89DDFF"/>
                </a:solidFill>
                <a:effectLst/>
                <a:latin typeface="Consolas" panose="020B0609020204030204" pitchFamily="49" charset="0"/>
              </a:rPr>
              <a:t>&gt;</a:t>
            </a:r>
            <a:endParaRPr lang="en-US" sz="1600" b="0" dirty="0">
              <a:solidFill>
                <a:srgbClr val="BABED8"/>
              </a:solidFill>
              <a:effectLst/>
              <a:latin typeface="Consolas" panose="020B0609020204030204" pitchFamily="49" charset="0"/>
            </a:endParaRPr>
          </a:p>
          <a:p>
            <a:r>
              <a:rPr lang="en-US" sz="1600" b="0" dirty="0">
                <a:solidFill>
                  <a:srgbClr val="BABED8"/>
                </a:solidFill>
                <a:effectLst/>
                <a:latin typeface="Consolas" panose="020B0609020204030204" pitchFamily="49" charset="0"/>
              </a:rPr>
              <a:t>            </a:t>
            </a:r>
            <a:r>
              <a:rPr lang="en-US" sz="1600" b="0" dirty="0">
                <a:solidFill>
                  <a:srgbClr val="89DDFF"/>
                </a:solidFill>
                <a:effectLst/>
                <a:latin typeface="Consolas" panose="020B0609020204030204" pitchFamily="49" charset="0"/>
              </a:rPr>
              <a:t>&lt;</a:t>
            </a:r>
            <a:r>
              <a:rPr lang="en-US" sz="1600" b="0" dirty="0" err="1">
                <a:solidFill>
                  <a:srgbClr val="FFCB6B"/>
                </a:solidFill>
                <a:effectLst/>
                <a:latin typeface="Consolas" panose="020B0609020204030204" pitchFamily="49" charset="0"/>
              </a:rPr>
              <a:t>MyInput</a:t>
            </a:r>
            <a:r>
              <a:rPr lang="en-US" sz="1600" b="0" dirty="0">
                <a:solidFill>
                  <a:srgbClr val="89DDFF"/>
                </a:solidFill>
                <a:effectLst/>
                <a:latin typeface="Consolas" panose="020B0609020204030204" pitchFamily="49" charset="0"/>
              </a:rPr>
              <a:t> </a:t>
            </a:r>
            <a:r>
              <a:rPr lang="en-US" sz="1600" b="0" dirty="0">
                <a:solidFill>
                  <a:srgbClr val="C792EA"/>
                </a:solidFill>
                <a:effectLst/>
                <a:latin typeface="Consolas" panose="020B0609020204030204" pitchFamily="49" charset="0"/>
              </a:rPr>
              <a:t>placeholder</a:t>
            </a:r>
            <a:r>
              <a:rPr lang="en-US" sz="1600" b="0" dirty="0">
                <a:solidFill>
                  <a:srgbClr val="89DDFF"/>
                </a:solidFill>
                <a:effectLst/>
                <a:latin typeface="Consolas" panose="020B0609020204030204" pitchFamily="49" charset="0"/>
              </a:rPr>
              <a:t>="</a:t>
            </a:r>
            <a:r>
              <a:rPr lang="en-US" sz="1600" b="0" dirty="0">
                <a:solidFill>
                  <a:srgbClr val="C3E88D"/>
                </a:solidFill>
                <a:effectLst/>
                <a:latin typeface="Consolas" panose="020B0609020204030204" pitchFamily="49" charset="0"/>
              </a:rPr>
              <a:t>Enter your name</a:t>
            </a:r>
            <a:r>
              <a:rPr lang="en-US" sz="1600" b="0" dirty="0">
                <a:solidFill>
                  <a:srgbClr val="89DDFF"/>
                </a:solidFill>
                <a:effectLst/>
                <a:latin typeface="Consolas" panose="020B0609020204030204" pitchFamily="49" charset="0"/>
              </a:rPr>
              <a:t>" </a:t>
            </a:r>
            <a:r>
              <a:rPr lang="en-US" sz="1600" b="0" dirty="0">
                <a:solidFill>
                  <a:srgbClr val="C792EA"/>
                </a:solidFill>
                <a:effectLst/>
                <a:latin typeface="Consolas" panose="020B0609020204030204" pitchFamily="49" charset="0"/>
              </a:rPr>
              <a:t>ref</a:t>
            </a:r>
            <a:r>
              <a:rPr lang="en-US" sz="1600" b="0" dirty="0">
                <a:solidFill>
                  <a:srgbClr val="89DDFF"/>
                </a:solidFill>
                <a:effectLst/>
                <a:latin typeface="Consolas" panose="020B0609020204030204" pitchFamily="49" charset="0"/>
              </a:rPr>
              <a:t>={</a:t>
            </a:r>
            <a:r>
              <a:rPr lang="en-US" sz="1600" b="0" dirty="0">
                <a:solidFill>
                  <a:srgbClr val="BABED8"/>
                </a:solidFill>
                <a:effectLst/>
                <a:latin typeface="Consolas" panose="020B0609020204030204" pitchFamily="49" charset="0"/>
              </a:rPr>
              <a:t>ref</a:t>
            </a:r>
            <a:r>
              <a:rPr lang="en-US" sz="1600" b="0" dirty="0">
                <a:solidFill>
                  <a:srgbClr val="89DDFF"/>
                </a:solidFill>
                <a:effectLst/>
                <a:latin typeface="Consolas" panose="020B0609020204030204" pitchFamily="49" charset="0"/>
              </a:rPr>
              <a:t>} /&gt;</a:t>
            </a:r>
            <a:endParaRPr lang="en-US" sz="1600" b="0" dirty="0">
              <a:solidFill>
                <a:srgbClr val="BABED8"/>
              </a:solidFill>
              <a:effectLst/>
              <a:latin typeface="Consolas" panose="020B0609020204030204" pitchFamily="49" charset="0"/>
            </a:endParaRPr>
          </a:p>
          <a:p>
            <a:r>
              <a:rPr lang="en-US" sz="1600" b="0" dirty="0">
                <a:solidFill>
                  <a:srgbClr val="BABED8"/>
                </a:solidFill>
                <a:effectLst/>
                <a:latin typeface="Consolas" panose="020B0609020204030204" pitchFamily="49" charset="0"/>
              </a:rPr>
              <a:t>            </a:t>
            </a:r>
            <a:r>
              <a:rPr lang="en-US" sz="1600" b="0" dirty="0">
                <a:solidFill>
                  <a:srgbClr val="89DDFF"/>
                </a:solidFill>
                <a:effectLst/>
                <a:latin typeface="Consolas" panose="020B0609020204030204" pitchFamily="49" charset="0"/>
              </a:rPr>
              <a:t>&lt;</a:t>
            </a:r>
            <a:r>
              <a:rPr lang="en-US" sz="1600" b="0" dirty="0">
                <a:solidFill>
                  <a:srgbClr val="F07178"/>
                </a:solidFill>
                <a:effectLst/>
                <a:latin typeface="Consolas" panose="020B0609020204030204" pitchFamily="49" charset="0"/>
              </a:rPr>
              <a:t>button</a:t>
            </a:r>
            <a:r>
              <a:rPr lang="en-US" sz="1600" b="0" dirty="0">
                <a:solidFill>
                  <a:srgbClr val="89DDFF"/>
                </a:solidFill>
                <a:effectLst/>
                <a:latin typeface="Consolas" panose="020B0609020204030204" pitchFamily="49" charset="0"/>
              </a:rPr>
              <a:t> </a:t>
            </a:r>
            <a:r>
              <a:rPr lang="en-US" sz="1600" b="0" dirty="0">
                <a:solidFill>
                  <a:srgbClr val="C792EA"/>
                </a:solidFill>
                <a:effectLst/>
                <a:latin typeface="Consolas" panose="020B0609020204030204" pitchFamily="49" charset="0"/>
              </a:rPr>
              <a:t>type</a:t>
            </a:r>
            <a:r>
              <a:rPr lang="en-US" sz="1600" b="0" dirty="0">
                <a:solidFill>
                  <a:srgbClr val="89DDFF"/>
                </a:solidFill>
                <a:effectLst/>
                <a:latin typeface="Consolas" panose="020B0609020204030204" pitchFamily="49" charset="0"/>
              </a:rPr>
              <a:t>="</a:t>
            </a:r>
            <a:r>
              <a:rPr lang="en-US" sz="1600" b="0" dirty="0">
                <a:solidFill>
                  <a:srgbClr val="C3E88D"/>
                </a:solidFill>
                <a:effectLst/>
                <a:latin typeface="Consolas" panose="020B0609020204030204" pitchFamily="49" charset="0"/>
              </a:rPr>
              <a:t>button</a:t>
            </a:r>
            <a:r>
              <a:rPr lang="en-US" sz="1600" b="0" dirty="0">
                <a:solidFill>
                  <a:srgbClr val="89DDFF"/>
                </a:solidFill>
                <a:effectLst/>
                <a:latin typeface="Consolas" panose="020B0609020204030204" pitchFamily="49" charset="0"/>
              </a:rPr>
              <a:t>" </a:t>
            </a:r>
            <a:r>
              <a:rPr lang="en-US" sz="1600" b="0" dirty="0" err="1">
                <a:solidFill>
                  <a:srgbClr val="C792EA"/>
                </a:solidFill>
                <a:effectLst/>
                <a:latin typeface="Consolas" panose="020B0609020204030204" pitchFamily="49" charset="0"/>
              </a:rPr>
              <a:t>onClick</a:t>
            </a:r>
            <a:r>
              <a:rPr lang="en-US" sz="1600" b="0" dirty="0">
                <a:solidFill>
                  <a:srgbClr val="89DDFF"/>
                </a:solidFill>
                <a:effectLst/>
                <a:latin typeface="Consolas" panose="020B0609020204030204" pitchFamily="49" charset="0"/>
              </a:rPr>
              <a:t>={</a:t>
            </a:r>
            <a:r>
              <a:rPr lang="en-US" sz="1600" b="0" dirty="0" err="1">
                <a:solidFill>
                  <a:srgbClr val="82AAFF"/>
                </a:solidFill>
                <a:effectLst/>
                <a:latin typeface="Consolas" panose="020B0609020204030204" pitchFamily="49" charset="0"/>
              </a:rPr>
              <a:t>handleClick</a:t>
            </a:r>
            <a:r>
              <a:rPr lang="en-US" sz="1600" b="0" dirty="0">
                <a:solidFill>
                  <a:srgbClr val="89DDFF"/>
                </a:solidFill>
                <a:effectLst/>
                <a:latin typeface="Consolas" panose="020B0609020204030204" pitchFamily="49" charset="0"/>
              </a:rPr>
              <a:t>}&gt;</a:t>
            </a:r>
            <a:endParaRPr lang="en-US" sz="1600" b="0" dirty="0">
              <a:solidFill>
                <a:srgbClr val="BABED8"/>
              </a:solidFill>
              <a:effectLst/>
              <a:latin typeface="Consolas" panose="020B0609020204030204" pitchFamily="49" charset="0"/>
            </a:endParaRPr>
          </a:p>
          <a:p>
            <a:r>
              <a:rPr lang="en-US" sz="1600" b="0" dirty="0">
                <a:solidFill>
                  <a:srgbClr val="BABED8"/>
                </a:solidFill>
                <a:effectLst/>
                <a:latin typeface="Consolas" panose="020B0609020204030204" pitchFamily="49" charset="0"/>
              </a:rPr>
              <a:t>                Edit</a:t>
            </a:r>
          </a:p>
          <a:p>
            <a:r>
              <a:rPr lang="en-US" sz="1600" b="0" dirty="0">
                <a:solidFill>
                  <a:srgbClr val="BABED8"/>
                </a:solidFill>
                <a:effectLst/>
                <a:latin typeface="Consolas" panose="020B0609020204030204" pitchFamily="49" charset="0"/>
              </a:rPr>
              <a:t>            </a:t>
            </a:r>
            <a:r>
              <a:rPr lang="en-US" sz="1600" b="0" dirty="0">
                <a:solidFill>
                  <a:srgbClr val="89DDFF"/>
                </a:solidFill>
                <a:effectLst/>
                <a:latin typeface="Consolas" panose="020B0609020204030204" pitchFamily="49" charset="0"/>
              </a:rPr>
              <a:t>&lt;/</a:t>
            </a:r>
            <a:r>
              <a:rPr lang="en-US" sz="1600" b="0" dirty="0">
                <a:solidFill>
                  <a:srgbClr val="F07178"/>
                </a:solidFill>
                <a:effectLst/>
                <a:latin typeface="Consolas" panose="020B0609020204030204" pitchFamily="49" charset="0"/>
              </a:rPr>
              <a:t>button</a:t>
            </a:r>
            <a:r>
              <a:rPr lang="en-US" sz="1600" b="0" dirty="0">
                <a:solidFill>
                  <a:srgbClr val="89DDFF"/>
                </a:solidFill>
                <a:effectLst/>
                <a:latin typeface="Consolas" panose="020B0609020204030204" pitchFamily="49" charset="0"/>
              </a:rPr>
              <a:t>&gt;</a:t>
            </a:r>
            <a:endParaRPr lang="en-US" sz="1600" b="0" dirty="0">
              <a:solidFill>
                <a:srgbClr val="BABED8"/>
              </a:solidFill>
              <a:effectLst/>
              <a:latin typeface="Consolas" panose="020B0609020204030204" pitchFamily="49" charset="0"/>
            </a:endParaRPr>
          </a:p>
          <a:p>
            <a:r>
              <a:rPr lang="en-US" sz="1600" b="0" dirty="0">
                <a:solidFill>
                  <a:srgbClr val="BABED8"/>
                </a:solidFill>
                <a:effectLst/>
                <a:latin typeface="Consolas" panose="020B0609020204030204" pitchFamily="49" charset="0"/>
              </a:rPr>
              <a:t>        </a:t>
            </a:r>
            <a:r>
              <a:rPr lang="en-US" sz="1600" b="0" dirty="0">
                <a:solidFill>
                  <a:srgbClr val="89DDFF"/>
                </a:solidFill>
                <a:effectLst/>
                <a:latin typeface="Consolas" panose="020B0609020204030204" pitchFamily="49" charset="0"/>
              </a:rPr>
              <a:t>&lt;/</a:t>
            </a:r>
            <a:r>
              <a:rPr lang="en-US" sz="1600" b="0" dirty="0">
                <a:solidFill>
                  <a:srgbClr val="F07178"/>
                </a:solidFill>
                <a:effectLst/>
                <a:latin typeface="Consolas" panose="020B0609020204030204" pitchFamily="49" charset="0"/>
              </a:rPr>
              <a:t>form</a:t>
            </a:r>
            <a:r>
              <a:rPr lang="en-US" sz="1600" b="0" dirty="0">
                <a:solidFill>
                  <a:srgbClr val="89DDFF"/>
                </a:solidFill>
                <a:effectLst/>
                <a:latin typeface="Consolas" panose="020B0609020204030204" pitchFamily="49" charset="0"/>
              </a:rPr>
              <a:t>&gt;</a:t>
            </a:r>
            <a:endParaRPr lang="en-US" sz="1600" b="0" dirty="0">
              <a:solidFill>
                <a:srgbClr val="BABED8"/>
              </a:solidFill>
              <a:effectLst/>
              <a:latin typeface="Consolas" panose="020B0609020204030204" pitchFamily="49" charset="0"/>
            </a:endParaRPr>
          </a:p>
          <a:p>
            <a:r>
              <a:rPr lang="en-US" sz="1600" b="0" dirty="0">
                <a:solidFill>
                  <a:srgbClr val="F07178"/>
                </a:solidFill>
                <a:effectLst/>
                <a:latin typeface="Consolas" panose="020B0609020204030204" pitchFamily="49" charset="0"/>
              </a:rPr>
              <a:t>    )</a:t>
            </a:r>
            <a:r>
              <a:rPr lang="en-US" sz="1600" b="0" dirty="0">
                <a:solidFill>
                  <a:srgbClr val="89DDFF"/>
                </a:solidFill>
                <a:effectLst/>
                <a:latin typeface="Consolas" panose="020B0609020204030204" pitchFamily="49" charset="0"/>
              </a:rPr>
              <a:t>;</a:t>
            </a:r>
            <a:endParaRPr lang="en-US" sz="1600" b="0" dirty="0">
              <a:solidFill>
                <a:srgbClr val="BABED8"/>
              </a:solidFill>
              <a:effectLst/>
              <a:latin typeface="Consolas" panose="020B0609020204030204" pitchFamily="49" charset="0"/>
            </a:endParaRPr>
          </a:p>
          <a:p>
            <a:r>
              <a:rPr lang="en-US" sz="1600" b="0" dirty="0">
                <a:solidFill>
                  <a:srgbClr val="89DDFF"/>
                </a:solidFill>
                <a:effectLst/>
                <a:latin typeface="Consolas" panose="020B0609020204030204" pitchFamily="49" charset="0"/>
              </a:rPr>
              <a:t>}</a:t>
            </a:r>
            <a:endParaRPr lang="en-US" sz="1600" b="0" dirty="0">
              <a:solidFill>
                <a:srgbClr val="BABED8"/>
              </a:solidFill>
              <a:effectLst/>
              <a:latin typeface="Consolas" panose="020B0609020204030204" pitchFamily="49" charset="0"/>
            </a:endParaRPr>
          </a:p>
        </p:txBody>
      </p:sp>
      <p:sp>
        <p:nvSpPr>
          <p:cNvPr id="3" name="TextBox 2">
            <a:extLst>
              <a:ext uri="{FF2B5EF4-FFF2-40B4-BE49-F238E27FC236}">
                <a16:creationId xmlns:a16="http://schemas.microsoft.com/office/drawing/2014/main" id="{D4D2F111-0EA2-A40F-2D9D-E2A112B6E85F}"/>
              </a:ext>
            </a:extLst>
          </p:cNvPr>
          <p:cNvSpPr txBox="1"/>
          <p:nvPr/>
        </p:nvSpPr>
        <p:spPr>
          <a:xfrm>
            <a:off x="8598200" y="1866019"/>
            <a:ext cx="3032968" cy="646331"/>
          </a:xfrm>
          <a:prstGeom prst="rect">
            <a:avLst/>
          </a:prstGeom>
          <a:noFill/>
          <a:ln>
            <a:solidFill>
              <a:schemeClr val="tx1"/>
            </a:solidFill>
          </a:ln>
        </p:spPr>
        <p:txBody>
          <a:bodyPr wrap="square" rtlCol="0">
            <a:spAutoFit/>
          </a:bodyPr>
          <a:lstStyle/>
          <a:p>
            <a:r>
              <a:rPr lang="en-US" dirty="0"/>
              <a:t> Use </a:t>
            </a:r>
            <a:r>
              <a:rPr lang="en-US" dirty="0">
                <a:solidFill>
                  <a:srgbClr val="82AAFF"/>
                </a:solidFill>
              </a:rPr>
              <a:t>forwardRef</a:t>
            </a:r>
            <a:r>
              <a:rPr lang="en-US" dirty="0"/>
              <a:t> to let your component receive a </a:t>
            </a:r>
            <a:r>
              <a:rPr lang="en-US" dirty="0">
                <a:solidFill>
                  <a:srgbClr val="C792EA"/>
                </a:solidFill>
              </a:rPr>
              <a:t>ref</a:t>
            </a:r>
          </a:p>
        </p:txBody>
      </p:sp>
      <p:sp>
        <p:nvSpPr>
          <p:cNvPr id="4" name="Arrow: Right 3">
            <a:extLst>
              <a:ext uri="{FF2B5EF4-FFF2-40B4-BE49-F238E27FC236}">
                <a16:creationId xmlns:a16="http://schemas.microsoft.com/office/drawing/2014/main" id="{0703F359-5B35-BE9E-826F-5E7694BA805B}"/>
              </a:ext>
            </a:extLst>
          </p:cNvPr>
          <p:cNvSpPr/>
          <p:nvPr/>
        </p:nvSpPr>
        <p:spPr>
          <a:xfrm rot="19609651" flipH="1">
            <a:off x="3049733" y="1458133"/>
            <a:ext cx="850392" cy="40100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21037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8DBADD-A76B-9E58-A892-FDA36F3B1055}"/>
              </a:ext>
            </a:extLst>
          </p:cNvPr>
          <p:cNvSpPr txBox="1"/>
          <p:nvPr/>
        </p:nvSpPr>
        <p:spPr>
          <a:xfrm>
            <a:off x="11482248" y="6224947"/>
            <a:ext cx="348173" cy="276999"/>
          </a:xfrm>
          <a:prstGeom prst="rect">
            <a:avLst/>
          </a:prstGeom>
          <a:noFill/>
        </p:spPr>
        <p:txBody>
          <a:bodyPr wrap="none" rtlCol="0">
            <a:spAutoFit/>
          </a:bodyPr>
          <a:lstStyle/>
          <a:p>
            <a:pPr algn="r"/>
            <a:fld id="{3D84D9FA-1F41-744C-B738-DD7336045975}" type="slidenum">
              <a:rPr lang="en-US" sz="1200" smtClean="0">
                <a:latin typeface="Core Sans M 35 Light" panose="020F0303030302020204" pitchFamily="34" charset="0"/>
              </a:rPr>
              <a:t>31</a:t>
            </a:fld>
            <a:endParaRPr lang="en-US" sz="1200" dirty="0">
              <a:latin typeface="Core Sans M 35 Light" panose="020F0303030302020204" pitchFamily="34" charset="0"/>
            </a:endParaRPr>
          </a:p>
        </p:txBody>
      </p:sp>
      <p:cxnSp>
        <p:nvCxnSpPr>
          <p:cNvPr id="6" name="Straight Connector 5">
            <a:extLst>
              <a:ext uri="{FF2B5EF4-FFF2-40B4-BE49-F238E27FC236}">
                <a16:creationId xmlns:a16="http://schemas.microsoft.com/office/drawing/2014/main" id="{4FFD6509-450E-B552-32F8-542187436C8E}"/>
              </a:ext>
            </a:extLst>
          </p:cNvPr>
          <p:cNvCxnSpPr>
            <a:cxnSpLocks/>
          </p:cNvCxnSpPr>
          <p:nvPr/>
        </p:nvCxnSpPr>
        <p:spPr>
          <a:xfrm>
            <a:off x="11857528" y="6175091"/>
            <a:ext cx="0" cy="361771"/>
          </a:xfrm>
          <a:prstGeom prst="line">
            <a:avLst/>
          </a:prstGeom>
          <a:ln w="12700">
            <a:solidFill>
              <a:srgbClr val="DC1E35"/>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364BCB1-14F5-811A-4D57-8D58565DA76E}"/>
              </a:ext>
            </a:extLst>
          </p:cNvPr>
          <p:cNvCxnSpPr>
            <a:cxnSpLocks/>
          </p:cNvCxnSpPr>
          <p:nvPr/>
        </p:nvCxnSpPr>
        <p:spPr>
          <a:xfrm>
            <a:off x="351327" y="6178826"/>
            <a:ext cx="0" cy="361771"/>
          </a:xfrm>
          <a:prstGeom prst="line">
            <a:avLst/>
          </a:prstGeom>
          <a:ln w="12700">
            <a:solidFill>
              <a:srgbClr val="DC1E35"/>
            </a:solidFill>
          </a:ln>
        </p:spPr>
        <p:style>
          <a:lnRef idx="1">
            <a:schemeClr val="accent1"/>
          </a:lnRef>
          <a:fillRef idx="0">
            <a:schemeClr val="accent1"/>
          </a:fillRef>
          <a:effectRef idx="0">
            <a:schemeClr val="accent1"/>
          </a:effectRef>
          <a:fontRef idx="minor">
            <a:schemeClr val="tx1"/>
          </a:fontRef>
        </p:style>
      </p:cxnSp>
      <p:pic>
        <p:nvPicPr>
          <p:cNvPr id="8" name="Graphic 7">
            <a:extLst>
              <a:ext uri="{FF2B5EF4-FFF2-40B4-BE49-F238E27FC236}">
                <a16:creationId xmlns:a16="http://schemas.microsoft.com/office/drawing/2014/main" id="{7649E57E-A53E-8455-0BBC-61F757FD6361}"/>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80395" y="6305029"/>
            <a:ext cx="1392353" cy="117996"/>
          </a:xfrm>
          <a:prstGeom prst="rect">
            <a:avLst/>
          </a:prstGeom>
        </p:spPr>
      </p:pic>
      <p:cxnSp>
        <p:nvCxnSpPr>
          <p:cNvPr id="9" name="Straight Connector 8">
            <a:extLst>
              <a:ext uri="{FF2B5EF4-FFF2-40B4-BE49-F238E27FC236}">
                <a16:creationId xmlns:a16="http://schemas.microsoft.com/office/drawing/2014/main" id="{65D742C1-D65C-79DD-1DF8-7A152A5E8BFB}"/>
              </a:ext>
            </a:extLst>
          </p:cNvPr>
          <p:cNvCxnSpPr>
            <a:cxnSpLocks/>
          </p:cNvCxnSpPr>
          <p:nvPr/>
        </p:nvCxnSpPr>
        <p:spPr>
          <a:xfrm>
            <a:off x="11857528" y="321138"/>
            <a:ext cx="0" cy="361771"/>
          </a:xfrm>
          <a:prstGeom prst="line">
            <a:avLst/>
          </a:prstGeom>
          <a:ln w="12700">
            <a:solidFill>
              <a:srgbClr val="DC1E35"/>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04DDAB0B-0415-E11C-6EE7-6A0ED2E6A42C}"/>
              </a:ext>
            </a:extLst>
          </p:cNvPr>
          <p:cNvSpPr txBox="1"/>
          <p:nvPr/>
        </p:nvSpPr>
        <p:spPr>
          <a:xfrm>
            <a:off x="9898224" y="365568"/>
            <a:ext cx="1932197" cy="276999"/>
          </a:xfrm>
          <a:prstGeom prst="rect">
            <a:avLst/>
          </a:prstGeom>
          <a:noFill/>
        </p:spPr>
        <p:txBody>
          <a:bodyPr wrap="none" rtlCol="0">
            <a:spAutoFit/>
          </a:bodyPr>
          <a:lstStyle/>
          <a:p>
            <a:pPr algn="r"/>
            <a:r>
              <a:rPr lang="en-US" sz="1200" dirty="0">
                <a:solidFill>
                  <a:srgbClr val="DC1E35"/>
                </a:solidFill>
                <a:latin typeface="Core Sans M 55 Medium" panose="020F0603030302020204" pitchFamily="34" charset="0"/>
              </a:rPr>
              <a:t>React 19 </a:t>
            </a:r>
            <a:r>
              <a:rPr lang="en-US" sz="1200" dirty="0">
                <a:solidFill>
                  <a:srgbClr val="4A5267"/>
                </a:solidFill>
                <a:latin typeface="Core Sans M 35 Light" panose="020F0303030302020204" pitchFamily="34" charset="0"/>
              </a:rPr>
              <a:t>– Ref as a Prop</a:t>
            </a:r>
          </a:p>
        </p:txBody>
      </p:sp>
      <p:pic>
        <p:nvPicPr>
          <p:cNvPr id="11" name="Graphic 10">
            <a:extLst>
              <a:ext uri="{FF2B5EF4-FFF2-40B4-BE49-F238E27FC236}">
                <a16:creationId xmlns:a16="http://schemas.microsoft.com/office/drawing/2014/main" id="{9A53064D-66AD-C53B-901B-645B3BCAB9DC}"/>
              </a:ext>
            </a:extLst>
          </p:cNvPr>
          <p:cNvPicPr>
            <a:picLocks noChangeAspect="1"/>
          </p:cNvPicPr>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322439" y="321138"/>
            <a:ext cx="1884326" cy="406202"/>
          </a:xfrm>
          <a:prstGeom prst="rect">
            <a:avLst/>
          </a:prstGeom>
        </p:spPr>
      </p:pic>
      <p:sp>
        <p:nvSpPr>
          <p:cNvPr id="12" name="TextBox 11">
            <a:extLst>
              <a:ext uri="{FF2B5EF4-FFF2-40B4-BE49-F238E27FC236}">
                <a16:creationId xmlns:a16="http://schemas.microsoft.com/office/drawing/2014/main" id="{51B7008F-36DB-728C-8A7F-2EE781C0E4BE}"/>
              </a:ext>
            </a:extLst>
          </p:cNvPr>
          <p:cNvSpPr txBox="1"/>
          <p:nvPr/>
        </p:nvSpPr>
        <p:spPr>
          <a:xfrm>
            <a:off x="351327" y="1233109"/>
            <a:ext cx="2818079" cy="492443"/>
          </a:xfrm>
          <a:prstGeom prst="rect">
            <a:avLst/>
          </a:prstGeom>
          <a:noFill/>
        </p:spPr>
        <p:txBody>
          <a:bodyPr wrap="none" rtlCol="0">
            <a:spAutoFit/>
          </a:bodyPr>
          <a:lstStyle/>
          <a:p>
            <a:r>
              <a:rPr lang="en-US" sz="2600" dirty="0">
                <a:solidFill>
                  <a:srgbClr val="DC1E35"/>
                </a:solidFill>
                <a:latin typeface="Core Sans M 35 Light" panose="020F0303030302020204" pitchFamily="34" charset="0"/>
              </a:rPr>
              <a:t>With forwardRef</a:t>
            </a:r>
          </a:p>
        </p:txBody>
      </p:sp>
      <p:sp>
        <p:nvSpPr>
          <p:cNvPr id="14" name="TextBox 13">
            <a:extLst>
              <a:ext uri="{FF2B5EF4-FFF2-40B4-BE49-F238E27FC236}">
                <a16:creationId xmlns:a16="http://schemas.microsoft.com/office/drawing/2014/main" id="{599AB719-81BC-A461-F16C-F9EB67E5FEFB}"/>
              </a:ext>
            </a:extLst>
          </p:cNvPr>
          <p:cNvSpPr txBox="1"/>
          <p:nvPr/>
        </p:nvSpPr>
        <p:spPr>
          <a:xfrm>
            <a:off x="351327" y="1866019"/>
            <a:ext cx="8067299" cy="4031873"/>
          </a:xfrm>
          <a:prstGeom prst="rect">
            <a:avLst/>
          </a:prstGeom>
          <a:solidFill>
            <a:schemeClr val="accent6">
              <a:lumMod val="50000"/>
            </a:schemeClr>
          </a:solidFill>
        </p:spPr>
        <p:txBody>
          <a:bodyPr wrap="square">
            <a:spAutoFit/>
          </a:bodyPr>
          <a:lstStyle/>
          <a:p>
            <a:r>
              <a:rPr lang="en-US" sz="1600" b="0" dirty="0">
                <a:solidFill>
                  <a:srgbClr val="C792EA"/>
                </a:solidFill>
                <a:effectLst/>
                <a:latin typeface="Consolas" panose="020B0609020204030204" pitchFamily="49" charset="0"/>
              </a:rPr>
              <a:t>const</a:t>
            </a:r>
            <a:r>
              <a:rPr lang="en-US" sz="1600" b="0" dirty="0">
                <a:solidFill>
                  <a:srgbClr val="BABED8"/>
                </a:solidFill>
                <a:effectLst/>
                <a:latin typeface="Consolas" panose="020B0609020204030204" pitchFamily="49" charset="0"/>
              </a:rPr>
              <a:t> </a:t>
            </a:r>
            <a:r>
              <a:rPr lang="en-US" sz="1600" b="0" dirty="0" err="1">
                <a:solidFill>
                  <a:srgbClr val="BABED8"/>
                </a:solidFill>
                <a:effectLst/>
                <a:latin typeface="Consolas" panose="020B0609020204030204" pitchFamily="49" charset="0"/>
              </a:rPr>
              <a:t>MyInput</a:t>
            </a:r>
            <a:r>
              <a:rPr lang="en-US" sz="1600" b="0" dirty="0">
                <a:solidFill>
                  <a:srgbClr val="BABED8"/>
                </a:solidFill>
                <a:effectLst/>
                <a:latin typeface="Consolas" panose="020B0609020204030204" pitchFamily="49" charset="0"/>
              </a:rPr>
              <a:t> </a:t>
            </a:r>
            <a:r>
              <a:rPr lang="en-US" sz="1600" b="0" dirty="0">
                <a:solidFill>
                  <a:srgbClr val="89DDFF"/>
                </a:solidFill>
                <a:effectLst/>
                <a:latin typeface="Consolas" panose="020B0609020204030204" pitchFamily="49" charset="0"/>
              </a:rPr>
              <a:t>=</a:t>
            </a:r>
            <a:r>
              <a:rPr lang="en-US" sz="1600" b="0" dirty="0">
                <a:solidFill>
                  <a:srgbClr val="BABED8"/>
                </a:solidFill>
                <a:effectLst/>
                <a:latin typeface="Consolas" panose="020B0609020204030204" pitchFamily="49" charset="0"/>
              </a:rPr>
              <a:t> </a:t>
            </a:r>
            <a:r>
              <a:rPr lang="en-US" sz="1600" b="0" dirty="0">
                <a:solidFill>
                  <a:srgbClr val="82AAFF"/>
                </a:solidFill>
                <a:effectLst/>
                <a:latin typeface="Consolas" panose="020B0609020204030204" pitchFamily="49" charset="0"/>
              </a:rPr>
              <a:t>forwardRef</a:t>
            </a:r>
            <a:r>
              <a:rPr lang="en-US" sz="1600" b="0" dirty="0">
                <a:solidFill>
                  <a:srgbClr val="BABED8"/>
                </a:solidFill>
                <a:effectLst/>
                <a:latin typeface="Consolas" panose="020B0609020204030204" pitchFamily="49" charset="0"/>
              </a:rPr>
              <a:t>(</a:t>
            </a:r>
            <a:r>
              <a:rPr lang="en-US" sz="1600" b="0" dirty="0">
                <a:solidFill>
                  <a:srgbClr val="C792EA"/>
                </a:solidFill>
                <a:effectLst/>
                <a:latin typeface="Consolas" panose="020B0609020204030204" pitchFamily="49" charset="0"/>
              </a:rPr>
              <a:t>function</a:t>
            </a:r>
            <a:r>
              <a:rPr lang="en-US" sz="1600" b="0" dirty="0">
                <a:solidFill>
                  <a:srgbClr val="BABED8"/>
                </a:solidFill>
                <a:effectLst/>
                <a:latin typeface="Consolas" panose="020B0609020204030204" pitchFamily="49" charset="0"/>
              </a:rPr>
              <a:t> </a:t>
            </a:r>
            <a:r>
              <a:rPr lang="en-US" sz="1600" b="0" dirty="0" err="1">
                <a:solidFill>
                  <a:srgbClr val="82AAFF"/>
                </a:solidFill>
                <a:effectLst/>
                <a:latin typeface="Consolas" panose="020B0609020204030204" pitchFamily="49" charset="0"/>
              </a:rPr>
              <a:t>MyInput</a:t>
            </a:r>
            <a:r>
              <a:rPr lang="en-US" sz="1600" b="0" dirty="0">
                <a:solidFill>
                  <a:srgbClr val="89DDFF"/>
                </a:solidFill>
                <a:effectLst/>
                <a:latin typeface="Consolas" panose="020B0609020204030204" pitchFamily="49" charset="0"/>
              </a:rPr>
              <a:t>(</a:t>
            </a:r>
            <a:r>
              <a:rPr lang="en-US" sz="1600" b="0" i="1" dirty="0">
                <a:solidFill>
                  <a:srgbClr val="BABED8"/>
                </a:solidFill>
                <a:effectLst/>
                <a:latin typeface="Consolas" panose="020B0609020204030204" pitchFamily="49" charset="0"/>
              </a:rPr>
              <a:t>props</a:t>
            </a:r>
            <a:r>
              <a:rPr lang="en-US" sz="1600" b="0" dirty="0">
                <a:solidFill>
                  <a:srgbClr val="89DDFF"/>
                </a:solidFill>
                <a:effectLst/>
                <a:latin typeface="Consolas" panose="020B0609020204030204" pitchFamily="49" charset="0"/>
              </a:rPr>
              <a:t>,</a:t>
            </a:r>
            <a:r>
              <a:rPr lang="en-US" sz="1600" b="0" dirty="0">
                <a:solidFill>
                  <a:srgbClr val="BABED8"/>
                </a:solidFill>
                <a:effectLst/>
                <a:latin typeface="Consolas" panose="020B0609020204030204" pitchFamily="49" charset="0"/>
              </a:rPr>
              <a:t> </a:t>
            </a:r>
            <a:r>
              <a:rPr lang="en-US" sz="1600" b="0" i="1" dirty="0">
                <a:solidFill>
                  <a:srgbClr val="BABED8"/>
                </a:solidFill>
                <a:effectLst/>
                <a:latin typeface="Consolas" panose="020B0609020204030204" pitchFamily="49" charset="0"/>
              </a:rPr>
              <a:t>ref</a:t>
            </a:r>
            <a:r>
              <a:rPr lang="en-US" sz="1600" b="0" dirty="0">
                <a:solidFill>
                  <a:srgbClr val="89DDFF"/>
                </a:solidFill>
                <a:effectLst/>
                <a:latin typeface="Consolas" panose="020B0609020204030204" pitchFamily="49" charset="0"/>
              </a:rPr>
              <a:t>)</a:t>
            </a:r>
            <a:r>
              <a:rPr lang="en-US" sz="1600" b="0" dirty="0">
                <a:solidFill>
                  <a:srgbClr val="BABED8"/>
                </a:solidFill>
                <a:effectLst/>
                <a:latin typeface="Consolas" panose="020B0609020204030204" pitchFamily="49" charset="0"/>
              </a:rPr>
              <a:t> </a:t>
            </a:r>
            <a:r>
              <a:rPr lang="en-US" sz="1600" b="0" dirty="0">
                <a:solidFill>
                  <a:srgbClr val="89DDFF"/>
                </a:solidFill>
                <a:effectLst/>
                <a:latin typeface="Consolas" panose="020B0609020204030204" pitchFamily="49" charset="0"/>
              </a:rPr>
              <a:t>{</a:t>
            </a:r>
            <a:endParaRPr lang="en-US" sz="1600" b="0" dirty="0">
              <a:solidFill>
                <a:srgbClr val="BABED8"/>
              </a:solidFill>
              <a:effectLst/>
              <a:latin typeface="Consolas" panose="020B0609020204030204" pitchFamily="49" charset="0"/>
            </a:endParaRPr>
          </a:p>
          <a:p>
            <a:r>
              <a:rPr lang="en-US" sz="1600" b="0" dirty="0">
                <a:solidFill>
                  <a:srgbClr val="F07178"/>
                </a:solidFill>
                <a:effectLst/>
                <a:latin typeface="Consolas" panose="020B0609020204030204" pitchFamily="49" charset="0"/>
              </a:rPr>
              <a:t>    </a:t>
            </a:r>
            <a:r>
              <a:rPr lang="en-US" sz="1600" b="0" i="1" dirty="0">
                <a:solidFill>
                  <a:srgbClr val="89DDFF"/>
                </a:solidFill>
                <a:effectLst/>
                <a:latin typeface="Consolas" panose="020B0609020204030204" pitchFamily="49" charset="0"/>
              </a:rPr>
              <a:t>return</a:t>
            </a:r>
            <a:r>
              <a:rPr lang="en-US" sz="1600" b="0" dirty="0">
                <a:solidFill>
                  <a:srgbClr val="F07178"/>
                </a:solidFill>
                <a:effectLst/>
                <a:latin typeface="Consolas" panose="020B0609020204030204" pitchFamily="49" charset="0"/>
              </a:rPr>
              <a:t> </a:t>
            </a:r>
            <a:r>
              <a:rPr lang="en-US" sz="1600" b="0" dirty="0">
                <a:solidFill>
                  <a:srgbClr val="89DDFF"/>
                </a:solidFill>
                <a:effectLst/>
                <a:latin typeface="Consolas" panose="020B0609020204030204" pitchFamily="49" charset="0"/>
              </a:rPr>
              <a:t>&lt;</a:t>
            </a:r>
            <a:r>
              <a:rPr lang="en-US" sz="1600" b="0" dirty="0">
                <a:solidFill>
                  <a:srgbClr val="F07178"/>
                </a:solidFill>
                <a:effectLst/>
                <a:latin typeface="Consolas" panose="020B0609020204030204" pitchFamily="49" charset="0"/>
              </a:rPr>
              <a:t>input</a:t>
            </a:r>
            <a:r>
              <a:rPr lang="en-US" sz="1600" b="0" dirty="0">
                <a:solidFill>
                  <a:srgbClr val="89DDFF"/>
                </a:solidFill>
                <a:effectLst/>
                <a:latin typeface="Consolas" panose="020B0609020204030204" pitchFamily="49" charset="0"/>
              </a:rPr>
              <a:t> </a:t>
            </a:r>
            <a:r>
              <a:rPr lang="en-US" sz="1600" b="0" dirty="0">
                <a:solidFill>
                  <a:srgbClr val="C792EA"/>
                </a:solidFill>
                <a:effectLst/>
                <a:latin typeface="Consolas" panose="020B0609020204030204" pitchFamily="49" charset="0"/>
              </a:rPr>
              <a:t>placeholder</a:t>
            </a:r>
            <a:r>
              <a:rPr lang="en-US" sz="1600" b="0" dirty="0">
                <a:solidFill>
                  <a:srgbClr val="89DDFF"/>
                </a:solidFill>
                <a:effectLst/>
                <a:latin typeface="Consolas" panose="020B0609020204030204" pitchFamily="49" charset="0"/>
              </a:rPr>
              <a:t>={</a:t>
            </a:r>
            <a:r>
              <a:rPr lang="en-US" sz="1600" b="0" i="1" dirty="0" err="1">
                <a:solidFill>
                  <a:srgbClr val="BABED8"/>
                </a:solidFill>
                <a:effectLst/>
                <a:latin typeface="Consolas" panose="020B0609020204030204" pitchFamily="49" charset="0"/>
              </a:rPr>
              <a:t>props</a:t>
            </a:r>
            <a:r>
              <a:rPr lang="en-US" sz="1600" b="0" dirty="0" err="1">
                <a:solidFill>
                  <a:srgbClr val="89DDFF"/>
                </a:solidFill>
                <a:effectLst/>
                <a:latin typeface="Consolas" panose="020B0609020204030204" pitchFamily="49" charset="0"/>
              </a:rPr>
              <a:t>.</a:t>
            </a:r>
            <a:r>
              <a:rPr lang="en-US" sz="1600" b="0" dirty="0" err="1">
                <a:solidFill>
                  <a:srgbClr val="BABED8"/>
                </a:solidFill>
                <a:effectLst/>
                <a:latin typeface="Consolas" panose="020B0609020204030204" pitchFamily="49" charset="0"/>
              </a:rPr>
              <a:t>placeholder</a:t>
            </a:r>
            <a:r>
              <a:rPr lang="en-US" sz="1600" b="0" dirty="0">
                <a:solidFill>
                  <a:srgbClr val="89DDFF"/>
                </a:solidFill>
                <a:effectLst/>
                <a:latin typeface="Consolas" panose="020B0609020204030204" pitchFamily="49" charset="0"/>
              </a:rPr>
              <a:t>} </a:t>
            </a:r>
            <a:r>
              <a:rPr lang="en-US" sz="1600" b="0" dirty="0">
                <a:solidFill>
                  <a:srgbClr val="C792EA"/>
                </a:solidFill>
                <a:effectLst/>
                <a:latin typeface="Consolas" panose="020B0609020204030204" pitchFamily="49" charset="0"/>
              </a:rPr>
              <a:t>ref</a:t>
            </a:r>
            <a:r>
              <a:rPr lang="en-US" sz="1600" b="0" dirty="0">
                <a:solidFill>
                  <a:srgbClr val="89DDFF"/>
                </a:solidFill>
                <a:effectLst/>
                <a:latin typeface="Consolas" panose="020B0609020204030204" pitchFamily="49" charset="0"/>
              </a:rPr>
              <a:t>={</a:t>
            </a:r>
            <a:r>
              <a:rPr lang="en-US" sz="1600" b="0" i="1" dirty="0">
                <a:solidFill>
                  <a:srgbClr val="BABED8"/>
                </a:solidFill>
                <a:effectLst/>
                <a:latin typeface="Consolas" panose="020B0609020204030204" pitchFamily="49" charset="0"/>
              </a:rPr>
              <a:t>ref</a:t>
            </a:r>
            <a:r>
              <a:rPr lang="en-US" sz="1600" b="0" dirty="0">
                <a:solidFill>
                  <a:srgbClr val="89DDFF"/>
                </a:solidFill>
                <a:effectLst/>
                <a:latin typeface="Consolas" panose="020B0609020204030204" pitchFamily="49" charset="0"/>
              </a:rPr>
              <a:t>} /&gt;</a:t>
            </a:r>
            <a:endParaRPr lang="en-US" sz="1600" b="0" dirty="0">
              <a:solidFill>
                <a:srgbClr val="BABED8"/>
              </a:solidFill>
              <a:effectLst/>
              <a:latin typeface="Consolas" panose="020B0609020204030204" pitchFamily="49" charset="0"/>
            </a:endParaRPr>
          </a:p>
          <a:p>
            <a:r>
              <a:rPr lang="en-US" sz="1600" b="0" dirty="0">
                <a:solidFill>
                  <a:srgbClr val="89DDFF"/>
                </a:solidFill>
                <a:effectLst/>
                <a:latin typeface="Consolas" panose="020B0609020204030204" pitchFamily="49" charset="0"/>
              </a:rPr>
              <a:t>}</a:t>
            </a:r>
            <a:r>
              <a:rPr lang="en-US" sz="1600" b="0" dirty="0">
                <a:solidFill>
                  <a:srgbClr val="BABED8"/>
                </a:solidFill>
                <a:effectLst/>
                <a:latin typeface="Consolas" panose="020B0609020204030204" pitchFamily="49" charset="0"/>
              </a:rPr>
              <a:t>)</a:t>
            </a:r>
          </a:p>
          <a:p>
            <a:br>
              <a:rPr lang="en-US" sz="1600" b="0" dirty="0">
                <a:solidFill>
                  <a:srgbClr val="BABED8"/>
                </a:solidFill>
                <a:effectLst/>
                <a:latin typeface="Consolas" panose="020B0609020204030204" pitchFamily="49" charset="0"/>
              </a:rPr>
            </a:br>
            <a:r>
              <a:rPr lang="en-US" sz="1600" b="0" dirty="0">
                <a:solidFill>
                  <a:srgbClr val="C792EA"/>
                </a:solidFill>
                <a:effectLst/>
                <a:latin typeface="Consolas" panose="020B0609020204030204" pitchFamily="49" charset="0"/>
              </a:rPr>
              <a:t>function</a:t>
            </a:r>
            <a:r>
              <a:rPr lang="en-US" sz="1600" b="0" dirty="0">
                <a:solidFill>
                  <a:srgbClr val="BABED8"/>
                </a:solidFill>
                <a:effectLst/>
                <a:latin typeface="Consolas" panose="020B0609020204030204" pitchFamily="49" charset="0"/>
              </a:rPr>
              <a:t> </a:t>
            </a:r>
            <a:r>
              <a:rPr lang="en-US" sz="1600" b="0" dirty="0" err="1">
                <a:solidFill>
                  <a:srgbClr val="82AAFF"/>
                </a:solidFill>
                <a:effectLst/>
                <a:latin typeface="Consolas" panose="020B0609020204030204" pitchFamily="49" charset="0"/>
              </a:rPr>
              <a:t>MyForm</a:t>
            </a:r>
            <a:r>
              <a:rPr lang="en-US" sz="1600" b="0" dirty="0">
                <a:solidFill>
                  <a:srgbClr val="89DDFF"/>
                </a:solidFill>
                <a:effectLst/>
                <a:latin typeface="Consolas" panose="020B0609020204030204" pitchFamily="49" charset="0"/>
              </a:rPr>
              <a:t>()</a:t>
            </a:r>
            <a:r>
              <a:rPr lang="en-US" sz="1600" b="0" dirty="0">
                <a:solidFill>
                  <a:srgbClr val="BABED8"/>
                </a:solidFill>
                <a:effectLst/>
                <a:latin typeface="Consolas" panose="020B0609020204030204" pitchFamily="49" charset="0"/>
              </a:rPr>
              <a:t> </a:t>
            </a:r>
            <a:r>
              <a:rPr lang="en-US" sz="1600" b="0" dirty="0">
                <a:solidFill>
                  <a:srgbClr val="89DDFF"/>
                </a:solidFill>
                <a:effectLst/>
                <a:latin typeface="Consolas" panose="020B0609020204030204" pitchFamily="49" charset="0"/>
              </a:rPr>
              <a:t>{</a:t>
            </a:r>
            <a:endParaRPr lang="en-US" sz="1600" b="0" dirty="0">
              <a:solidFill>
                <a:srgbClr val="BABED8"/>
              </a:solidFill>
              <a:effectLst/>
              <a:latin typeface="Consolas" panose="020B0609020204030204" pitchFamily="49" charset="0"/>
            </a:endParaRPr>
          </a:p>
          <a:p>
            <a:r>
              <a:rPr lang="en-US" sz="1600" b="0" dirty="0">
                <a:solidFill>
                  <a:srgbClr val="F07178"/>
                </a:solidFill>
                <a:effectLst/>
                <a:latin typeface="Consolas" panose="020B0609020204030204" pitchFamily="49" charset="0"/>
              </a:rPr>
              <a:t>    </a:t>
            </a:r>
            <a:r>
              <a:rPr lang="en-US" sz="1600" b="0" dirty="0">
                <a:solidFill>
                  <a:srgbClr val="C792EA"/>
                </a:solidFill>
                <a:effectLst/>
                <a:latin typeface="Consolas" panose="020B0609020204030204" pitchFamily="49" charset="0"/>
              </a:rPr>
              <a:t>const</a:t>
            </a:r>
            <a:r>
              <a:rPr lang="en-US" sz="1600" b="0" dirty="0">
                <a:solidFill>
                  <a:srgbClr val="F07178"/>
                </a:solidFill>
                <a:effectLst/>
                <a:latin typeface="Consolas" panose="020B0609020204030204" pitchFamily="49" charset="0"/>
              </a:rPr>
              <a:t> </a:t>
            </a:r>
            <a:r>
              <a:rPr lang="en-US" sz="1600" b="0" dirty="0">
                <a:solidFill>
                  <a:srgbClr val="BABED8"/>
                </a:solidFill>
                <a:effectLst/>
                <a:latin typeface="Consolas" panose="020B0609020204030204" pitchFamily="49" charset="0"/>
              </a:rPr>
              <a:t>ref</a:t>
            </a:r>
            <a:r>
              <a:rPr lang="en-US" sz="1600" b="0" dirty="0">
                <a:solidFill>
                  <a:srgbClr val="F07178"/>
                </a:solidFill>
                <a:effectLst/>
                <a:latin typeface="Consolas" panose="020B0609020204030204" pitchFamily="49" charset="0"/>
              </a:rPr>
              <a:t> </a:t>
            </a:r>
            <a:r>
              <a:rPr lang="en-US" sz="1600" b="0" dirty="0">
                <a:solidFill>
                  <a:srgbClr val="89DDFF"/>
                </a:solidFill>
                <a:effectLst/>
                <a:latin typeface="Consolas" panose="020B0609020204030204" pitchFamily="49" charset="0"/>
              </a:rPr>
              <a:t>=</a:t>
            </a:r>
            <a:r>
              <a:rPr lang="en-US" sz="1600" b="0" dirty="0">
                <a:solidFill>
                  <a:srgbClr val="F07178"/>
                </a:solidFill>
                <a:effectLst/>
                <a:latin typeface="Consolas" panose="020B0609020204030204" pitchFamily="49" charset="0"/>
              </a:rPr>
              <a:t> </a:t>
            </a:r>
            <a:r>
              <a:rPr lang="en-US" sz="1600" b="0" dirty="0" err="1">
                <a:solidFill>
                  <a:srgbClr val="82AAFF"/>
                </a:solidFill>
                <a:effectLst/>
                <a:latin typeface="Consolas" panose="020B0609020204030204" pitchFamily="49" charset="0"/>
              </a:rPr>
              <a:t>useRef</a:t>
            </a:r>
            <a:r>
              <a:rPr lang="en-US" sz="1600" b="0" dirty="0">
                <a:solidFill>
                  <a:srgbClr val="F07178"/>
                </a:solidFill>
                <a:effectLst/>
                <a:latin typeface="Consolas" panose="020B0609020204030204" pitchFamily="49" charset="0"/>
              </a:rPr>
              <a:t>(</a:t>
            </a:r>
            <a:r>
              <a:rPr lang="en-US" sz="1600" b="0" dirty="0">
                <a:solidFill>
                  <a:srgbClr val="89DDFF"/>
                </a:solidFill>
                <a:effectLst/>
                <a:latin typeface="Consolas" panose="020B0609020204030204" pitchFamily="49" charset="0"/>
              </a:rPr>
              <a:t>null</a:t>
            </a:r>
            <a:r>
              <a:rPr lang="en-US" sz="1600" b="0" dirty="0">
                <a:solidFill>
                  <a:srgbClr val="F07178"/>
                </a:solidFill>
                <a:effectLst/>
                <a:latin typeface="Consolas" panose="020B0609020204030204" pitchFamily="49" charset="0"/>
              </a:rPr>
              <a:t>)</a:t>
            </a:r>
            <a:r>
              <a:rPr lang="en-US" sz="1600" b="0" dirty="0">
                <a:solidFill>
                  <a:srgbClr val="89DDFF"/>
                </a:solidFill>
                <a:effectLst/>
                <a:latin typeface="Consolas" panose="020B0609020204030204" pitchFamily="49" charset="0"/>
              </a:rPr>
              <a:t>;</a:t>
            </a:r>
            <a:endParaRPr lang="en-US" sz="1600" b="0" dirty="0">
              <a:solidFill>
                <a:srgbClr val="BABED8"/>
              </a:solidFill>
              <a:effectLst/>
              <a:latin typeface="Consolas" panose="020B0609020204030204" pitchFamily="49" charset="0"/>
            </a:endParaRPr>
          </a:p>
          <a:p>
            <a:r>
              <a:rPr lang="en-US" sz="1600" b="0" dirty="0">
                <a:solidFill>
                  <a:srgbClr val="F07178"/>
                </a:solidFill>
                <a:effectLst/>
                <a:latin typeface="Consolas" panose="020B0609020204030204" pitchFamily="49" charset="0"/>
              </a:rPr>
              <a:t>    </a:t>
            </a:r>
            <a:r>
              <a:rPr lang="en-US" sz="1600" b="0" dirty="0">
                <a:solidFill>
                  <a:srgbClr val="C792EA"/>
                </a:solidFill>
                <a:effectLst/>
                <a:latin typeface="Consolas" panose="020B0609020204030204" pitchFamily="49" charset="0"/>
              </a:rPr>
              <a:t>const</a:t>
            </a:r>
            <a:r>
              <a:rPr lang="en-US" sz="1600" b="0" dirty="0">
                <a:solidFill>
                  <a:srgbClr val="F07178"/>
                </a:solidFill>
                <a:effectLst/>
                <a:latin typeface="Consolas" panose="020B0609020204030204" pitchFamily="49" charset="0"/>
              </a:rPr>
              <a:t> </a:t>
            </a:r>
            <a:r>
              <a:rPr lang="en-US" sz="1600" b="0" dirty="0" err="1">
                <a:solidFill>
                  <a:srgbClr val="82AAFF"/>
                </a:solidFill>
                <a:effectLst/>
                <a:latin typeface="Consolas" panose="020B0609020204030204" pitchFamily="49" charset="0"/>
              </a:rPr>
              <a:t>handleClick</a:t>
            </a:r>
            <a:r>
              <a:rPr lang="en-US" sz="1600" b="0" dirty="0">
                <a:solidFill>
                  <a:srgbClr val="F07178"/>
                </a:solidFill>
                <a:effectLst/>
                <a:latin typeface="Consolas" panose="020B0609020204030204" pitchFamily="49" charset="0"/>
              </a:rPr>
              <a:t> </a:t>
            </a:r>
            <a:r>
              <a:rPr lang="en-US" sz="1600" b="0" dirty="0">
                <a:solidFill>
                  <a:srgbClr val="89DDFF"/>
                </a:solidFill>
                <a:effectLst/>
                <a:latin typeface="Consolas" panose="020B0609020204030204" pitchFamily="49" charset="0"/>
              </a:rPr>
              <a:t>=</a:t>
            </a:r>
            <a:r>
              <a:rPr lang="en-US" sz="1600" b="0" dirty="0">
                <a:solidFill>
                  <a:srgbClr val="F07178"/>
                </a:solidFill>
                <a:effectLst/>
                <a:latin typeface="Consolas" panose="020B0609020204030204" pitchFamily="49" charset="0"/>
              </a:rPr>
              <a:t> </a:t>
            </a:r>
            <a:r>
              <a:rPr lang="en-US" sz="1600" b="0" dirty="0">
                <a:solidFill>
                  <a:srgbClr val="89DDFF"/>
                </a:solidFill>
                <a:effectLst/>
                <a:latin typeface="Consolas" panose="020B0609020204030204" pitchFamily="49" charset="0"/>
              </a:rPr>
              <a:t>()</a:t>
            </a:r>
            <a:r>
              <a:rPr lang="en-US" sz="1600" b="0" dirty="0">
                <a:solidFill>
                  <a:srgbClr val="F07178"/>
                </a:solidFill>
                <a:effectLst/>
                <a:latin typeface="Consolas" panose="020B0609020204030204" pitchFamily="49" charset="0"/>
              </a:rPr>
              <a:t> </a:t>
            </a:r>
            <a:r>
              <a:rPr lang="en-US" sz="1600" b="0" dirty="0">
                <a:solidFill>
                  <a:srgbClr val="C792EA"/>
                </a:solidFill>
                <a:effectLst/>
                <a:latin typeface="Consolas" panose="020B0609020204030204" pitchFamily="49" charset="0"/>
              </a:rPr>
              <a:t>=&gt;</a:t>
            </a:r>
            <a:r>
              <a:rPr lang="en-US" sz="1600" b="0" dirty="0">
                <a:solidFill>
                  <a:srgbClr val="F07178"/>
                </a:solidFill>
                <a:effectLst/>
                <a:latin typeface="Consolas" panose="020B0609020204030204" pitchFamily="49" charset="0"/>
              </a:rPr>
              <a:t> </a:t>
            </a:r>
            <a:r>
              <a:rPr lang="en-US" sz="1600" b="0" dirty="0" err="1">
                <a:solidFill>
                  <a:srgbClr val="BABED8"/>
                </a:solidFill>
                <a:effectLst/>
                <a:latin typeface="Consolas" panose="020B0609020204030204" pitchFamily="49" charset="0"/>
              </a:rPr>
              <a:t>ref</a:t>
            </a:r>
            <a:r>
              <a:rPr lang="en-US" sz="1600" b="0" dirty="0" err="1">
                <a:solidFill>
                  <a:srgbClr val="89DDFF"/>
                </a:solidFill>
                <a:effectLst/>
                <a:latin typeface="Consolas" panose="020B0609020204030204" pitchFamily="49" charset="0"/>
              </a:rPr>
              <a:t>.</a:t>
            </a:r>
            <a:r>
              <a:rPr lang="en-US" sz="1600" b="0" dirty="0" err="1">
                <a:solidFill>
                  <a:srgbClr val="BABED8"/>
                </a:solidFill>
                <a:effectLst/>
                <a:latin typeface="Consolas" panose="020B0609020204030204" pitchFamily="49" charset="0"/>
              </a:rPr>
              <a:t>current</a:t>
            </a:r>
            <a:r>
              <a:rPr lang="en-US" sz="1600" b="0" dirty="0" err="1">
                <a:solidFill>
                  <a:srgbClr val="89DDFF"/>
                </a:solidFill>
                <a:effectLst/>
                <a:latin typeface="Consolas" panose="020B0609020204030204" pitchFamily="49" charset="0"/>
              </a:rPr>
              <a:t>.</a:t>
            </a:r>
            <a:r>
              <a:rPr lang="en-US" sz="1600" b="0" dirty="0" err="1">
                <a:solidFill>
                  <a:srgbClr val="82AAFF"/>
                </a:solidFill>
                <a:effectLst/>
                <a:latin typeface="Consolas" panose="020B0609020204030204" pitchFamily="49" charset="0"/>
              </a:rPr>
              <a:t>focus</a:t>
            </a:r>
            <a:r>
              <a:rPr lang="en-US" sz="1600" b="0" dirty="0">
                <a:solidFill>
                  <a:srgbClr val="F07178"/>
                </a:solidFill>
                <a:effectLst/>
                <a:latin typeface="Consolas" panose="020B0609020204030204" pitchFamily="49" charset="0"/>
              </a:rPr>
              <a:t>()</a:t>
            </a:r>
            <a:r>
              <a:rPr lang="en-US" sz="1600" b="0" dirty="0">
                <a:solidFill>
                  <a:srgbClr val="89DDFF"/>
                </a:solidFill>
                <a:effectLst/>
                <a:latin typeface="Consolas" panose="020B0609020204030204" pitchFamily="49" charset="0"/>
              </a:rPr>
              <a:t>;</a:t>
            </a:r>
            <a:endParaRPr lang="en-US" sz="1600" b="0" dirty="0">
              <a:solidFill>
                <a:srgbClr val="BABED8"/>
              </a:solidFill>
              <a:effectLst/>
              <a:latin typeface="Consolas" panose="020B0609020204030204" pitchFamily="49" charset="0"/>
            </a:endParaRPr>
          </a:p>
          <a:p>
            <a:r>
              <a:rPr lang="en-US" sz="1600" b="0" dirty="0">
                <a:solidFill>
                  <a:srgbClr val="F07178"/>
                </a:solidFill>
                <a:effectLst/>
                <a:latin typeface="Consolas" panose="020B0609020204030204" pitchFamily="49" charset="0"/>
              </a:rPr>
              <a:t>    </a:t>
            </a:r>
            <a:r>
              <a:rPr lang="en-US" sz="1600" b="0" i="1" dirty="0">
                <a:solidFill>
                  <a:srgbClr val="89DDFF"/>
                </a:solidFill>
                <a:effectLst/>
                <a:latin typeface="Consolas" panose="020B0609020204030204" pitchFamily="49" charset="0"/>
              </a:rPr>
              <a:t>return</a:t>
            </a:r>
            <a:r>
              <a:rPr lang="en-US" sz="1600" b="0" dirty="0">
                <a:solidFill>
                  <a:srgbClr val="F07178"/>
                </a:solidFill>
                <a:effectLst/>
                <a:latin typeface="Consolas" panose="020B0609020204030204" pitchFamily="49" charset="0"/>
              </a:rPr>
              <a:t> (</a:t>
            </a:r>
            <a:endParaRPr lang="en-US" sz="1600" b="0" dirty="0">
              <a:solidFill>
                <a:srgbClr val="BABED8"/>
              </a:solidFill>
              <a:effectLst/>
              <a:latin typeface="Consolas" panose="020B0609020204030204" pitchFamily="49" charset="0"/>
            </a:endParaRPr>
          </a:p>
          <a:p>
            <a:r>
              <a:rPr lang="en-US" sz="1600" b="0" dirty="0">
                <a:solidFill>
                  <a:srgbClr val="F07178"/>
                </a:solidFill>
                <a:effectLst/>
                <a:latin typeface="Consolas" panose="020B0609020204030204" pitchFamily="49" charset="0"/>
              </a:rPr>
              <a:t>        </a:t>
            </a:r>
            <a:r>
              <a:rPr lang="en-US" sz="1600" b="0" dirty="0">
                <a:solidFill>
                  <a:srgbClr val="89DDFF"/>
                </a:solidFill>
                <a:effectLst/>
                <a:latin typeface="Consolas" panose="020B0609020204030204" pitchFamily="49" charset="0"/>
              </a:rPr>
              <a:t>&lt;</a:t>
            </a:r>
            <a:r>
              <a:rPr lang="en-US" sz="1600" b="0" dirty="0">
                <a:solidFill>
                  <a:srgbClr val="F07178"/>
                </a:solidFill>
                <a:effectLst/>
                <a:latin typeface="Consolas" panose="020B0609020204030204" pitchFamily="49" charset="0"/>
              </a:rPr>
              <a:t>form</a:t>
            </a:r>
            <a:r>
              <a:rPr lang="en-US" sz="1600" b="0" dirty="0">
                <a:solidFill>
                  <a:srgbClr val="89DDFF"/>
                </a:solidFill>
                <a:effectLst/>
                <a:latin typeface="Consolas" panose="020B0609020204030204" pitchFamily="49" charset="0"/>
              </a:rPr>
              <a:t>&gt;</a:t>
            </a:r>
            <a:endParaRPr lang="en-US" sz="1600" b="0" dirty="0">
              <a:solidFill>
                <a:srgbClr val="BABED8"/>
              </a:solidFill>
              <a:effectLst/>
              <a:latin typeface="Consolas" panose="020B0609020204030204" pitchFamily="49" charset="0"/>
            </a:endParaRPr>
          </a:p>
          <a:p>
            <a:r>
              <a:rPr lang="en-US" sz="1600" b="0" dirty="0">
                <a:solidFill>
                  <a:srgbClr val="BABED8"/>
                </a:solidFill>
                <a:effectLst/>
                <a:latin typeface="Consolas" panose="020B0609020204030204" pitchFamily="49" charset="0"/>
              </a:rPr>
              <a:t>            </a:t>
            </a:r>
            <a:r>
              <a:rPr lang="en-US" sz="1600" b="0" dirty="0">
                <a:solidFill>
                  <a:srgbClr val="89DDFF"/>
                </a:solidFill>
                <a:effectLst/>
                <a:latin typeface="Consolas" panose="020B0609020204030204" pitchFamily="49" charset="0"/>
              </a:rPr>
              <a:t>&lt;</a:t>
            </a:r>
            <a:r>
              <a:rPr lang="en-US" sz="1600" b="0" dirty="0" err="1">
                <a:solidFill>
                  <a:srgbClr val="FFCB6B"/>
                </a:solidFill>
                <a:effectLst/>
                <a:latin typeface="Consolas" panose="020B0609020204030204" pitchFamily="49" charset="0"/>
              </a:rPr>
              <a:t>MyInput</a:t>
            </a:r>
            <a:r>
              <a:rPr lang="en-US" sz="1600" b="0" dirty="0">
                <a:solidFill>
                  <a:srgbClr val="89DDFF"/>
                </a:solidFill>
                <a:effectLst/>
                <a:latin typeface="Consolas" panose="020B0609020204030204" pitchFamily="49" charset="0"/>
              </a:rPr>
              <a:t> </a:t>
            </a:r>
            <a:r>
              <a:rPr lang="en-US" sz="1600" b="0" dirty="0">
                <a:solidFill>
                  <a:srgbClr val="C792EA"/>
                </a:solidFill>
                <a:effectLst/>
                <a:latin typeface="Consolas" panose="020B0609020204030204" pitchFamily="49" charset="0"/>
              </a:rPr>
              <a:t>placeholder</a:t>
            </a:r>
            <a:r>
              <a:rPr lang="en-US" sz="1600" b="0" dirty="0">
                <a:solidFill>
                  <a:srgbClr val="89DDFF"/>
                </a:solidFill>
                <a:effectLst/>
                <a:latin typeface="Consolas" panose="020B0609020204030204" pitchFamily="49" charset="0"/>
              </a:rPr>
              <a:t>="</a:t>
            </a:r>
            <a:r>
              <a:rPr lang="en-US" sz="1600" b="0" dirty="0">
                <a:solidFill>
                  <a:srgbClr val="C3E88D"/>
                </a:solidFill>
                <a:effectLst/>
                <a:latin typeface="Consolas" panose="020B0609020204030204" pitchFamily="49" charset="0"/>
              </a:rPr>
              <a:t>Enter your name</a:t>
            </a:r>
            <a:r>
              <a:rPr lang="en-US" sz="1600" b="0" dirty="0">
                <a:solidFill>
                  <a:srgbClr val="89DDFF"/>
                </a:solidFill>
                <a:effectLst/>
                <a:latin typeface="Consolas" panose="020B0609020204030204" pitchFamily="49" charset="0"/>
              </a:rPr>
              <a:t>" </a:t>
            </a:r>
            <a:r>
              <a:rPr lang="en-US" sz="1600" b="0" dirty="0">
                <a:solidFill>
                  <a:srgbClr val="C792EA"/>
                </a:solidFill>
                <a:effectLst/>
                <a:latin typeface="Consolas" panose="020B0609020204030204" pitchFamily="49" charset="0"/>
              </a:rPr>
              <a:t>ref</a:t>
            </a:r>
            <a:r>
              <a:rPr lang="en-US" sz="1600" b="0" dirty="0">
                <a:solidFill>
                  <a:srgbClr val="89DDFF"/>
                </a:solidFill>
                <a:effectLst/>
                <a:latin typeface="Consolas" panose="020B0609020204030204" pitchFamily="49" charset="0"/>
              </a:rPr>
              <a:t>={</a:t>
            </a:r>
            <a:r>
              <a:rPr lang="en-US" sz="1600" b="0" dirty="0">
                <a:solidFill>
                  <a:srgbClr val="BABED8"/>
                </a:solidFill>
                <a:effectLst/>
                <a:latin typeface="Consolas" panose="020B0609020204030204" pitchFamily="49" charset="0"/>
              </a:rPr>
              <a:t>ref</a:t>
            </a:r>
            <a:r>
              <a:rPr lang="en-US" sz="1600" b="0" dirty="0">
                <a:solidFill>
                  <a:srgbClr val="89DDFF"/>
                </a:solidFill>
                <a:effectLst/>
                <a:latin typeface="Consolas" panose="020B0609020204030204" pitchFamily="49" charset="0"/>
              </a:rPr>
              <a:t>} /&gt;</a:t>
            </a:r>
            <a:endParaRPr lang="en-US" sz="1600" b="0" dirty="0">
              <a:solidFill>
                <a:srgbClr val="BABED8"/>
              </a:solidFill>
              <a:effectLst/>
              <a:latin typeface="Consolas" panose="020B0609020204030204" pitchFamily="49" charset="0"/>
            </a:endParaRPr>
          </a:p>
          <a:p>
            <a:r>
              <a:rPr lang="en-US" sz="1600" b="0" dirty="0">
                <a:solidFill>
                  <a:srgbClr val="BABED8"/>
                </a:solidFill>
                <a:effectLst/>
                <a:latin typeface="Consolas" panose="020B0609020204030204" pitchFamily="49" charset="0"/>
              </a:rPr>
              <a:t>            </a:t>
            </a:r>
            <a:r>
              <a:rPr lang="en-US" sz="1600" b="0" dirty="0">
                <a:solidFill>
                  <a:srgbClr val="89DDFF"/>
                </a:solidFill>
                <a:effectLst/>
                <a:latin typeface="Consolas" panose="020B0609020204030204" pitchFamily="49" charset="0"/>
              </a:rPr>
              <a:t>&lt;</a:t>
            </a:r>
            <a:r>
              <a:rPr lang="en-US" sz="1600" b="0" dirty="0">
                <a:solidFill>
                  <a:srgbClr val="F07178"/>
                </a:solidFill>
                <a:effectLst/>
                <a:latin typeface="Consolas" panose="020B0609020204030204" pitchFamily="49" charset="0"/>
              </a:rPr>
              <a:t>button</a:t>
            </a:r>
            <a:r>
              <a:rPr lang="en-US" sz="1600" b="0" dirty="0">
                <a:solidFill>
                  <a:srgbClr val="89DDFF"/>
                </a:solidFill>
                <a:effectLst/>
                <a:latin typeface="Consolas" panose="020B0609020204030204" pitchFamily="49" charset="0"/>
              </a:rPr>
              <a:t> </a:t>
            </a:r>
            <a:r>
              <a:rPr lang="en-US" sz="1600" b="0" dirty="0">
                <a:solidFill>
                  <a:srgbClr val="C792EA"/>
                </a:solidFill>
                <a:effectLst/>
                <a:latin typeface="Consolas" panose="020B0609020204030204" pitchFamily="49" charset="0"/>
              </a:rPr>
              <a:t>type</a:t>
            </a:r>
            <a:r>
              <a:rPr lang="en-US" sz="1600" b="0" dirty="0">
                <a:solidFill>
                  <a:srgbClr val="89DDFF"/>
                </a:solidFill>
                <a:effectLst/>
                <a:latin typeface="Consolas" panose="020B0609020204030204" pitchFamily="49" charset="0"/>
              </a:rPr>
              <a:t>="</a:t>
            </a:r>
            <a:r>
              <a:rPr lang="en-US" sz="1600" b="0" dirty="0">
                <a:solidFill>
                  <a:srgbClr val="C3E88D"/>
                </a:solidFill>
                <a:effectLst/>
                <a:latin typeface="Consolas" panose="020B0609020204030204" pitchFamily="49" charset="0"/>
              </a:rPr>
              <a:t>button</a:t>
            </a:r>
            <a:r>
              <a:rPr lang="en-US" sz="1600" b="0" dirty="0">
                <a:solidFill>
                  <a:srgbClr val="89DDFF"/>
                </a:solidFill>
                <a:effectLst/>
                <a:latin typeface="Consolas" panose="020B0609020204030204" pitchFamily="49" charset="0"/>
              </a:rPr>
              <a:t>" </a:t>
            </a:r>
            <a:r>
              <a:rPr lang="en-US" sz="1600" b="0" dirty="0" err="1">
                <a:solidFill>
                  <a:srgbClr val="C792EA"/>
                </a:solidFill>
                <a:effectLst/>
                <a:latin typeface="Consolas" panose="020B0609020204030204" pitchFamily="49" charset="0"/>
              </a:rPr>
              <a:t>onClick</a:t>
            </a:r>
            <a:r>
              <a:rPr lang="en-US" sz="1600" b="0" dirty="0">
                <a:solidFill>
                  <a:srgbClr val="89DDFF"/>
                </a:solidFill>
                <a:effectLst/>
                <a:latin typeface="Consolas" panose="020B0609020204030204" pitchFamily="49" charset="0"/>
              </a:rPr>
              <a:t>={</a:t>
            </a:r>
            <a:r>
              <a:rPr lang="en-US" sz="1600" b="0" dirty="0" err="1">
                <a:solidFill>
                  <a:srgbClr val="82AAFF"/>
                </a:solidFill>
                <a:effectLst/>
                <a:latin typeface="Consolas" panose="020B0609020204030204" pitchFamily="49" charset="0"/>
              </a:rPr>
              <a:t>handleClick</a:t>
            </a:r>
            <a:r>
              <a:rPr lang="en-US" sz="1600" b="0" dirty="0">
                <a:solidFill>
                  <a:srgbClr val="89DDFF"/>
                </a:solidFill>
                <a:effectLst/>
                <a:latin typeface="Consolas" panose="020B0609020204030204" pitchFamily="49" charset="0"/>
              </a:rPr>
              <a:t>}&gt;</a:t>
            </a:r>
            <a:endParaRPr lang="en-US" sz="1600" b="0" dirty="0">
              <a:solidFill>
                <a:srgbClr val="BABED8"/>
              </a:solidFill>
              <a:effectLst/>
              <a:latin typeface="Consolas" panose="020B0609020204030204" pitchFamily="49" charset="0"/>
            </a:endParaRPr>
          </a:p>
          <a:p>
            <a:r>
              <a:rPr lang="en-US" sz="1600" b="0" dirty="0">
                <a:solidFill>
                  <a:srgbClr val="BABED8"/>
                </a:solidFill>
                <a:effectLst/>
                <a:latin typeface="Consolas" panose="020B0609020204030204" pitchFamily="49" charset="0"/>
              </a:rPr>
              <a:t>                Edit</a:t>
            </a:r>
          </a:p>
          <a:p>
            <a:r>
              <a:rPr lang="en-US" sz="1600" b="0" dirty="0">
                <a:solidFill>
                  <a:srgbClr val="BABED8"/>
                </a:solidFill>
                <a:effectLst/>
                <a:latin typeface="Consolas" panose="020B0609020204030204" pitchFamily="49" charset="0"/>
              </a:rPr>
              <a:t>            </a:t>
            </a:r>
            <a:r>
              <a:rPr lang="en-US" sz="1600" b="0" dirty="0">
                <a:solidFill>
                  <a:srgbClr val="89DDFF"/>
                </a:solidFill>
                <a:effectLst/>
                <a:latin typeface="Consolas" panose="020B0609020204030204" pitchFamily="49" charset="0"/>
              </a:rPr>
              <a:t>&lt;/</a:t>
            </a:r>
            <a:r>
              <a:rPr lang="en-US" sz="1600" b="0" dirty="0">
                <a:solidFill>
                  <a:srgbClr val="F07178"/>
                </a:solidFill>
                <a:effectLst/>
                <a:latin typeface="Consolas" panose="020B0609020204030204" pitchFamily="49" charset="0"/>
              </a:rPr>
              <a:t>button</a:t>
            </a:r>
            <a:r>
              <a:rPr lang="en-US" sz="1600" b="0" dirty="0">
                <a:solidFill>
                  <a:srgbClr val="89DDFF"/>
                </a:solidFill>
                <a:effectLst/>
                <a:latin typeface="Consolas" panose="020B0609020204030204" pitchFamily="49" charset="0"/>
              </a:rPr>
              <a:t>&gt;</a:t>
            </a:r>
            <a:endParaRPr lang="en-US" sz="1600" b="0" dirty="0">
              <a:solidFill>
                <a:srgbClr val="BABED8"/>
              </a:solidFill>
              <a:effectLst/>
              <a:latin typeface="Consolas" panose="020B0609020204030204" pitchFamily="49" charset="0"/>
            </a:endParaRPr>
          </a:p>
          <a:p>
            <a:r>
              <a:rPr lang="en-US" sz="1600" b="0" dirty="0">
                <a:solidFill>
                  <a:srgbClr val="BABED8"/>
                </a:solidFill>
                <a:effectLst/>
                <a:latin typeface="Consolas" panose="020B0609020204030204" pitchFamily="49" charset="0"/>
              </a:rPr>
              <a:t>        </a:t>
            </a:r>
            <a:r>
              <a:rPr lang="en-US" sz="1600" b="0" dirty="0">
                <a:solidFill>
                  <a:srgbClr val="89DDFF"/>
                </a:solidFill>
                <a:effectLst/>
                <a:latin typeface="Consolas" panose="020B0609020204030204" pitchFamily="49" charset="0"/>
              </a:rPr>
              <a:t>&lt;/</a:t>
            </a:r>
            <a:r>
              <a:rPr lang="en-US" sz="1600" b="0" dirty="0">
                <a:solidFill>
                  <a:srgbClr val="F07178"/>
                </a:solidFill>
                <a:effectLst/>
                <a:latin typeface="Consolas" panose="020B0609020204030204" pitchFamily="49" charset="0"/>
              </a:rPr>
              <a:t>form</a:t>
            </a:r>
            <a:r>
              <a:rPr lang="en-US" sz="1600" b="0" dirty="0">
                <a:solidFill>
                  <a:srgbClr val="89DDFF"/>
                </a:solidFill>
                <a:effectLst/>
                <a:latin typeface="Consolas" panose="020B0609020204030204" pitchFamily="49" charset="0"/>
              </a:rPr>
              <a:t>&gt;</a:t>
            </a:r>
            <a:endParaRPr lang="en-US" sz="1600" b="0" dirty="0">
              <a:solidFill>
                <a:srgbClr val="BABED8"/>
              </a:solidFill>
              <a:effectLst/>
              <a:latin typeface="Consolas" panose="020B0609020204030204" pitchFamily="49" charset="0"/>
            </a:endParaRPr>
          </a:p>
          <a:p>
            <a:r>
              <a:rPr lang="en-US" sz="1600" b="0" dirty="0">
                <a:solidFill>
                  <a:srgbClr val="F07178"/>
                </a:solidFill>
                <a:effectLst/>
                <a:latin typeface="Consolas" panose="020B0609020204030204" pitchFamily="49" charset="0"/>
              </a:rPr>
              <a:t>    )</a:t>
            </a:r>
            <a:r>
              <a:rPr lang="en-US" sz="1600" b="0" dirty="0">
                <a:solidFill>
                  <a:srgbClr val="89DDFF"/>
                </a:solidFill>
                <a:effectLst/>
                <a:latin typeface="Consolas" panose="020B0609020204030204" pitchFamily="49" charset="0"/>
              </a:rPr>
              <a:t>;</a:t>
            </a:r>
            <a:endParaRPr lang="en-US" sz="1600" b="0" dirty="0">
              <a:solidFill>
                <a:srgbClr val="BABED8"/>
              </a:solidFill>
              <a:effectLst/>
              <a:latin typeface="Consolas" panose="020B0609020204030204" pitchFamily="49" charset="0"/>
            </a:endParaRPr>
          </a:p>
          <a:p>
            <a:r>
              <a:rPr lang="en-US" sz="1600" b="0" dirty="0">
                <a:solidFill>
                  <a:srgbClr val="89DDFF"/>
                </a:solidFill>
                <a:effectLst/>
                <a:latin typeface="Consolas" panose="020B0609020204030204" pitchFamily="49" charset="0"/>
              </a:rPr>
              <a:t>}</a:t>
            </a:r>
            <a:endParaRPr lang="en-US" sz="1600" b="0" dirty="0">
              <a:solidFill>
                <a:srgbClr val="BABED8"/>
              </a:solidFill>
              <a:effectLst/>
              <a:latin typeface="Consolas" panose="020B0609020204030204" pitchFamily="49" charset="0"/>
            </a:endParaRPr>
          </a:p>
        </p:txBody>
      </p:sp>
      <p:sp>
        <p:nvSpPr>
          <p:cNvPr id="3" name="TextBox 2">
            <a:extLst>
              <a:ext uri="{FF2B5EF4-FFF2-40B4-BE49-F238E27FC236}">
                <a16:creationId xmlns:a16="http://schemas.microsoft.com/office/drawing/2014/main" id="{D4D2F111-0EA2-A40F-2D9D-E2A112B6E85F}"/>
              </a:ext>
            </a:extLst>
          </p:cNvPr>
          <p:cNvSpPr txBox="1"/>
          <p:nvPr/>
        </p:nvSpPr>
        <p:spPr>
          <a:xfrm>
            <a:off x="8598200" y="1866019"/>
            <a:ext cx="3032968" cy="646331"/>
          </a:xfrm>
          <a:prstGeom prst="rect">
            <a:avLst/>
          </a:prstGeom>
          <a:noFill/>
          <a:ln>
            <a:solidFill>
              <a:schemeClr val="tx1"/>
            </a:solidFill>
          </a:ln>
        </p:spPr>
        <p:txBody>
          <a:bodyPr wrap="square" rtlCol="0">
            <a:spAutoFit/>
          </a:bodyPr>
          <a:lstStyle/>
          <a:p>
            <a:r>
              <a:rPr lang="en-US" dirty="0"/>
              <a:t> Use </a:t>
            </a:r>
            <a:r>
              <a:rPr lang="en-US" dirty="0">
                <a:solidFill>
                  <a:srgbClr val="82AAFF"/>
                </a:solidFill>
              </a:rPr>
              <a:t>forwardRef</a:t>
            </a:r>
            <a:r>
              <a:rPr lang="en-US" dirty="0"/>
              <a:t> to let your component receive a </a:t>
            </a:r>
            <a:r>
              <a:rPr lang="en-US" dirty="0">
                <a:solidFill>
                  <a:srgbClr val="C792EA"/>
                </a:solidFill>
              </a:rPr>
              <a:t>ref</a:t>
            </a:r>
          </a:p>
        </p:txBody>
      </p:sp>
      <p:sp>
        <p:nvSpPr>
          <p:cNvPr id="2" name="TextBox 1">
            <a:extLst>
              <a:ext uri="{FF2B5EF4-FFF2-40B4-BE49-F238E27FC236}">
                <a16:creationId xmlns:a16="http://schemas.microsoft.com/office/drawing/2014/main" id="{0077B82B-0EDF-5612-D404-EF4890CA6430}"/>
              </a:ext>
            </a:extLst>
          </p:cNvPr>
          <p:cNvSpPr txBox="1"/>
          <p:nvPr/>
        </p:nvSpPr>
        <p:spPr>
          <a:xfrm>
            <a:off x="8598200" y="2978539"/>
            <a:ext cx="3032968" cy="369332"/>
          </a:xfrm>
          <a:prstGeom prst="rect">
            <a:avLst/>
          </a:prstGeom>
          <a:noFill/>
          <a:ln>
            <a:solidFill>
              <a:schemeClr val="tx1"/>
            </a:solidFill>
          </a:ln>
        </p:spPr>
        <p:txBody>
          <a:bodyPr wrap="square" rtlCol="0">
            <a:spAutoFit/>
          </a:bodyPr>
          <a:lstStyle/>
          <a:p>
            <a:r>
              <a:rPr lang="en-US" dirty="0"/>
              <a:t> Create a ref with </a:t>
            </a:r>
            <a:r>
              <a:rPr lang="en-US" dirty="0" err="1">
                <a:solidFill>
                  <a:srgbClr val="82AAFF"/>
                </a:solidFill>
              </a:rPr>
              <a:t>useRef</a:t>
            </a:r>
            <a:endParaRPr lang="en-US" dirty="0">
              <a:solidFill>
                <a:srgbClr val="C792EA"/>
              </a:solidFill>
            </a:endParaRPr>
          </a:p>
        </p:txBody>
      </p:sp>
      <p:sp>
        <p:nvSpPr>
          <p:cNvPr id="13" name="Arrow: Right 12">
            <a:extLst>
              <a:ext uri="{FF2B5EF4-FFF2-40B4-BE49-F238E27FC236}">
                <a16:creationId xmlns:a16="http://schemas.microsoft.com/office/drawing/2014/main" id="{B46F404B-F087-91F9-2B59-CF5CB71B4FD5}"/>
              </a:ext>
            </a:extLst>
          </p:cNvPr>
          <p:cNvSpPr/>
          <p:nvPr/>
        </p:nvSpPr>
        <p:spPr>
          <a:xfrm rot="19609651" flipH="1">
            <a:off x="2811989" y="2637709"/>
            <a:ext cx="850392" cy="40100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9633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8DBADD-A76B-9E58-A892-FDA36F3B1055}"/>
              </a:ext>
            </a:extLst>
          </p:cNvPr>
          <p:cNvSpPr txBox="1"/>
          <p:nvPr/>
        </p:nvSpPr>
        <p:spPr>
          <a:xfrm>
            <a:off x="11482248" y="6224947"/>
            <a:ext cx="348173" cy="276999"/>
          </a:xfrm>
          <a:prstGeom prst="rect">
            <a:avLst/>
          </a:prstGeom>
          <a:noFill/>
        </p:spPr>
        <p:txBody>
          <a:bodyPr wrap="none" rtlCol="0">
            <a:spAutoFit/>
          </a:bodyPr>
          <a:lstStyle/>
          <a:p>
            <a:pPr algn="r"/>
            <a:fld id="{3D84D9FA-1F41-744C-B738-DD7336045975}" type="slidenum">
              <a:rPr lang="en-US" sz="1200" smtClean="0">
                <a:latin typeface="Core Sans M 35 Light" panose="020F0303030302020204" pitchFamily="34" charset="0"/>
              </a:rPr>
              <a:t>32</a:t>
            </a:fld>
            <a:endParaRPr lang="en-US" sz="1200" dirty="0">
              <a:latin typeface="Core Sans M 35 Light" panose="020F0303030302020204" pitchFamily="34" charset="0"/>
            </a:endParaRPr>
          </a:p>
        </p:txBody>
      </p:sp>
      <p:cxnSp>
        <p:nvCxnSpPr>
          <p:cNvPr id="6" name="Straight Connector 5">
            <a:extLst>
              <a:ext uri="{FF2B5EF4-FFF2-40B4-BE49-F238E27FC236}">
                <a16:creationId xmlns:a16="http://schemas.microsoft.com/office/drawing/2014/main" id="{4FFD6509-450E-B552-32F8-542187436C8E}"/>
              </a:ext>
            </a:extLst>
          </p:cNvPr>
          <p:cNvCxnSpPr>
            <a:cxnSpLocks/>
          </p:cNvCxnSpPr>
          <p:nvPr/>
        </p:nvCxnSpPr>
        <p:spPr>
          <a:xfrm>
            <a:off x="11857528" y="6175091"/>
            <a:ext cx="0" cy="361771"/>
          </a:xfrm>
          <a:prstGeom prst="line">
            <a:avLst/>
          </a:prstGeom>
          <a:ln w="12700">
            <a:solidFill>
              <a:srgbClr val="DC1E35"/>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364BCB1-14F5-811A-4D57-8D58565DA76E}"/>
              </a:ext>
            </a:extLst>
          </p:cNvPr>
          <p:cNvCxnSpPr>
            <a:cxnSpLocks/>
          </p:cNvCxnSpPr>
          <p:nvPr/>
        </p:nvCxnSpPr>
        <p:spPr>
          <a:xfrm>
            <a:off x="351327" y="6178826"/>
            <a:ext cx="0" cy="361771"/>
          </a:xfrm>
          <a:prstGeom prst="line">
            <a:avLst/>
          </a:prstGeom>
          <a:ln w="12700">
            <a:solidFill>
              <a:srgbClr val="DC1E35"/>
            </a:solidFill>
          </a:ln>
        </p:spPr>
        <p:style>
          <a:lnRef idx="1">
            <a:schemeClr val="accent1"/>
          </a:lnRef>
          <a:fillRef idx="0">
            <a:schemeClr val="accent1"/>
          </a:fillRef>
          <a:effectRef idx="0">
            <a:schemeClr val="accent1"/>
          </a:effectRef>
          <a:fontRef idx="minor">
            <a:schemeClr val="tx1"/>
          </a:fontRef>
        </p:style>
      </p:cxnSp>
      <p:pic>
        <p:nvPicPr>
          <p:cNvPr id="8" name="Graphic 7">
            <a:extLst>
              <a:ext uri="{FF2B5EF4-FFF2-40B4-BE49-F238E27FC236}">
                <a16:creationId xmlns:a16="http://schemas.microsoft.com/office/drawing/2014/main" id="{7649E57E-A53E-8455-0BBC-61F757FD6361}"/>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80395" y="6305029"/>
            <a:ext cx="1392353" cy="117996"/>
          </a:xfrm>
          <a:prstGeom prst="rect">
            <a:avLst/>
          </a:prstGeom>
        </p:spPr>
      </p:pic>
      <p:cxnSp>
        <p:nvCxnSpPr>
          <p:cNvPr id="9" name="Straight Connector 8">
            <a:extLst>
              <a:ext uri="{FF2B5EF4-FFF2-40B4-BE49-F238E27FC236}">
                <a16:creationId xmlns:a16="http://schemas.microsoft.com/office/drawing/2014/main" id="{65D742C1-D65C-79DD-1DF8-7A152A5E8BFB}"/>
              </a:ext>
            </a:extLst>
          </p:cNvPr>
          <p:cNvCxnSpPr>
            <a:cxnSpLocks/>
          </p:cNvCxnSpPr>
          <p:nvPr/>
        </p:nvCxnSpPr>
        <p:spPr>
          <a:xfrm>
            <a:off x="11857528" y="321138"/>
            <a:ext cx="0" cy="361771"/>
          </a:xfrm>
          <a:prstGeom prst="line">
            <a:avLst/>
          </a:prstGeom>
          <a:ln w="12700">
            <a:solidFill>
              <a:srgbClr val="DC1E35"/>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04DDAB0B-0415-E11C-6EE7-6A0ED2E6A42C}"/>
              </a:ext>
            </a:extLst>
          </p:cNvPr>
          <p:cNvSpPr txBox="1"/>
          <p:nvPr/>
        </p:nvSpPr>
        <p:spPr>
          <a:xfrm>
            <a:off x="9898224" y="365568"/>
            <a:ext cx="1932197" cy="276999"/>
          </a:xfrm>
          <a:prstGeom prst="rect">
            <a:avLst/>
          </a:prstGeom>
          <a:noFill/>
        </p:spPr>
        <p:txBody>
          <a:bodyPr wrap="none" rtlCol="0">
            <a:spAutoFit/>
          </a:bodyPr>
          <a:lstStyle/>
          <a:p>
            <a:pPr algn="r"/>
            <a:r>
              <a:rPr lang="en-US" sz="1200" dirty="0">
                <a:solidFill>
                  <a:srgbClr val="DC1E35"/>
                </a:solidFill>
                <a:latin typeface="Core Sans M 55 Medium" panose="020F0603030302020204" pitchFamily="34" charset="0"/>
              </a:rPr>
              <a:t>React 19 </a:t>
            </a:r>
            <a:r>
              <a:rPr lang="en-US" sz="1200" dirty="0">
                <a:solidFill>
                  <a:srgbClr val="4A5267"/>
                </a:solidFill>
                <a:latin typeface="Core Sans M 35 Light" panose="020F0303030302020204" pitchFamily="34" charset="0"/>
              </a:rPr>
              <a:t>– Ref as a Prop</a:t>
            </a:r>
          </a:p>
        </p:txBody>
      </p:sp>
      <p:pic>
        <p:nvPicPr>
          <p:cNvPr id="11" name="Graphic 10">
            <a:extLst>
              <a:ext uri="{FF2B5EF4-FFF2-40B4-BE49-F238E27FC236}">
                <a16:creationId xmlns:a16="http://schemas.microsoft.com/office/drawing/2014/main" id="{9A53064D-66AD-C53B-901B-645B3BCAB9DC}"/>
              </a:ext>
            </a:extLst>
          </p:cNvPr>
          <p:cNvPicPr>
            <a:picLocks noChangeAspect="1"/>
          </p:cNvPicPr>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322439" y="321138"/>
            <a:ext cx="1884326" cy="406202"/>
          </a:xfrm>
          <a:prstGeom prst="rect">
            <a:avLst/>
          </a:prstGeom>
        </p:spPr>
      </p:pic>
      <p:sp>
        <p:nvSpPr>
          <p:cNvPr id="12" name="TextBox 11">
            <a:extLst>
              <a:ext uri="{FF2B5EF4-FFF2-40B4-BE49-F238E27FC236}">
                <a16:creationId xmlns:a16="http://schemas.microsoft.com/office/drawing/2014/main" id="{51B7008F-36DB-728C-8A7F-2EE781C0E4BE}"/>
              </a:ext>
            </a:extLst>
          </p:cNvPr>
          <p:cNvSpPr txBox="1"/>
          <p:nvPr/>
        </p:nvSpPr>
        <p:spPr>
          <a:xfrm>
            <a:off x="351327" y="1233109"/>
            <a:ext cx="2818079" cy="492443"/>
          </a:xfrm>
          <a:prstGeom prst="rect">
            <a:avLst/>
          </a:prstGeom>
          <a:noFill/>
        </p:spPr>
        <p:txBody>
          <a:bodyPr wrap="none" rtlCol="0">
            <a:spAutoFit/>
          </a:bodyPr>
          <a:lstStyle/>
          <a:p>
            <a:r>
              <a:rPr lang="en-US" sz="2600" dirty="0">
                <a:solidFill>
                  <a:srgbClr val="DC1E35"/>
                </a:solidFill>
                <a:latin typeface="Core Sans M 35 Light" panose="020F0303030302020204" pitchFamily="34" charset="0"/>
              </a:rPr>
              <a:t>With forwardRef</a:t>
            </a:r>
          </a:p>
        </p:txBody>
      </p:sp>
      <p:sp>
        <p:nvSpPr>
          <p:cNvPr id="14" name="TextBox 13">
            <a:extLst>
              <a:ext uri="{FF2B5EF4-FFF2-40B4-BE49-F238E27FC236}">
                <a16:creationId xmlns:a16="http://schemas.microsoft.com/office/drawing/2014/main" id="{599AB719-81BC-A461-F16C-F9EB67E5FEFB}"/>
              </a:ext>
            </a:extLst>
          </p:cNvPr>
          <p:cNvSpPr txBox="1"/>
          <p:nvPr/>
        </p:nvSpPr>
        <p:spPr>
          <a:xfrm>
            <a:off x="351327" y="1866019"/>
            <a:ext cx="8067299" cy="4031873"/>
          </a:xfrm>
          <a:prstGeom prst="rect">
            <a:avLst/>
          </a:prstGeom>
          <a:solidFill>
            <a:schemeClr val="accent6">
              <a:lumMod val="50000"/>
            </a:schemeClr>
          </a:solidFill>
        </p:spPr>
        <p:txBody>
          <a:bodyPr wrap="square">
            <a:spAutoFit/>
          </a:bodyPr>
          <a:lstStyle/>
          <a:p>
            <a:r>
              <a:rPr lang="en-US" sz="1600" b="0" dirty="0">
                <a:solidFill>
                  <a:srgbClr val="C792EA"/>
                </a:solidFill>
                <a:effectLst/>
                <a:latin typeface="Consolas" panose="020B0609020204030204" pitchFamily="49" charset="0"/>
              </a:rPr>
              <a:t>const</a:t>
            </a:r>
            <a:r>
              <a:rPr lang="en-US" sz="1600" b="0" dirty="0">
                <a:solidFill>
                  <a:srgbClr val="BABED8"/>
                </a:solidFill>
                <a:effectLst/>
                <a:latin typeface="Consolas" panose="020B0609020204030204" pitchFamily="49" charset="0"/>
              </a:rPr>
              <a:t> </a:t>
            </a:r>
            <a:r>
              <a:rPr lang="en-US" sz="1600" b="0" dirty="0" err="1">
                <a:solidFill>
                  <a:srgbClr val="BABED8"/>
                </a:solidFill>
                <a:effectLst/>
                <a:latin typeface="Consolas" panose="020B0609020204030204" pitchFamily="49" charset="0"/>
              </a:rPr>
              <a:t>MyInput</a:t>
            </a:r>
            <a:r>
              <a:rPr lang="en-US" sz="1600" b="0" dirty="0">
                <a:solidFill>
                  <a:srgbClr val="BABED8"/>
                </a:solidFill>
                <a:effectLst/>
                <a:latin typeface="Consolas" panose="020B0609020204030204" pitchFamily="49" charset="0"/>
              </a:rPr>
              <a:t> </a:t>
            </a:r>
            <a:r>
              <a:rPr lang="en-US" sz="1600" b="0" dirty="0">
                <a:solidFill>
                  <a:srgbClr val="89DDFF"/>
                </a:solidFill>
                <a:effectLst/>
                <a:latin typeface="Consolas" panose="020B0609020204030204" pitchFamily="49" charset="0"/>
              </a:rPr>
              <a:t>=</a:t>
            </a:r>
            <a:r>
              <a:rPr lang="en-US" sz="1600" b="0" dirty="0">
                <a:solidFill>
                  <a:srgbClr val="BABED8"/>
                </a:solidFill>
                <a:effectLst/>
                <a:latin typeface="Consolas" panose="020B0609020204030204" pitchFamily="49" charset="0"/>
              </a:rPr>
              <a:t> </a:t>
            </a:r>
            <a:r>
              <a:rPr lang="en-US" sz="1600" b="0" dirty="0">
                <a:solidFill>
                  <a:srgbClr val="82AAFF"/>
                </a:solidFill>
                <a:effectLst/>
                <a:latin typeface="Consolas" panose="020B0609020204030204" pitchFamily="49" charset="0"/>
              </a:rPr>
              <a:t>forwardRef</a:t>
            </a:r>
            <a:r>
              <a:rPr lang="en-US" sz="1600" b="0" dirty="0">
                <a:solidFill>
                  <a:srgbClr val="BABED8"/>
                </a:solidFill>
                <a:effectLst/>
                <a:latin typeface="Consolas" panose="020B0609020204030204" pitchFamily="49" charset="0"/>
              </a:rPr>
              <a:t>(</a:t>
            </a:r>
            <a:r>
              <a:rPr lang="en-US" sz="1600" b="0" dirty="0">
                <a:solidFill>
                  <a:srgbClr val="C792EA"/>
                </a:solidFill>
                <a:effectLst/>
                <a:latin typeface="Consolas" panose="020B0609020204030204" pitchFamily="49" charset="0"/>
              </a:rPr>
              <a:t>function</a:t>
            </a:r>
            <a:r>
              <a:rPr lang="en-US" sz="1600" b="0" dirty="0">
                <a:solidFill>
                  <a:srgbClr val="BABED8"/>
                </a:solidFill>
                <a:effectLst/>
                <a:latin typeface="Consolas" panose="020B0609020204030204" pitchFamily="49" charset="0"/>
              </a:rPr>
              <a:t> </a:t>
            </a:r>
            <a:r>
              <a:rPr lang="en-US" sz="1600" b="0" dirty="0" err="1">
                <a:solidFill>
                  <a:srgbClr val="82AAFF"/>
                </a:solidFill>
                <a:effectLst/>
                <a:latin typeface="Consolas" panose="020B0609020204030204" pitchFamily="49" charset="0"/>
              </a:rPr>
              <a:t>MyInput</a:t>
            </a:r>
            <a:r>
              <a:rPr lang="en-US" sz="1600" b="0" dirty="0">
                <a:solidFill>
                  <a:srgbClr val="89DDFF"/>
                </a:solidFill>
                <a:effectLst/>
                <a:latin typeface="Consolas" panose="020B0609020204030204" pitchFamily="49" charset="0"/>
              </a:rPr>
              <a:t>(</a:t>
            </a:r>
            <a:r>
              <a:rPr lang="en-US" sz="1600" b="0" i="1" dirty="0">
                <a:solidFill>
                  <a:srgbClr val="BABED8"/>
                </a:solidFill>
                <a:effectLst/>
                <a:latin typeface="Consolas" panose="020B0609020204030204" pitchFamily="49" charset="0"/>
              </a:rPr>
              <a:t>props</a:t>
            </a:r>
            <a:r>
              <a:rPr lang="en-US" sz="1600" b="0" dirty="0">
                <a:solidFill>
                  <a:srgbClr val="89DDFF"/>
                </a:solidFill>
                <a:effectLst/>
                <a:latin typeface="Consolas" panose="020B0609020204030204" pitchFamily="49" charset="0"/>
              </a:rPr>
              <a:t>,</a:t>
            </a:r>
            <a:r>
              <a:rPr lang="en-US" sz="1600" b="0" dirty="0">
                <a:solidFill>
                  <a:srgbClr val="BABED8"/>
                </a:solidFill>
                <a:effectLst/>
                <a:latin typeface="Consolas" panose="020B0609020204030204" pitchFamily="49" charset="0"/>
              </a:rPr>
              <a:t> </a:t>
            </a:r>
            <a:r>
              <a:rPr lang="en-US" sz="1600" b="0" i="1" dirty="0">
                <a:solidFill>
                  <a:srgbClr val="BABED8"/>
                </a:solidFill>
                <a:effectLst/>
                <a:latin typeface="Consolas" panose="020B0609020204030204" pitchFamily="49" charset="0"/>
              </a:rPr>
              <a:t>ref</a:t>
            </a:r>
            <a:r>
              <a:rPr lang="en-US" sz="1600" b="0" dirty="0">
                <a:solidFill>
                  <a:srgbClr val="89DDFF"/>
                </a:solidFill>
                <a:effectLst/>
                <a:latin typeface="Consolas" panose="020B0609020204030204" pitchFamily="49" charset="0"/>
              </a:rPr>
              <a:t>)</a:t>
            </a:r>
            <a:r>
              <a:rPr lang="en-US" sz="1600" b="0" dirty="0">
                <a:solidFill>
                  <a:srgbClr val="BABED8"/>
                </a:solidFill>
                <a:effectLst/>
                <a:latin typeface="Consolas" panose="020B0609020204030204" pitchFamily="49" charset="0"/>
              </a:rPr>
              <a:t> </a:t>
            </a:r>
            <a:r>
              <a:rPr lang="en-US" sz="1600" b="0" dirty="0">
                <a:solidFill>
                  <a:srgbClr val="89DDFF"/>
                </a:solidFill>
                <a:effectLst/>
                <a:latin typeface="Consolas" panose="020B0609020204030204" pitchFamily="49" charset="0"/>
              </a:rPr>
              <a:t>{</a:t>
            </a:r>
            <a:endParaRPr lang="en-US" sz="1600" b="0" dirty="0">
              <a:solidFill>
                <a:srgbClr val="BABED8"/>
              </a:solidFill>
              <a:effectLst/>
              <a:latin typeface="Consolas" panose="020B0609020204030204" pitchFamily="49" charset="0"/>
            </a:endParaRPr>
          </a:p>
          <a:p>
            <a:r>
              <a:rPr lang="en-US" sz="1600" b="0" dirty="0">
                <a:solidFill>
                  <a:srgbClr val="F07178"/>
                </a:solidFill>
                <a:effectLst/>
                <a:latin typeface="Consolas" panose="020B0609020204030204" pitchFamily="49" charset="0"/>
              </a:rPr>
              <a:t>    </a:t>
            </a:r>
            <a:r>
              <a:rPr lang="en-US" sz="1600" b="0" i="1" dirty="0">
                <a:solidFill>
                  <a:srgbClr val="89DDFF"/>
                </a:solidFill>
                <a:effectLst/>
                <a:latin typeface="Consolas" panose="020B0609020204030204" pitchFamily="49" charset="0"/>
              </a:rPr>
              <a:t>return</a:t>
            </a:r>
            <a:r>
              <a:rPr lang="en-US" sz="1600" b="0" dirty="0">
                <a:solidFill>
                  <a:srgbClr val="F07178"/>
                </a:solidFill>
                <a:effectLst/>
                <a:latin typeface="Consolas" panose="020B0609020204030204" pitchFamily="49" charset="0"/>
              </a:rPr>
              <a:t> </a:t>
            </a:r>
            <a:r>
              <a:rPr lang="en-US" sz="1600" b="0" dirty="0">
                <a:solidFill>
                  <a:srgbClr val="89DDFF"/>
                </a:solidFill>
                <a:effectLst/>
                <a:latin typeface="Consolas" panose="020B0609020204030204" pitchFamily="49" charset="0"/>
              </a:rPr>
              <a:t>&lt;</a:t>
            </a:r>
            <a:r>
              <a:rPr lang="en-US" sz="1600" b="0" dirty="0">
                <a:solidFill>
                  <a:srgbClr val="F07178"/>
                </a:solidFill>
                <a:effectLst/>
                <a:latin typeface="Consolas" panose="020B0609020204030204" pitchFamily="49" charset="0"/>
              </a:rPr>
              <a:t>input</a:t>
            </a:r>
            <a:r>
              <a:rPr lang="en-US" sz="1600" b="0" dirty="0">
                <a:solidFill>
                  <a:srgbClr val="89DDFF"/>
                </a:solidFill>
                <a:effectLst/>
                <a:latin typeface="Consolas" panose="020B0609020204030204" pitchFamily="49" charset="0"/>
              </a:rPr>
              <a:t> </a:t>
            </a:r>
            <a:r>
              <a:rPr lang="en-US" sz="1600" b="0" dirty="0">
                <a:solidFill>
                  <a:srgbClr val="C792EA"/>
                </a:solidFill>
                <a:effectLst/>
                <a:latin typeface="Consolas" panose="020B0609020204030204" pitchFamily="49" charset="0"/>
              </a:rPr>
              <a:t>placeholder</a:t>
            </a:r>
            <a:r>
              <a:rPr lang="en-US" sz="1600" b="0" dirty="0">
                <a:solidFill>
                  <a:srgbClr val="89DDFF"/>
                </a:solidFill>
                <a:effectLst/>
                <a:latin typeface="Consolas" panose="020B0609020204030204" pitchFamily="49" charset="0"/>
              </a:rPr>
              <a:t>={</a:t>
            </a:r>
            <a:r>
              <a:rPr lang="en-US" sz="1600" b="0" i="1" dirty="0" err="1">
                <a:solidFill>
                  <a:srgbClr val="BABED8"/>
                </a:solidFill>
                <a:effectLst/>
                <a:latin typeface="Consolas" panose="020B0609020204030204" pitchFamily="49" charset="0"/>
              </a:rPr>
              <a:t>props</a:t>
            </a:r>
            <a:r>
              <a:rPr lang="en-US" sz="1600" b="0" dirty="0" err="1">
                <a:solidFill>
                  <a:srgbClr val="89DDFF"/>
                </a:solidFill>
                <a:effectLst/>
                <a:latin typeface="Consolas" panose="020B0609020204030204" pitchFamily="49" charset="0"/>
              </a:rPr>
              <a:t>.</a:t>
            </a:r>
            <a:r>
              <a:rPr lang="en-US" sz="1600" b="0" dirty="0" err="1">
                <a:solidFill>
                  <a:srgbClr val="BABED8"/>
                </a:solidFill>
                <a:effectLst/>
                <a:latin typeface="Consolas" panose="020B0609020204030204" pitchFamily="49" charset="0"/>
              </a:rPr>
              <a:t>placeholder</a:t>
            </a:r>
            <a:r>
              <a:rPr lang="en-US" sz="1600" b="0" dirty="0">
                <a:solidFill>
                  <a:srgbClr val="89DDFF"/>
                </a:solidFill>
                <a:effectLst/>
                <a:latin typeface="Consolas" panose="020B0609020204030204" pitchFamily="49" charset="0"/>
              </a:rPr>
              <a:t>} </a:t>
            </a:r>
            <a:r>
              <a:rPr lang="en-US" sz="1600" b="0" dirty="0">
                <a:solidFill>
                  <a:srgbClr val="C792EA"/>
                </a:solidFill>
                <a:effectLst/>
                <a:latin typeface="Consolas" panose="020B0609020204030204" pitchFamily="49" charset="0"/>
              </a:rPr>
              <a:t>ref</a:t>
            </a:r>
            <a:r>
              <a:rPr lang="en-US" sz="1600" b="0" dirty="0">
                <a:solidFill>
                  <a:srgbClr val="89DDFF"/>
                </a:solidFill>
                <a:effectLst/>
                <a:latin typeface="Consolas" panose="020B0609020204030204" pitchFamily="49" charset="0"/>
              </a:rPr>
              <a:t>={</a:t>
            </a:r>
            <a:r>
              <a:rPr lang="en-US" sz="1600" b="0" i="1" dirty="0">
                <a:solidFill>
                  <a:srgbClr val="BABED8"/>
                </a:solidFill>
                <a:effectLst/>
                <a:latin typeface="Consolas" panose="020B0609020204030204" pitchFamily="49" charset="0"/>
              </a:rPr>
              <a:t>ref</a:t>
            </a:r>
            <a:r>
              <a:rPr lang="en-US" sz="1600" b="0" dirty="0">
                <a:solidFill>
                  <a:srgbClr val="89DDFF"/>
                </a:solidFill>
                <a:effectLst/>
                <a:latin typeface="Consolas" panose="020B0609020204030204" pitchFamily="49" charset="0"/>
              </a:rPr>
              <a:t>} /&gt;</a:t>
            </a:r>
            <a:endParaRPr lang="en-US" sz="1600" b="0" dirty="0">
              <a:solidFill>
                <a:srgbClr val="BABED8"/>
              </a:solidFill>
              <a:effectLst/>
              <a:latin typeface="Consolas" panose="020B0609020204030204" pitchFamily="49" charset="0"/>
            </a:endParaRPr>
          </a:p>
          <a:p>
            <a:r>
              <a:rPr lang="en-US" sz="1600" b="0" dirty="0">
                <a:solidFill>
                  <a:srgbClr val="89DDFF"/>
                </a:solidFill>
                <a:effectLst/>
                <a:latin typeface="Consolas" panose="020B0609020204030204" pitchFamily="49" charset="0"/>
              </a:rPr>
              <a:t>}</a:t>
            </a:r>
            <a:r>
              <a:rPr lang="en-US" sz="1600" b="0" dirty="0">
                <a:solidFill>
                  <a:srgbClr val="BABED8"/>
                </a:solidFill>
                <a:effectLst/>
                <a:latin typeface="Consolas" panose="020B0609020204030204" pitchFamily="49" charset="0"/>
              </a:rPr>
              <a:t>)</a:t>
            </a:r>
          </a:p>
          <a:p>
            <a:br>
              <a:rPr lang="en-US" sz="1600" b="0" dirty="0">
                <a:solidFill>
                  <a:srgbClr val="BABED8"/>
                </a:solidFill>
                <a:effectLst/>
                <a:latin typeface="Consolas" panose="020B0609020204030204" pitchFamily="49" charset="0"/>
              </a:rPr>
            </a:br>
            <a:r>
              <a:rPr lang="en-US" sz="1600" b="0" dirty="0">
                <a:solidFill>
                  <a:srgbClr val="C792EA"/>
                </a:solidFill>
                <a:effectLst/>
                <a:latin typeface="Consolas" panose="020B0609020204030204" pitchFamily="49" charset="0"/>
              </a:rPr>
              <a:t>function</a:t>
            </a:r>
            <a:r>
              <a:rPr lang="en-US" sz="1600" b="0" dirty="0">
                <a:solidFill>
                  <a:srgbClr val="BABED8"/>
                </a:solidFill>
                <a:effectLst/>
                <a:latin typeface="Consolas" panose="020B0609020204030204" pitchFamily="49" charset="0"/>
              </a:rPr>
              <a:t> </a:t>
            </a:r>
            <a:r>
              <a:rPr lang="en-US" sz="1600" b="0" dirty="0" err="1">
                <a:solidFill>
                  <a:srgbClr val="82AAFF"/>
                </a:solidFill>
                <a:effectLst/>
                <a:latin typeface="Consolas" panose="020B0609020204030204" pitchFamily="49" charset="0"/>
              </a:rPr>
              <a:t>MyForm</a:t>
            </a:r>
            <a:r>
              <a:rPr lang="en-US" sz="1600" b="0" dirty="0">
                <a:solidFill>
                  <a:srgbClr val="89DDFF"/>
                </a:solidFill>
                <a:effectLst/>
                <a:latin typeface="Consolas" panose="020B0609020204030204" pitchFamily="49" charset="0"/>
              </a:rPr>
              <a:t>()</a:t>
            </a:r>
            <a:r>
              <a:rPr lang="en-US" sz="1600" b="0" dirty="0">
                <a:solidFill>
                  <a:srgbClr val="BABED8"/>
                </a:solidFill>
                <a:effectLst/>
                <a:latin typeface="Consolas" panose="020B0609020204030204" pitchFamily="49" charset="0"/>
              </a:rPr>
              <a:t> </a:t>
            </a:r>
            <a:r>
              <a:rPr lang="en-US" sz="1600" b="0" dirty="0">
                <a:solidFill>
                  <a:srgbClr val="89DDFF"/>
                </a:solidFill>
                <a:effectLst/>
                <a:latin typeface="Consolas" panose="020B0609020204030204" pitchFamily="49" charset="0"/>
              </a:rPr>
              <a:t>{</a:t>
            </a:r>
            <a:endParaRPr lang="en-US" sz="1600" b="0" dirty="0">
              <a:solidFill>
                <a:srgbClr val="BABED8"/>
              </a:solidFill>
              <a:effectLst/>
              <a:latin typeface="Consolas" panose="020B0609020204030204" pitchFamily="49" charset="0"/>
            </a:endParaRPr>
          </a:p>
          <a:p>
            <a:r>
              <a:rPr lang="en-US" sz="1600" b="0" dirty="0">
                <a:solidFill>
                  <a:srgbClr val="F07178"/>
                </a:solidFill>
                <a:effectLst/>
                <a:latin typeface="Consolas" panose="020B0609020204030204" pitchFamily="49" charset="0"/>
              </a:rPr>
              <a:t>    </a:t>
            </a:r>
            <a:r>
              <a:rPr lang="en-US" sz="1600" b="0" dirty="0">
                <a:solidFill>
                  <a:srgbClr val="C792EA"/>
                </a:solidFill>
                <a:effectLst/>
                <a:latin typeface="Consolas" panose="020B0609020204030204" pitchFamily="49" charset="0"/>
              </a:rPr>
              <a:t>const</a:t>
            </a:r>
            <a:r>
              <a:rPr lang="en-US" sz="1600" b="0" dirty="0">
                <a:solidFill>
                  <a:srgbClr val="F07178"/>
                </a:solidFill>
                <a:effectLst/>
                <a:latin typeface="Consolas" panose="020B0609020204030204" pitchFamily="49" charset="0"/>
              </a:rPr>
              <a:t> </a:t>
            </a:r>
            <a:r>
              <a:rPr lang="en-US" sz="1600" b="0" dirty="0">
                <a:solidFill>
                  <a:srgbClr val="BABED8"/>
                </a:solidFill>
                <a:effectLst/>
                <a:latin typeface="Consolas" panose="020B0609020204030204" pitchFamily="49" charset="0"/>
              </a:rPr>
              <a:t>ref</a:t>
            </a:r>
            <a:r>
              <a:rPr lang="en-US" sz="1600" b="0" dirty="0">
                <a:solidFill>
                  <a:srgbClr val="F07178"/>
                </a:solidFill>
                <a:effectLst/>
                <a:latin typeface="Consolas" panose="020B0609020204030204" pitchFamily="49" charset="0"/>
              </a:rPr>
              <a:t> </a:t>
            </a:r>
            <a:r>
              <a:rPr lang="en-US" sz="1600" b="0" dirty="0">
                <a:solidFill>
                  <a:srgbClr val="89DDFF"/>
                </a:solidFill>
                <a:effectLst/>
                <a:latin typeface="Consolas" panose="020B0609020204030204" pitchFamily="49" charset="0"/>
              </a:rPr>
              <a:t>=</a:t>
            </a:r>
            <a:r>
              <a:rPr lang="en-US" sz="1600" b="0" dirty="0">
                <a:solidFill>
                  <a:srgbClr val="F07178"/>
                </a:solidFill>
                <a:effectLst/>
                <a:latin typeface="Consolas" panose="020B0609020204030204" pitchFamily="49" charset="0"/>
              </a:rPr>
              <a:t> </a:t>
            </a:r>
            <a:r>
              <a:rPr lang="en-US" sz="1600" b="0" dirty="0" err="1">
                <a:solidFill>
                  <a:srgbClr val="82AAFF"/>
                </a:solidFill>
                <a:effectLst/>
                <a:latin typeface="Consolas" panose="020B0609020204030204" pitchFamily="49" charset="0"/>
              </a:rPr>
              <a:t>useRef</a:t>
            </a:r>
            <a:r>
              <a:rPr lang="en-US" sz="1600" b="0" dirty="0">
                <a:solidFill>
                  <a:srgbClr val="F07178"/>
                </a:solidFill>
                <a:effectLst/>
                <a:latin typeface="Consolas" panose="020B0609020204030204" pitchFamily="49" charset="0"/>
              </a:rPr>
              <a:t>(</a:t>
            </a:r>
            <a:r>
              <a:rPr lang="en-US" sz="1600" b="0" dirty="0">
                <a:solidFill>
                  <a:srgbClr val="89DDFF"/>
                </a:solidFill>
                <a:effectLst/>
                <a:latin typeface="Consolas" panose="020B0609020204030204" pitchFamily="49" charset="0"/>
              </a:rPr>
              <a:t>null</a:t>
            </a:r>
            <a:r>
              <a:rPr lang="en-US" sz="1600" b="0" dirty="0">
                <a:solidFill>
                  <a:srgbClr val="F07178"/>
                </a:solidFill>
                <a:effectLst/>
                <a:latin typeface="Consolas" panose="020B0609020204030204" pitchFamily="49" charset="0"/>
              </a:rPr>
              <a:t>)</a:t>
            </a:r>
            <a:r>
              <a:rPr lang="en-US" sz="1600" b="0" dirty="0">
                <a:solidFill>
                  <a:srgbClr val="89DDFF"/>
                </a:solidFill>
                <a:effectLst/>
                <a:latin typeface="Consolas" panose="020B0609020204030204" pitchFamily="49" charset="0"/>
              </a:rPr>
              <a:t>;</a:t>
            </a:r>
            <a:endParaRPr lang="en-US" sz="1600" b="0" dirty="0">
              <a:solidFill>
                <a:srgbClr val="BABED8"/>
              </a:solidFill>
              <a:effectLst/>
              <a:latin typeface="Consolas" panose="020B0609020204030204" pitchFamily="49" charset="0"/>
            </a:endParaRPr>
          </a:p>
          <a:p>
            <a:r>
              <a:rPr lang="en-US" sz="1600" b="0" dirty="0">
                <a:solidFill>
                  <a:srgbClr val="F07178"/>
                </a:solidFill>
                <a:effectLst/>
                <a:latin typeface="Consolas" panose="020B0609020204030204" pitchFamily="49" charset="0"/>
              </a:rPr>
              <a:t>    </a:t>
            </a:r>
            <a:r>
              <a:rPr lang="en-US" sz="1600" b="0" dirty="0">
                <a:solidFill>
                  <a:srgbClr val="C792EA"/>
                </a:solidFill>
                <a:effectLst/>
                <a:latin typeface="Consolas" panose="020B0609020204030204" pitchFamily="49" charset="0"/>
              </a:rPr>
              <a:t>const</a:t>
            </a:r>
            <a:r>
              <a:rPr lang="en-US" sz="1600" b="0" dirty="0">
                <a:solidFill>
                  <a:srgbClr val="F07178"/>
                </a:solidFill>
                <a:effectLst/>
                <a:latin typeface="Consolas" panose="020B0609020204030204" pitchFamily="49" charset="0"/>
              </a:rPr>
              <a:t> </a:t>
            </a:r>
            <a:r>
              <a:rPr lang="en-US" sz="1600" b="0" dirty="0" err="1">
                <a:solidFill>
                  <a:srgbClr val="82AAFF"/>
                </a:solidFill>
                <a:effectLst/>
                <a:latin typeface="Consolas" panose="020B0609020204030204" pitchFamily="49" charset="0"/>
              </a:rPr>
              <a:t>handleClick</a:t>
            </a:r>
            <a:r>
              <a:rPr lang="en-US" sz="1600" b="0" dirty="0">
                <a:solidFill>
                  <a:srgbClr val="F07178"/>
                </a:solidFill>
                <a:effectLst/>
                <a:latin typeface="Consolas" panose="020B0609020204030204" pitchFamily="49" charset="0"/>
              </a:rPr>
              <a:t> </a:t>
            </a:r>
            <a:r>
              <a:rPr lang="en-US" sz="1600" b="0" dirty="0">
                <a:solidFill>
                  <a:srgbClr val="89DDFF"/>
                </a:solidFill>
                <a:effectLst/>
                <a:latin typeface="Consolas" panose="020B0609020204030204" pitchFamily="49" charset="0"/>
              </a:rPr>
              <a:t>=</a:t>
            </a:r>
            <a:r>
              <a:rPr lang="en-US" sz="1600" b="0" dirty="0">
                <a:solidFill>
                  <a:srgbClr val="F07178"/>
                </a:solidFill>
                <a:effectLst/>
                <a:latin typeface="Consolas" panose="020B0609020204030204" pitchFamily="49" charset="0"/>
              </a:rPr>
              <a:t> </a:t>
            </a:r>
            <a:r>
              <a:rPr lang="en-US" sz="1600" b="0" dirty="0">
                <a:solidFill>
                  <a:srgbClr val="89DDFF"/>
                </a:solidFill>
                <a:effectLst/>
                <a:latin typeface="Consolas" panose="020B0609020204030204" pitchFamily="49" charset="0"/>
              </a:rPr>
              <a:t>()</a:t>
            </a:r>
            <a:r>
              <a:rPr lang="en-US" sz="1600" b="0" dirty="0">
                <a:solidFill>
                  <a:srgbClr val="F07178"/>
                </a:solidFill>
                <a:effectLst/>
                <a:latin typeface="Consolas" panose="020B0609020204030204" pitchFamily="49" charset="0"/>
              </a:rPr>
              <a:t> </a:t>
            </a:r>
            <a:r>
              <a:rPr lang="en-US" sz="1600" b="0" dirty="0">
                <a:solidFill>
                  <a:srgbClr val="C792EA"/>
                </a:solidFill>
                <a:effectLst/>
                <a:latin typeface="Consolas" panose="020B0609020204030204" pitchFamily="49" charset="0"/>
              </a:rPr>
              <a:t>=&gt;</a:t>
            </a:r>
            <a:r>
              <a:rPr lang="en-US" sz="1600" b="0" dirty="0">
                <a:solidFill>
                  <a:srgbClr val="F07178"/>
                </a:solidFill>
                <a:effectLst/>
                <a:latin typeface="Consolas" panose="020B0609020204030204" pitchFamily="49" charset="0"/>
              </a:rPr>
              <a:t> </a:t>
            </a:r>
            <a:r>
              <a:rPr lang="en-US" sz="1600" b="0" dirty="0" err="1">
                <a:solidFill>
                  <a:srgbClr val="BABED8"/>
                </a:solidFill>
                <a:effectLst/>
                <a:latin typeface="Consolas" panose="020B0609020204030204" pitchFamily="49" charset="0"/>
              </a:rPr>
              <a:t>ref</a:t>
            </a:r>
            <a:r>
              <a:rPr lang="en-US" sz="1600" b="0" dirty="0" err="1">
                <a:solidFill>
                  <a:srgbClr val="89DDFF"/>
                </a:solidFill>
                <a:effectLst/>
                <a:latin typeface="Consolas" panose="020B0609020204030204" pitchFamily="49" charset="0"/>
              </a:rPr>
              <a:t>.</a:t>
            </a:r>
            <a:r>
              <a:rPr lang="en-US" sz="1600" b="0" dirty="0" err="1">
                <a:solidFill>
                  <a:srgbClr val="BABED8"/>
                </a:solidFill>
                <a:effectLst/>
                <a:latin typeface="Consolas" panose="020B0609020204030204" pitchFamily="49" charset="0"/>
              </a:rPr>
              <a:t>current</a:t>
            </a:r>
            <a:r>
              <a:rPr lang="en-US" sz="1600" b="0" dirty="0" err="1">
                <a:solidFill>
                  <a:srgbClr val="89DDFF"/>
                </a:solidFill>
                <a:effectLst/>
                <a:latin typeface="Consolas" panose="020B0609020204030204" pitchFamily="49" charset="0"/>
              </a:rPr>
              <a:t>.</a:t>
            </a:r>
            <a:r>
              <a:rPr lang="en-US" sz="1600" b="0" dirty="0" err="1">
                <a:solidFill>
                  <a:srgbClr val="82AAFF"/>
                </a:solidFill>
                <a:effectLst/>
                <a:latin typeface="Consolas" panose="020B0609020204030204" pitchFamily="49" charset="0"/>
              </a:rPr>
              <a:t>focus</a:t>
            </a:r>
            <a:r>
              <a:rPr lang="en-US" sz="1600" b="0" dirty="0">
                <a:solidFill>
                  <a:srgbClr val="F07178"/>
                </a:solidFill>
                <a:effectLst/>
                <a:latin typeface="Consolas" panose="020B0609020204030204" pitchFamily="49" charset="0"/>
              </a:rPr>
              <a:t>()</a:t>
            </a:r>
            <a:r>
              <a:rPr lang="en-US" sz="1600" b="0" dirty="0">
                <a:solidFill>
                  <a:srgbClr val="89DDFF"/>
                </a:solidFill>
                <a:effectLst/>
                <a:latin typeface="Consolas" panose="020B0609020204030204" pitchFamily="49" charset="0"/>
              </a:rPr>
              <a:t>;</a:t>
            </a:r>
            <a:endParaRPr lang="en-US" sz="1600" b="0" dirty="0">
              <a:solidFill>
                <a:srgbClr val="BABED8"/>
              </a:solidFill>
              <a:effectLst/>
              <a:latin typeface="Consolas" panose="020B0609020204030204" pitchFamily="49" charset="0"/>
            </a:endParaRPr>
          </a:p>
          <a:p>
            <a:r>
              <a:rPr lang="en-US" sz="1600" b="0" dirty="0">
                <a:solidFill>
                  <a:srgbClr val="F07178"/>
                </a:solidFill>
                <a:effectLst/>
                <a:latin typeface="Consolas" panose="020B0609020204030204" pitchFamily="49" charset="0"/>
              </a:rPr>
              <a:t>    </a:t>
            </a:r>
            <a:r>
              <a:rPr lang="en-US" sz="1600" b="0" i="1" dirty="0">
                <a:solidFill>
                  <a:srgbClr val="89DDFF"/>
                </a:solidFill>
                <a:effectLst/>
                <a:latin typeface="Consolas" panose="020B0609020204030204" pitchFamily="49" charset="0"/>
              </a:rPr>
              <a:t>return</a:t>
            </a:r>
            <a:r>
              <a:rPr lang="en-US" sz="1600" b="0" dirty="0">
                <a:solidFill>
                  <a:srgbClr val="F07178"/>
                </a:solidFill>
                <a:effectLst/>
                <a:latin typeface="Consolas" panose="020B0609020204030204" pitchFamily="49" charset="0"/>
              </a:rPr>
              <a:t> (</a:t>
            </a:r>
            <a:endParaRPr lang="en-US" sz="1600" b="0" dirty="0">
              <a:solidFill>
                <a:srgbClr val="BABED8"/>
              </a:solidFill>
              <a:effectLst/>
              <a:latin typeface="Consolas" panose="020B0609020204030204" pitchFamily="49" charset="0"/>
            </a:endParaRPr>
          </a:p>
          <a:p>
            <a:r>
              <a:rPr lang="en-US" sz="1600" b="0" dirty="0">
                <a:solidFill>
                  <a:srgbClr val="F07178"/>
                </a:solidFill>
                <a:effectLst/>
                <a:latin typeface="Consolas" panose="020B0609020204030204" pitchFamily="49" charset="0"/>
              </a:rPr>
              <a:t>        </a:t>
            </a:r>
            <a:r>
              <a:rPr lang="en-US" sz="1600" b="0" dirty="0">
                <a:solidFill>
                  <a:srgbClr val="89DDFF"/>
                </a:solidFill>
                <a:effectLst/>
                <a:latin typeface="Consolas" panose="020B0609020204030204" pitchFamily="49" charset="0"/>
              </a:rPr>
              <a:t>&lt;</a:t>
            </a:r>
            <a:r>
              <a:rPr lang="en-US" sz="1600" b="0" dirty="0">
                <a:solidFill>
                  <a:srgbClr val="F07178"/>
                </a:solidFill>
                <a:effectLst/>
                <a:latin typeface="Consolas" panose="020B0609020204030204" pitchFamily="49" charset="0"/>
              </a:rPr>
              <a:t>form</a:t>
            </a:r>
            <a:r>
              <a:rPr lang="en-US" sz="1600" b="0" dirty="0">
                <a:solidFill>
                  <a:srgbClr val="89DDFF"/>
                </a:solidFill>
                <a:effectLst/>
                <a:latin typeface="Consolas" panose="020B0609020204030204" pitchFamily="49" charset="0"/>
              </a:rPr>
              <a:t>&gt;</a:t>
            </a:r>
            <a:endParaRPr lang="en-US" sz="1600" b="0" dirty="0">
              <a:solidFill>
                <a:srgbClr val="BABED8"/>
              </a:solidFill>
              <a:effectLst/>
              <a:latin typeface="Consolas" panose="020B0609020204030204" pitchFamily="49" charset="0"/>
            </a:endParaRPr>
          </a:p>
          <a:p>
            <a:r>
              <a:rPr lang="en-US" sz="1600" b="0" dirty="0">
                <a:solidFill>
                  <a:srgbClr val="BABED8"/>
                </a:solidFill>
                <a:effectLst/>
                <a:latin typeface="Consolas" panose="020B0609020204030204" pitchFamily="49" charset="0"/>
              </a:rPr>
              <a:t>            </a:t>
            </a:r>
            <a:r>
              <a:rPr lang="en-US" sz="1600" b="0" dirty="0">
                <a:solidFill>
                  <a:srgbClr val="89DDFF"/>
                </a:solidFill>
                <a:effectLst/>
                <a:latin typeface="Consolas" panose="020B0609020204030204" pitchFamily="49" charset="0"/>
              </a:rPr>
              <a:t>&lt;</a:t>
            </a:r>
            <a:r>
              <a:rPr lang="en-US" sz="1600" b="0" dirty="0" err="1">
                <a:solidFill>
                  <a:srgbClr val="FFCB6B"/>
                </a:solidFill>
                <a:effectLst/>
                <a:latin typeface="Consolas" panose="020B0609020204030204" pitchFamily="49" charset="0"/>
              </a:rPr>
              <a:t>MyInput</a:t>
            </a:r>
            <a:r>
              <a:rPr lang="en-US" sz="1600" b="0" dirty="0">
                <a:solidFill>
                  <a:srgbClr val="89DDFF"/>
                </a:solidFill>
                <a:effectLst/>
                <a:latin typeface="Consolas" panose="020B0609020204030204" pitchFamily="49" charset="0"/>
              </a:rPr>
              <a:t> </a:t>
            </a:r>
            <a:r>
              <a:rPr lang="en-US" sz="1600" b="0" dirty="0">
                <a:solidFill>
                  <a:srgbClr val="C792EA"/>
                </a:solidFill>
                <a:effectLst/>
                <a:latin typeface="Consolas" panose="020B0609020204030204" pitchFamily="49" charset="0"/>
              </a:rPr>
              <a:t>placeholder</a:t>
            </a:r>
            <a:r>
              <a:rPr lang="en-US" sz="1600" b="0" dirty="0">
                <a:solidFill>
                  <a:srgbClr val="89DDFF"/>
                </a:solidFill>
                <a:effectLst/>
                <a:latin typeface="Consolas" panose="020B0609020204030204" pitchFamily="49" charset="0"/>
              </a:rPr>
              <a:t>="</a:t>
            </a:r>
            <a:r>
              <a:rPr lang="en-US" sz="1600" b="0" dirty="0">
                <a:solidFill>
                  <a:srgbClr val="C3E88D"/>
                </a:solidFill>
                <a:effectLst/>
                <a:latin typeface="Consolas" panose="020B0609020204030204" pitchFamily="49" charset="0"/>
              </a:rPr>
              <a:t>Enter your name</a:t>
            </a:r>
            <a:r>
              <a:rPr lang="en-US" sz="1600" b="0" dirty="0">
                <a:solidFill>
                  <a:srgbClr val="89DDFF"/>
                </a:solidFill>
                <a:effectLst/>
                <a:latin typeface="Consolas" panose="020B0609020204030204" pitchFamily="49" charset="0"/>
              </a:rPr>
              <a:t>" </a:t>
            </a:r>
            <a:r>
              <a:rPr lang="en-US" sz="1600" b="0" dirty="0">
                <a:solidFill>
                  <a:srgbClr val="C792EA"/>
                </a:solidFill>
                <a:effectLst/>
                <a:latin typeface="Consolas" panose="020B0609020204030204" pitchFamily="49" charset="0"/>
              </a:rPr>
              <a:t>ref</a:t>
            </a:r>
            <a:r>
              <a:rPr lang="en-US" sz="1600" b="0" dirty="0">
                <a:solidFill>
                  <a:srgbClr val="89DDFF"/>
                </a:solidFill>
                <a:effectLst/>
                <a:latin typeface="Consolas" panose="020B0609020204030204" pitchFamily="49" charset="0"/>
              </a:rPr>
              <a:t>={</a:t>
            </a:r>
            <a:r>
              <a:rPr lang="en-US" sz="1600" b="0" dirty="0">
                <a:solidFill>
                  <a:srgbClr val="BABED8"/>
                </a:solidFill>
                <a:effectLst/>
                <a:latin typeface="Consolas" panose="020B0609020204030204" pitchFamily="49" charset="0"/>
              </a:rPr>
              <a:t>ref</a:t>
            </a:r>
            <a:r>
              <a:rPr lang="en-US" sz="1600" b="0" dirty="0">
                <a:solidFill>
                  <a:srgbClr val="89DDFF"/>
                </a:solidFill>
                <a:effectLst/>
                <a:latin typeface="Consolas" panose="020B0609020204030204" pitchFamily="49" charset="0"/>
              </a:rPr>
              <a:t>} /&gt;</a:t>
            </a:r>
            <a:endParaRPr lang="en-US" sz="1600" b="0" dirty="0">
              <a:solidFill>
                <a:srgbClr val="BABED8"/>
              </a:solidFill>
              <a:effectLst/>
              <a:latin typeface="Consolas" panose="020B0609020204030204" pitchFamily="49" charset="0"/>
            </a:endParaRPr>
          </a:p>
          <a:p>
            <a:r>
              <a:rPr lang="en-US" sz="1600" b="0" dirty="0">
                <a:solidFill>
                  <a:srgbClr val="BABED8"/>
                </a:solidFill>
                <a:effectLst/>
                <a:latin typeface="Consolas" panose="020B0609020204030204" pitchFamily="49" charset="0"/>
              </a:rPr>
              <a:t>            </a:t>
            </a:r>
            <a:r>
              <a:rPr lang="en-US" sz="1600" b="0" dirty="0">
                <a:solidFill>
                  <a:srgbClr val="89DDFF"/>
                </a:solidFill>
                <a:effectLst/>
                <a:latin typeface="Consolas" panose="020B0609020204030204" pitchFamily="49" charset="0"/>
              </a:rPr>
              <a:t>&lt;</a:t>
            </a:r>
            <a:r>
              <a:rPr lang="en-US" sz="1600" b="0" dirty="0">
                <a:solidFill>
                  <a:srgbClr val="F07178"/>
                </a:solidFill>
                <a:effectLst/>
                <a:latin typeface="Consolas" panose="020B0609020204030204" pitchFamily="49" charset="0"/>
              </a:rPr>
              <a:t>button</a:t>
            </a:r>
            <a:r>
              <a:rPr lang="en-US" sz="1600" b="0" dirty="0">
                <a:solidFill>
                  <a:srgbClr val="89DDFF"/>
                </a:solidFill>
                <a:effectLst/>
                <a:latin typeface="Consolas" panose="020B0609020204030204" pitchFamily="49" charset="0"/>
              </a:rPr>
              <a:t> </a:t>
            </a:r>
            <a:r>
              <a:rPr lang="en-US" sz="1600" b="0" dirty="0">
                <a:solidFill>
                  <a:srgbClr val="C792EA"/>
                </a:solidFill>
                <a:effectLst/>
                <a:latin typeface="Consolas" panose="020B0609020204030204" pitchFamily="49" charset="0"/>
              </a:rPr>
              <a:t>type</a:t>
            </a:r>
            <a:r>
              <a:rPr lang="en-US" sz="1600" b="0" dirty="0">
                <a:solidFill>
                  <a:srgbClr val="89DDFF"/>
                </a:solidFill>
                <a:effectLst/>
                <a:latin typeface="Consolas" panose="020B0609020204030204" pitchFamily="49" charset="0"/>
              </a:rPr>
              <a:t>="</a:t>
            </a:r>
            <a:r>
              <a:rPr lang="en-US" sz="1600" b="0" dirty="0">
                <a:solidFill>
                  <a:srgbClr val="C3E88D"/>
                </a:solidFill>
                <a:effectLst/>
                <a:latin typeface="Consolas" panose="020B0609020204030204" pitchFamily="49" charset="0"/>
              </a:rPr>
              <a:t>button</a:t>
            </a:r>
            <a:r>
              <a:rPr lang="en-US" sz="1600" b="0" dirty="0">
                <a:solidFill>
                  <a:srgbClr val="89DDFF"/>
                </a:solidFill>
                <a:effectLst/>
                <a:latin typeface="Consolas" panose="020B0609020204030204" pitchFamily="49" charset="0"/>
              </a:rPr>
              <a:t>" </a:t>
            </a:r>
            <a:r>
              <a:rPr lang="en-US" sz="1600" b="0" dirty="0" err="1">
                <a:solidFill>
                  <a:srgbClr val="C792EA"/>
                </a:solidFill>
                <a:effectLst/>
                <a:latin typeface="Consolas" panose="020B0609020204030204" pitchFamily="49" charset="0"/>
              </a:rPr>
              <a:t>onClick</a:t>
            </a:r>
            <a:r>
              <a:rPr lang="en-US" sz="1600" b="0" dirty="0">
                <a:solidFill>
                  <a:srgbClr val="89DDFF"/>
                </a:solidFill>
                <a:effectLst/>
                <a:latin typeface="Consolas" panose="020B0609020204030204" pitchFamily="49" charset="0"/>
              </a:rPr>
              <a:t>={</a:t>
            </a:r>
            <a:r>
              <a:rPr lang="en-US" sz="1600" b="0" dirty="0" err="1">
                <a:solidFill>
                  <a:srgbClr val="82AAFF"/>
                </a:solidFill>
                <a:effectLst/>
                <a:latin typeface="Consolas" panose="020B0609020204030204" pitchFamily="49" charset="0"/>
              </a:rPr>
              <a:t>handleClick</a:t>
            </a:r>
            <a:r>
              <a:rPr lang="en-US" sz="1600" b="0" dirty="0">
                <a:solidFill>
                  <a:srgbClr val="89DDFF"/>
                </a:solidFill>
                <a:effectLst/>
                <a:latin typeface="Consolas" panose="020B0609020204030204" pitchFamily="49" charset="0"/>
              </a:rPr>
              <a:t>}&gt;</a:t>
            </a:r>
            <a:endParaRPr lang="en-US" sz="1600" b="0" dirty="0">
              <a:solidFill>
                <a:srgbClr val="BABED8"/>
              </a:solidFill>
              <a:effectLst/>
              <a:latin typeface="Consolas" panose="020B0609020204030204" pitchFamily="49" charset="0"/>
            </a:endParaRPr>
          </a:p>
          <a:p>
            <a:r>
              <a:rPr lang="en-US" sz="1600" b="0" dirty="0">
                <a:solidFill>
                  <a:srgbClr val="BABED8"/>
                </a:solidFill>
                <a:effectLst/>
                <a:latin typeface="Consolas" panose="020B0609020204030204" pitchFamily="49" charset="0"/>
              </a:rPr>
              <a:t>                Edit</a:t>
            </a:r>
          </a:p>
          <a:p>
            <a:r>
              <a:rPr lang="en-US" sz="1600" b="0" dirty="0">
                <a:solidFill>
                  <a:srgbClr val="BABED8"/>
                </a:solidFill>
                <a:effectLst/>
                <a:latin typeface="Consolas" panose="020B0609020204030204" pitchFamily="49" charset="0"/>
              </a:rPr>
              <a:t>            </a:t>
            </a:r>
            <a:r>
              <a:rPr lang="en-US" sz="1600" b="0" dirty="0">
                <a:solidFill>
                  <a:srgbClr val="89DDFF"/>
                </a:solidFill>
                <a:effectLst/>
                <a:latin typeface="Consolas" panose="020B0609020204030204" pitchFamily="49" charset="0"/>
              </a:rPr>
              <a:t>&lt;/</a:t>
            </a:r>
            <a:r>
              <a:rPr lang="en-US" sz="1600" b="0" dirty="0">
                <a:solidFill>
                  <a:srgbClr val="F07178"/>
                </a:solidFill>
                <a:effectLst/>
                <a:latin typeface="Consolas" panose="020B0609020204030204" pitchFamily="49" charset="0"/>
              </a:rPr>
              <a:t>button</a:t>
            </a:r>
            <a:r>
              <a:rPr lang="en-US" sz="1600" b="0" dirty="0">
                <a:solidFill>
                  <a:srgbClr val="89DDFF"/>
                </a:solidFill>
                <a:effectLst/>
                <a:latin typeface="Consolas" panose="020B0609020204030204" pitchFamily="49" charset="0"/>
              </a:rPr>
              <a:t>&gt;</a:t>
            </a:r>
            <a:endParaRPr lang="en-US" sz="1600" b="0" dirty="0">
              <a:solidFill>
                <a:srgbClr val="BABED8"/>
              </a:solidFill>
              <a:effectLst/>
              <a:latin typeface="Consolas" panose="020B0609020204030204" pitchFamily="49" charset="0"/>
            </a:endParaRPr>
          </a:p>
          <a:p>
            <a:r>
              <a:rPr lang="en-US" sz="1600" b="0" dirty="0">
                <a:solidFill>
                  <a:srgbClr val="BABED8"/>
                </a:solidFill>
                <a:effectLst/>
                <a:latin typeface="Consolas" panose="020B0609020204030204" pitchFamily="49" charset="0"/>
              </a:rPr>
              <a:t>        </a:t>
            </a:r>
            <a:r>
              <a:rPr lang="en-US" sz="1600" b="0" dirty="0">
                <a:solidFill>
                  <a:srgbClr val="89DDFF"/>
                </a:solidFill>
                <a:effectLst/>
                <a:latin typeface="Consolas" panose="020B0609020204030204" pitchFamily="49" charset="0"/>
              </a:rPr>
              <a:t>&lt;/</a:t>
            </a:r>
            <a:r>
              <a:rPr lang="en-US" sz="1600" b="0" dirty="0">
                <a:solidFill>
                  <a:srgbClr val="F07178"/>
                </a:solidFill>
                <a:effectLst/>
                <a:latin typeface="Consolas" panose="020B0609020204030204" pitchFamily="49" charset="0"/>
              </a:rPr>
              <a:t>form</a:t>
            </a:r>
            <a:r>
              <a:rPr lang="en-US" sz="1600" b="0" dirty="0">
                <a:solidFill>
                  <a:srgbClr val="89DDFF"/>
                </a:solidFill>
                <a:effectLst/>
                <a:latin typeface="Consolas" panose="020B0609020204030204" pitchFamily="49" charset="0"/>
              </a:rPr>
              <a:t>&gt;</a:t>
            </a:r>
            <a:endParaRPr lang="en-US" sz="1600" b="0" dirty="0">
              <a:solidFill>
                <a:srgbClr val="BABED8"/>
              </a:solidFill>
              <a:effectLst/>
              <a:latin typeface="Consolas" panose="020B0609020204030204" pitchFamily="49" charset="0"/>
            </a:endParaRPr>
          </a:p>
          <a:p>
            <a:r>
              <a:rPr lang="en-US" sz="1600" b="0" dirty="0">
                <a:solidFill>
                  <a:srgbClr val="F07178"/>
                </a:solidFill>
                <a:effectLst/>
                <a:latin typeface="Consolas" panose="020B0609020204030204" pitchFamily="49" charset="0"/>
              </a:rPr>
              <a:t>    )</a:t>
            </a:r>
            <a:r>
              <a:rPr lang="en-US" sz="1600" b="0" dirty="0">
                <a:solidFill>
                  <a:srgbClr val="89DDFF"/>
                </a:solidFill>
                <a:effectLst/>
                <a:latin typeface="Consolas" panose="020B0609020204030204" pitchFamily="49" charset="0"/>
              </a:rPr>
              <a:t>;</a:t>
            </a:r>
            <a:endParaRPr lang="en-US" sz="1600" b="0" dirty="0">
              <a:solidFill>
                <a:srgbClr val="BABED8"/>
              </a:solidFill>
              <a:effectLst/>
              <a:latin typeface="Consolas" panose="020B0609020204030204" pitchFamily="49" charset="0"/>
            </a:endParaRPr>
          </a:p>
          <a:p>
            <a:r>
              <a:rPr lang="en-US" sz="1600" b="0" dirty="0">
                <a:solidFill>
                  <a:srgbClr val="89DDFF"/>
                </a:solidFill>
                <a:effectLst/>
                <a:latin typeface="Consolas" panose="020B0609020204030204" pitchFamily="49" charset="0"/>
              </a:rPr>
              <a:t>}</a:t>
            </a:r>
            <a:endParaRPr lang="en-US" sz="1600" b="0" dirty="0">
              <a:solidFill>
                <a:srgbClr val="BABED8"/>
              </a:solidFill>
              <a:effectLst/>
              <a:latin typeface="Consolas" panose="020B0609020204030204" pitchFamily="49" charset="0"/>
            </a:endParaRPr>
          </a:p>
        </p:txBody>
      </p:sp>
      <p:sp>
        <p:nvSpPr>
          <p:cNvPr id="3" name="TextBox 2">
            <a:extLst>
              <a:ext uri="{FF2B5EF4-FFF2-40B4-BE49-F238E27FC236}">
                <a16:creationId xmlns:a16="http://schemas.microsoft.com/office/drawing/2014/main" id="{D4D2F111-0EA2-A40F-2D9D-E2A112B6E85F}"/>
              </a:ext>
            </a:extLst>
          </p:cNvPr>
          <p:cNvSpPr txBox="1"/>
          <p:nvPr/>
        </p:nvSpPr>
        <p:spPr>
          <a:xfrm>
            <a:off x="8598200" y="1866019"/>
            <a:ext cx="3032968" cy="646331"/>
          </a:xfrm>
          <a:prstGeom prst="rect">
            <a:avLst/>
          </a:prstGeom>
          <a:noFill/>
          <a:ln>
            <a:solidFill>
              <a:schemeClr val="tx1"/>
            </a:solidFill>
          </a:ln>
        </p:spPr>
        <p:txBody>
          <a:bodyPr wrap="square" rtlCol="0">
            <a:spAutoFit/>
          </a:bodyPr>
          <a:lstStyle/>
          <a:p>
            <a:r>
              <a:rPr lang="en-US" dirty="0"/>
              <a:t> Use </a:t>
            </a:r>
            <a:r>
              <a:rPr lang="en-US" dirty="0">
                <a:solidFill>
                  <a:srgbClr val="82AAFF"/>
                </a:solidFill>
              </a:rPr>
              <a:t>forwardRef</a:t>
            </a:r>
            <a:r>
              <a:rPr lang="en-US" dirty="0"/>
              <a:t> to let your component receive a </a:t>
            </a:r>
            <a:r>
              <a:rPr lang="en-US" dirty="0">
                <a:solidFill>
                  <a:srgbClr val="C792EA"/>
                </a:solidFill>
              </a:rPr>
              <a:t>ref</a:t>
            </a:r>
          </a:p>
        </p:txBody>
      </p:sp>
      <p:sp>
        <p:nvSpPr>
          <p:cNvPr id="2" name="TextBox 1">
            <a:extLst>
              <a:ext uri="{FF2B5EF4-FFF2-40B4-BE49-F238E27FC236}">
                <a16:creationId xmlns:a16="http://schemas.microsoft.com/office/drawing/2014/main" id="{0077B82B-0EDF-5612-D404-EF4890CA6430}"/>
              </a:ext>
            </a:extLst>
          </p:cNvPr>
          <p:cNvSpPr txBox="1"/>
          <p:nvPr/>
        </p:nvSpPr>
        <p:spPr>
          <a:xfrm>
            <a:off x="8598200" y="3029868"/>
            <a:ext cx="3032968" cy="369332"/>
          </a:xfrm>
          <a:prstGeom prst="rect">
            <a:avLst/>
          </a:prstGeom>
          <a:noFill/>
          <a:ln>
            <a:solidFill>
              <a:schemeClr val="tx1"/>
            </a:solidFill>
          </a:ln>
        </p:spPr>
        <p:txBody>
          <a:bodyPr wrap="square" rtlCol="0">
            <a:spAutoFit/>
          </a:bodyPr>
          <a:lstStyle/>
          <a:p>
            <a:r>
              <a:rPr lang="en-US" dirty="0"/>
              <a:t> Create a ref with </a:t>
            </a:r>
            <a:r>
              <a:rPr lang="en-US" dirty="0" err="1">
                <a:solidFill>
                  <a:srgbClr val="82AAFF"/>
                </a:solidFill>
              </a:rPr>
              <a:t>useRef</a:t>
            </a:r>
            <a:endParaRPr lang="en-US" dirty="0">
              <a:solidFill>
                <a:srgbClr val="C792EA"/>
              </a:solidFill>
            </a:endParaRPr>
          </a:p>
        </p:txBody>
      </p:sp>
      <p:sp>
        <p:nvSpPr>
          <p:cNvPr id="4" name="TextBox 3">
            <a:extLst>
              <a:ext uri="{FF2B5EF4-FFF2-40B4-BE49-F238E27FC236}">
                <a16:creationId xmlns:a16="http://schemas.microsoft.com/office/drawing/2014/main" id="{86F583F3-2562-D20C-C68E-B2B85705ECFF}"/>
              </a:ext>
            </a:extLst>
          </p:cNvPr>
          <p:cNvSpPr txBox="1"/>
          <p:nvPr/>
        </p:nvSpPr>
        <p:spPr>
          <a:xfrm>
            <a:off x="8598200" y="3999317"/>
            <a:ext cx="3032968" cy="369332"/>
          </a:xfrm>
          <a:prstGeom prst="rect">
            <a:avLst/>
          </a:prstGeom>
          <a:noFill/>
          <a:ln>
            <a:solidFill>
              <a:schemeClr val="tx1"/>
            </a:solidFill>
          </a:ln>
        </p:spPr>
        <p:txBody>
          <a:bodyPr wrap="square" rtlCol="0">
            <a:spAutoFit/>
          </a:bodyPr>
          <a:lstStyle/>
          <a:p>
            <a:r>
              <a:rPr lang="en-US" dirty="0"/>
              <a:t> Pass </a:t>
            </a:r>
            <a:r>
              <a:rPr lang="en-US" dirty="0">
                <a:solidFill>
                  <a:srgbClr val="C792EA"/>
                </a:solidFill>
              </a:rPr>
              <a:t>ref </a:t>
            </a:r>
            <a:r>
              <a:rPr lang="en-US" dirty="0"/>
              <a:t>as a prop</a:t>
            </a:r>
          </a:p>
        </p:txBody>
      </p:sp>
      <p:sp>
        <p:nvSpPr>
          <p:cNvPr id="15" name="Arrow: Right 14">
            <a:extLst>
              <a:ext uri="{FF2B5EF4-FFF2-40B4-BE49-F238E27FC236}">
                <a16:creationId xmlns:a16="http://schemas.microsoft.com/office/drawing/2014/main" id="{7BFFFA3A-2485-E316-2B94-4DC38B576484}"/>
              </a:ext>
            </a:extLst>
          </p:cNvPr>
          <p:cNvSpPr/>
          <p:nvPr/>
        </p:nvSpPr>
        <p:spPr>
          <a:xfrm rot="19609651" flipH="1">
            <a:off x="6423870" y="3665601"/>
            <a:ext cx="850392" cy="40100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416290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8DBADD-A76B-9E58-A892-FDA36F3B1055}"/>
              </a:ext>
            </a:extLst>
          </p:cNvPr>
          <p:cNvSpPr txBox="1"/>
          <p:nvPr/>
        </p:nvSpPr>
        <p:spPr>
          <a:xfrm>
            <a:off x="11482248" y="6224947"/>
            <a:ext cx="348173" cy="276999"/>
          </a:xfrm>
          <a:prstGeom prst="rect">
            <a:avLst/>
          </a:prstGeom>
          <a:noFill/>
        </p:spPr>
        <p:txBody>
          <a:bodyPr wrap="none" rtlCol="0">
            <a:spAutoFit/>
          </a:bodyPr>
          <a:lstStyle/>
          <a:p>
            <a:pPr algn="r"/>
            <a:fld id="{3D84D9FA-1F41-744C-B738-DD7336045975}" type="slidenum">
              <a:rPr lang="en-US" sz="1200" smtClean="0">
                <a:latin typeface="Core Sans M 35 Light" panose="020F0303030302020204" pitchFamily="34" charset="0"/>
              </a:rPr>
              <a:t>33</a:t>
            </a:fld>
            <a:endParaRPr lang="en-US" sz="1200" dirty="0">
              <a:latin typeface="Core Sans M 35 Light" panose="020F0303030302020204" pitchFamily="34" charset="0"/>
            </a:endParaRPr>
          </a:p>
        </p:txBody>
      </p:sp>
      <p:cxnSp>
        <p:nvCxnSpPr>
          <p:cNvPr id="6" name="Straight Connector 5">
            <a:extLst>
              <a:ext uri="{FF2B5EF4-FFF2-40B4-BE49-F238E27FC236}">
                <a16:creationId xmlns:a16="http://schemas.microsoft.com/office/drawing/2014/main" id="{4FFD6509-450E-B552-32F8-542187436C8E}"/>
              </a:ext>
            </a:extLst>
          </p:cNvPr>
          <p:cNvCxnSpPr>
            <a:cxnSpLocks/>
          </p:cNvCxnSpPr>
          <p:nvPr/>
        </p:nvCxnSpPr>
        <p:spPr>
          <a:xfrm>
            <a:off x="11857528" y="6175091"/>
            <a:ext cx="0" cy="361771"/>
          </a:xfrm>
          <a:prstGeom prst="line">
            <a:avLst/>
          </a:prstGeom>
          <a:ln w="12700">
            <a:solidFill>
              <a:srgbClr val="DC1E35"/>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364BCB1-14F5-811A-4D57-8D58565DA76E}"/>
              </a:ext>
            </a:extLst>
          </p:cNvPr>
          <p:cNvCxnSpPr>
            <a:cxnSpLocks/>
          </p:cNvCxnSpPr>
          <p:nvPr/>
        </p:nvCxnSpPr>
        <p:spPr>
          <a:xfrm>
            <a:off x="351327" y="6178826"/>
            <a:ext cx="0" cy="361771"/>
          </a:xfrm>
          <a:prstGeom prst="line">
            <a:avLst/>
          </a:prstGeom>
          <a:ln w="12700">
            <a:solidFill>
              <a:srgbClr val="DC1E35"/>
            </a:solidFill>
          </a:ln>
        </p:spPr>
        <p:style>
          <a:lnRef idx="1">
            <a:schemeClr val="accent1"/>
          </a:lnRef>
          <a:fillRef idx="0">
            <a:schemeClr val="accent1"/>
          </a:fillRef>
          <a:effectRef idx="0">
            <a:schemeClr val="accent1"/>
          </a:effectRef>
          <a:fontRef idx="minor">
            <a:schemeClr val="tx1"/>
          </a:fontRef>
        </p:style>
      </p:cxnSp>
      <p:pic>
        <p:nvPicPr>
          <p:cNvPr id="8" name="Graphic 7">
            <a:extLst>
              <a:ext uri="{FF2B5EF4-FFF2-40B4-BE49-F238E27FC236}">
                <a16:creationId xmlns:a16="http://schemas.microsoft.com/office/drawing/2014/main" id="{7649E57E-A53E-8455-0BBC-61F757FD6361}"/>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80395" y="6305029"/>
            <a:ext cx="1392353" cy="117996"/>
          </a:xfrm>
          <a:prstGeom prst="rect">
            <a:avLst/>
          </a:prstGeom>
        </p:spPr>
      </p:pic>
      <p:cxnSp>
        <p:nvCxnSpPr>
          <p:cNvPr id="9" name="Straight Connector 8">
            <a:extLst>
              <a:ext uri="{FF2B5EF4-FFF2-40B4-BE49-F238E27FC236}">
                <a16:creationId xmlns:a16="http://schemas.microsoft.com/office/drawing/2014/main" id="{65D742C1-D65C-79DD-1DF8-7A152A5E8BFB}"/>
              </a:ext>
            </a:extLst>
          </p:cNvPr>
          <p:cNvCxnSpPr>
            <a:cxnSpLocks/>
          </p:cNvCxnSpPr>
          <p:nvPr/>
        </p:nvCxnSpPr>
        <p:spPr>
          <a:xfrm>
            <a:off x="11857528" y="321138"/>
            <a:ext cx="0" cy="361771"/>
          </a:xfrm>
          <a:prstGeom prst="line">
            <a:avLst/>
          </a:prstGeom>
          <a:ln w="12700">
            <a:solidFill>
              <a:srgbClr val="DC1E35"/>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04DDAB0B-0415-E11C-6EE7-6A0ED2E6A42C}"/>
              </a:ext>
            </a:extLst>
          </p:cNvPr>
          <p:cNvSpPr txBox="1"/>
          <p:nvPr/>
        </p:nvSpPr>
        <p:spPr>
          <a:xfrm>
            <a:off x="9898224" y="365568"/>
            <a:ext cx="1932197" cy="276999"/>
          </a:xfrm>
          <a:prstGeom prst="rect">
            <a:avLst/>
          </a:prstGeom>
          <a:noFill/>
        </p:spPr>
        <p:txBody>
          <a:bodyPr wrap="none" rtlCol="0">
            <a:spAutoFit/>
          </a:bodyPr>
          <a:lstStyle/>
          <a:p>
            <a:pPr algn="r"/>
            <a:r>
              <a:rPr lang="en-US" sz="1200" dirty="0">
                <a:solidFill>
                  <a:srgbClr val="DC1E35"/>
                </a:solidFill>
                <a:latin typeface="Core Sans M 55 Medium" panose="020F0603030302020204" pitchFamily="34" charset="0"/>
              </a:rPr>
              <a:t>React 19 </a:t>
            </a:r>
            <a:r>
              <a:rPr lang="en-US" sz="1200" dirty="0">
                <a:solidFill>
                  <a:srgbClr val="4A5267"/>
                </a:solidFill>
                <a:latin typeface="Core Sans M 35 Light" panose="020F0303030302020204" pitchFamily="34" charset="0"/>
              </a:rPr>
              <a:t>– Ref as a Prop</a:t>
            </a:r>
          </a:p>
        </p:txBody>
      </p:sp>
      <p:pic>
        <p:nvPicPr>
          <p:cNvPr id="11" name="Graphic 10">
            <a:extLst>
              <a:ext uri="{FF2B5EF4-FFF2-40B4-BE49-F238E27FC236}">
                <a16:creationId xmlns:a16="http://schemas.microsoft.com/office/drawing/2014/main" id="{9A53064D-66AD-C53B-901B-645B3BCAB9DC}"/>
              </a:ext>
            </a:extLst>
          </p:cNvPr>
          <p:cNvPicPr>
            <a:picLocks noChangeAspect="1"/>
          </p:cNvPicPr>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322439" y="321138"/>
            <a:ext cx="1884326" cy="406202"/>
          </a:xfrm>
          <a:prstGeom prst="rect">
            <a:avLst/>
          </a:prstGeom>
        </p:spPr>
      </p:pic>
      <p:sp>
        <p:nvSpPr>
          <p:cNvPr id="12" name="TextBox 11">
            <a:extLst>
              <a:ext uri="{FF2B5EF4-FFF2-40B4-BE49-F238E27FC236}">
                <a16:creationId xmlns:a16="http://schemas.microsoft.com/office/drawing/2014/main" id="{51B7008F-36DB-728C-8A7F-2EE781C0E4BE}"/>
              </a:ext>
            </a:extLst>
          </p:cNvPr>
          <p:cNvSpPr txBox="1"/>
          <p:nvPr/>
        </p:nvSpPr>
        <p:spPr>
          <a:xfrm>
            <a:off x="4686959" y="795092"/>
            <a:ext cx="2818079" cy="492443"/>
          </a:xfrm>
          <a:prstGeom prst="rect">
            <a:avLst/>
          </a:prstGeom>
          <a:noFill/>
        </p:spPr>
        <p:txBody>
          <a:bodyPr wrap="none" rtlCol="0">
            <a:spAutoFit/>
          </a:bodyPr>
          <a:lstStyle/>
          <a:p>
            <a:r>
              <a:rPr lang="en-US" sz="2600" dirty="0">
                <a:solidFill>
                  <a:srgbClr val="DC1E35"/>
                </a:solidFill>
                <a:latin typeface="Core Sans M 35 Light" panose="020F0303030302020204" pitchFamily="34" charset="0"/>
              </a:rPr>
              <a:t>With forwardRef</a:t>
            </a:r>
          </a:p>
        </p:txBody>
      </p:sp>
      <p:sp>
        <p:nvSpPr>
          <p:cNvPr id="14" name="TextBox 13">
            <a:extLst>
              <a:ext uri="{FF2B5EF4-FFF2-40B4-BE49-F238E27FC236}">
                <a16:creationId xmlns:a16="http://schemas.microsoft.com/office/drawing/2014/main" id="{599AB719-81BC-A461-F16C-F9EB67E5FEFB}"/>
              </a:ext>
            </a:extLst>
          </p:cNvPr>
          <p:cNvSpPr txBox="1"/>
          <p:nvPr/>
        </p:nvSpPr>
        <p:spPr>
          <a:xfrm>
            <a:off x="2062350" y="1847731"/>
            <a:ext cx="8067299" cy="4031873"/>
          </a:xfrm>
          <a:prstGeom prst="rect">
            <a:avLst/>
          </a:prstGeom>
          <a:solidFill>
            <a:schemeClr val="accent6">
              <a:lumMod val="50000"/>
            </a:schemeClr>
          </a:solidFill>
        </p:spPr>
        <p:txBody>
          <a:bodyPr wrap="square">
            <a:spAutoFit/>
          </a:bodyPr>
          <a:lstStyle/>
          <a:p>
            <a:r>
              <a:rPr lang="en-US" sz="1600" b="0" dirty="0">
                <a:solidFill>
                  <a:srgbClr val="C792EA"/>
                </a:solidFill>
                <a:effectLst/>
                <a:latin typeface="Consolas" panose="020B0609020204030204" pitchFamily="49" charset="0"/>
              </a:rPr>
              <a:t>const</a:t>
            </a:r>
            <a:r>
              <a:rPr lang="en-US" sz="1600" b="0" dirty="0">
                <a:solidFill>
                  <a:srgbClr val="BABED8"/>
                </a:solidFill>
                <a:effectLst/>
                <a:latin typeface="Consolas" panose="020B0609020204030204" pitchFamily="49" charset="0"/>
              </a:rPr>
              <a:t> </a:t>
            </a:r>
            <a:r>
              <a:rPr lang="en-US" sz="1600" b="0" dirty="0" err="1">
                <a:solidFill>
                  <a:srgbClr val="BABED8"/>
                </a:solidFill>
                <a:effectLst/>
                <a:latin typeface="Consolas" panose="020B0609020204030204" pitchFamily="49" charset="0"/>
              </a:rPr>
              <a:t>MyInput</a:t>
            </a:r>
            <a:r>
              <a:rPr lang="en-US" sz="1600" b="0" dirty="0">
                <a:solidFill>
                  <a:srgbClr val="BABED8"/>
                </a:solidFill>
                <a:effectLst/>
                <a:latin typeface="Consolas" panose="020B0609020204030204" pitchFamily="49" charset="0"/>
              </a:rPr>
              <a:t> </a:t>
            </a:r>
            <a:r>
              <a:rPr lang="en-US" sz="1600" b="0" dirty="0">
                <a:solidFill>
                  <a:srgbClr val="89DDFF"/>
                </a:solidFill>
                <a:effectLst/>
                <a:latin typeface="Consolas" panose="020B0609020204030204" pitchFamily="49" charset="0"/>
              </a:rPr>
              <a:t>=</a:t>
            </a:r>
            <a:r>
              <a:rPr lang="en-US" sz="1600" b="0" dirty="0">
                <a:solidFill>
                  <a:srgbClr val="BABED8"/>
                </a:solidFill>
                <a:effectLst/>
                <a:latin typeface="Consolas" panose="020B0609020204030204" pitchFamily="49" charset="0"/>
              </a:rPr>
              <a:t> </a:t>
            </a:r>
            <a:r>
              <a:rPr lang="en-US" sz="1600" b="0" dirty="0">
                <a:solidFill>
                  <a:srgbClr val="82AAFF"/>
                </a:solidFill>
                <a:effectLst/>
                <a:latin typeface="Consolas" panose="020B0609020204030204" pitchFamily="49" charset="0"/>
              </a:rPr>
              <a:t>forwardRef</a:t>
            </a:r>
            <a:r>
              <a:rPr lang="en-US" sz="1600" b="0" dirty="0">
                <a:solidFill>
                  <a:srgbClr val="BABED8"/>
                </a:solidFill>
                <a:effectLst/>
                <a:latin typeface="Consolas" panose="020B0609020204030204" pitchFamily="49" charset="0"/>
              </a:rPr>
              <a:t>(</a:t>
            </a:r>
            <a:r>
              <a:rPr lang="en-US" sz="1600" b="0" dirty="0">
                <a:solidFill>
                  <a:srgbClr val="C792EA"/>
                </a:solidFill>
                <a:effectLst/>
                <a:latin typeface="Consolas" panose="020B0609020204030204" pitchFamily="49" charset="0"/>
              </a:rPr>
              <a:t>function</a:t>
            </a:r>
            <a:r>
              <a:rPr lang="en-US" sz="1600" b="0" dirty="0">
                <a:solidFill>
                  <a:srgbClr val="BABED8"/>
                </a:solidFill>
                <a:effectLst/>
                <a:latin typeface="Consolas" panose="020B0609020204030204" pitchFamily="49" charset="0"/>
              </a:rPr>
              <a:t> </a:t>
            </a:r>
            <a:r>
              <a:rPr lang="en-US" sz="1600" b="0" dirty="0" err="1">
                <a:solidFill>
                  <a:srgbClr val="82AAFF"/>
                </a:solidFill>
                <a:effectLst/>
                <a:latin typeface="Consolas" panose="020B0609020204030204" pitchFamily="49" charset="0"/>
              </a:rPr>
              <a:t>MyInput</a:t>
            </a:r>
            <a:r>
              <a:rPr lang="en-US" sz="1600" b="0" dirty="0">
                <a:solidFill>
                  <a:srgbClr val="89DDFF"/>
                </a:solidFill>
                <a:effectLst/>
                <a:latin typeface="Consolas" panose="020B0609020204030204" pitchFamily="49" charset="0"/>
              </a:rPr>
              <a:t>(</a:t>
            </a:r>
            <a:r>
              <a:rPr lang="en-US" sz="1600" b="0" i="1" dirty="0">
                <a:solidFill>
                  <a:srgbClr val="BABED8"/>
                </a:solidFill>
                <a:effectLst/>
                <a:latin typeface="Consolas" panose="020B0609020204030204" pitchFamily="49" charset="0"/>
              </a:rPr>
              <a:t>props</a:t>
            </a:r>
            <a:r>
              <a:rPr lang="en-US" sz="1600" b="0" dirty="0">
                <a:solidFill>
                  <a:srgbClr val="89DDFF"/>
                </a:solidFill>
                <a:effectLst/>
                <a:latin typeface="Consolas" panose="020B0609020204030204" pitchFamily="49" charset="0"/>
              </a:rPr>
              <a:t>,</a:t>
            </a:r>
            <a:r>
              <a:rPr lang="en-US" sz="1600" b="0" dirty="0">
                <a:solidFill>
                  <a:srgbClr val="BABED8"/>
                </a:solidFill>
                <a:effectLst/>
                <a:latin typeface="Consolas" panose="020B0609020204030204" pitchFamily="49" charset="0"/>
              </a:rPr>
              <a:t> </a:t>
            </a:r>
            <a:r>
              <a:rPr lang="en-US" sz="1600" b="0" i="1" dirty="0">
                <a:solidFill>
                  <a:srgbClr val="BABED8"/>
                </a:solidFill>
                <a:effectLst/>
                <a:latin typeface="Consolas" panose="020B0609020204030204" pitchFamily="49" charset="0"/>
              </a:rPr>
              <a:t>ref</a:t>
            </a:r>
            <a:r>
              <a:rPr lang="en-US" sz="1600" b="0" dirty="0">
                <a:solidFill>
                  <a:srgbClr val="89DDFF"/>
                </a:solidFill>
                <a:effectLst/>
                <a:latin typeface="Consolas" panose="020B0609020204030204" pitchFamily="49" charset="0"/>
              </a:rPr>
              <a:t>)</a:t>
            </a:r>
            <a:r>
              <a:rPr lang="en-US" sz="1600" b="0" dirty="0">
                <a:solidFill>
                  <a:srgbClr val="BABED8"/>
                </a:solidFill>
                <a:effectLst/>
                <a:latin typeface="Consolas" panose="020B0609020204030204" pitchFamily="49" charset="0"/>
              </a:rPr>
              <a:t> </a:t>
            </a:r>
            <a:r>
              <a:rPr lang="en-US" sz="1600" b="0" dirty="0">
                <a:solidFill>
                  <a:srgbClr val="89DDFF"/>
                </a:solidFill>
                <a:effectLst/>
                <a:latin typeface="Consolas" panose="020B0609020204030204" pitchFamily="49" charset="0"/>
              </a:rPr>
              <a:t>{</a:t>
            </a:r>
            <a:endParaRPr lang="en-US" sz="1600" b="0" dirty="0">
              <a:solidFill>
                <a:srgbClr val="BABED8"/>
              </a:solidFill>
              <a:effectLst/>
              <a:latin typeface="Consolas" panose="020B0609020204030204" pitchFamily="49" charset="0"/>
            </a:endParaRPr>
          </a:p>
          <a:p>
            <a:r>
              <a:rPr lang="en-US" sz="1600" b="0" dirty="0">
                <a:solidFill>
                  <a:srgbClr val="F07178"/>
                </a:solidFill>
                <a:effectLst/>
                <a:latin typeface="Consolas" panose="020B0609020204030204" pitchFamily="49" charset="0"/>
              </a:rPr>
              <a:t>    </a:t>
            </a:r>
            <a:r>
              <a:rPr lang="en-US" sz="1600" b="0" i="1" dirty="0">
                <a:solidFill>
                  <a:srgbClr val="89DDFF"/>
                </a:solidFill>
                <a:effectLst/>
                <a:latin typeface="Consolas" panose="020B0609020204030204" pitchFamily="49" charset="0"/>
              </a:rPr>
              <a:t>return</a:t>
            </a:r>
            <a:r>
              <a:rPr lang="en-US" sz="1600" b="0" dirty="0">
                <a:solidFill>
                  <a:srgbClr val="F07178"/>
                </a:solidFill>
                <a:effectLst/>
                <a:latin typeface="Consolas" panose="020B0609020204030204" pitchFamily="49" charset="0"/>
              </a:rPr>
              <a:t> </a:t>
            </a:r>
            <a:r>
              <a:rPr lang="en-US" sz="1600" b="0" dirty="0">
                <a:solidFill>
                  <a:srgbClr val="89DDFF"/>
                </a:solidFill>
                <a:effectLst/>
                <a:latin typeface="Consolas" panose="020B0609020204030204" pitchFamily="49" charset="0"/>
              </a:rPr>
              <a:t>&lt;</a:t>
            </a:r>
            <a:r>
              <a:rPr lang="en-US" sz="1600" b="0" dirty="0">
                <a:solidFill>
                  <a:srgbClr val="F07178"/>
                </a:solidFill>
                <a:effectLst/>
                <a:latin typeface="Consolas" panose="020B0609020204030204" pitchFamily="49" charset="0"/>
              </a:rPr>
              <a:t>input</a:t>
            </a:r>
            <a:r>
              <a:rPr lang="en-US" sz="1600" b="0" dirty="0">
                <a:solidFill>
                  <a:srgbClr val="89DDFF"/>
                </a:solidFill>
                <a:effectLst/>
                <a:latin typeface="Consolas" panose="020B0609020204030204" pitchFamily="49" charset="0"/>
              </a:rPr>
              <a:t> </a:t>
            </a:r>
            <a:r>
              <a:rPr lang="en-US" sz="1600" b="0" dirty="0">
                <a:solidFill>
                  <a:srgbClr val="C792EA"/>
                </a:solidFill>
                <a:effectLst/>
                <a:latin typeface="Consolas" panose="020B0609020204030204" pitchFamily="49" charset="0"/>
              </a:rPr>
              <a:t>placeholder</a:t>
            </a:r>
            <a:r>
              <a:rPr lang="en-US" sz="1600" b="0" dirty="0">
                <a:solidFill>
                  <a:srgbClr val="89DDFF"/>
                </a:solidFill>
                <a:effectLst/>
                <a:latin typeface="Consolas" panose="020B0609020204030204" pitchFamily="49" charset="0"/>
              </a:rPr>
              <a:t>={</a:t>
            </a:r>
            <a:r>
              <a:rPr lang="en-US" sz="1600" b="0" i="1" dirty="0" err="1">
                <a:solidFill>
                  <a:srgbClr val="BABED8"/>
                </a:solidFill>
                <a:effectLst/>
                <a:latin typeface="Consolas" panose="020B0609020204030204" pitchFamily="49" charset="0"/>
              </a:rPr>
              <a:t>props</a:t>
            </a:r>
            <a:r>
              <a:rPr lang="en-US" sz="1600" b="0" dirty="0" err="1">
                <a:solidFill>
                  <a:srgbClr val="89DDFF"/>
                </a:solidFill>
                <a:effectLst/>
                <a:latin typeface="Consolas" panose="020B0609020204030204" pitchFamily="49" charset="0"/>
              </a:rPr>
              <a:t>.</a:t>
            </a:r>
            <a:r>
              <a:rPr lang="en-US" sz="1600" b="0" dirty="0" err="1">
                <a:solidFill>
                  <a:srgbClr val="BABED8"/>
                </a:solidFill>
                <a:effectLst/>
                <a:latin typeface="Consolas" panose="020B0609020204030204" pitchFamily="49" charset="0"/>
              </a:rPr>
              <a:t>placeholder</a:t>
            </a:r>
            <a:r>
              <a:rPr lang="en-US" sz="1600" b="0" dirty="0">
                <a:solidFill>
                  <a:srgbClr val="89DDFF"/>
                </a:solidFill>
                <a:effectLst/>
                <a:latin typeface="Consolas" panose="020B0609020204030204" pitchFamily="49" charset="0"/>
              </a:rPr>
              <a:t>} </a:t>
            </a:r>
            <a:r>
              <a:rPr lang="en-US" sz="1600" b="0" dirty="0">
                <a:solidFill>
                  <a:srgbClr val="C792EA"/>
                </a:solidFill>
                <a:effectLst/>
                <a:latin typeface="Consolas" panose="020B0609020204030204" pitchFamily="49" charset="0"/>
              </a:rPr>
              <a:t>ref</a:t>
            </a:r>
            <a:r>
              <a:rPr lang="en-US" sz="1600" b="0" dirty="0">
                <a:solidFill>
                  <a:srgbClr val="89DDFF"/>
                </a:solidFill>
                <a:effectLst/>
                <a:latin typeface="Consolas" panose="020B0609020204030204" pitchFamily="49" charset="0"/>
              </a:rPr>
              <a:t>={</a:t>
            </a:r>
            <a:r>
              <a:rPr lang="en-US" sz="1600" b="0" i="1" dirty="0">
                <a:solidFill>
                  <a:srgbClr val="BABED8"/>
                </a:solidFill>
                <a:effectLst/>
                <a:latin typeface="Consolas" panose="020B0609020204030204" pitchFamily="49" charset="0"/>
              </a:rPr>
              <a:t>ref</a:t>
            </a:r>
            <a:r>
              <a:rPr lang="en-US" sz="1600" b="0" dirty="0">
                <a:solidFill>
                  <a:srgbClr val="89DDFF"/>
                </a:solidFill>
                <a:effectLst/>
                <a:latin typeface="Consolas" panose="020B0609020204030204" pitchFamily="49" charset="0"/>
              </a:rPr>
              <a:t>} /&gt;</a:t>
            </a:r>
            <a:endParaRPr lang="en-US" sz="1600" b="0" dirty="0">
              <a:solidFill>
                <a:srgbClr val="BABED8"/>
              </a:solidFill>
              <a:effectLst/>
              <a:latin typeface="Consolas" panose="020B0609020204030204" pitchFamily="49" charset="0"/>
            </a:endParaRPr>
          </a:p>
          <a:p>
            <a:r>
              <a:rPr lang="en-US" sz="1600" b="0" dirty="0">
                <a:solidFill>
                  <a:srgbClr val="89DDFF"/>
                </a:solidFill>
                <a:effectLst/>
                <a:latin typeface="Consolas" panose="020B0609020204030204" pitchFamily="49" charset="0"/>
              </a:rPr>
              <a:t>}</a:t>
            </a:r>
            <a:r>
              <a:rPr lang="en-US" sz="1600" b="0" dirty="0">
                <a:solidFill>
                  <a:srgbClr val="BABED8"/>
                </a:solidFill>
                <a:effectLst/>
                <a:latin typeface="Consolas" panose="020B0609020204030204" pitchFamily="49" charset="0"/>
              </a:rPr>
              <a:t>)</a:t>
            </a:r>
          </a:p>
          <a:p>
            <a:br>
              <a:rPr lang="en-US" sz="1600" b="0" dirty="0">
                <a:solidFill>
                  <a:srgbClr val="BABED8"/>
                </a:solidFill>
                <a:effectLst/>
                <a:latin typeface="Consolas" panose="020B0609020204030204" pitchFamily="49" charset="0"/>
              </a:rPr>
            </a:br>
            <a:r>
              <a:rPr lang="en-US" sz="1600" b="0" dirty="0">
                <a:solidFill>
                  <a:srgbClr val="C792EA"/>
                </a:solidFill>
                <a:effectLst/>
                <a:latin typeface="Consolas" panose="020B0609020204030204" pitchFamily="49" charset="0"/>
              </a:rPr>
              <a:t>function</a:t>
            </a:r>
            <a:r>
              <a:rPr lang="en-US" sz="1600" b="0" dirty="0">
                <a:solidFill>
                  <a:srgbClr val="BABED8"/>
                </a:solidFill>
                <a:effectLst/>
                <a:latin typeface="Consolas" panose="020B0609020204030204" pitchFamily="49" charset="0"/>
              </a:rPr>
              <a:t> </a:t>
            </a:r>
            <a:r>
              <a:rPr lang="en-US" sz="1600" b="0" dirty="0" err="1">
                <a:solidFill>
                  <a:srgbClr val="82AAFF"/>
                </a:solidFill>
                <a:effectLst/>
                <a:latin typeface="Consolas" panose="020B0609020204030204" pitchFamily="49" charset="0"/>
              </a:rPr>
              <a:t>MyForm</a:t>
            </a:r>
            <a:r>
              <a:rPr lang="en-US" sz="1600" b="0" dirty="0">
                <a:solidFill>
                  <a:srgbClr val="89DDFF"/>
                </a:solidFill>
                <a:effectLst/>
                <a:latin typeface="Consolas" panose="020B0609020204030204" pitchFamily="49" charset="0"/>
              </a:rPr>
              <a:t>()</a:t>
            </a:r>
            <a:r>
              <a:rPr lang="en-US" sz="1600" b="0" dirty="0">
                <a:solidFill>
                  <a:srgbClr val="BABED8"/>
                </a:solidFill>
                <a:effectLst/>
                <a:latin typeface="Consolas" panose="020B0609020204030204" pitchFamily="49" charset="0"/>
              </a:rPr>
              <a:t> </a:t>
            </a:r>
            <a:r>
              <a:rPr lang="en-US" sz="1600" b="0" dirty="0">
                <a:solidFill>
                  <a:srgbClr val="89DDFF"/>
                </a:solidFill>
                <a:effectLst/>
                <a:latin typeface="Consolas" panose="020B0609020204030204" pitchFamily="49" charset="0"/>
              </a:rPr>
              <a:t>{</a:t>
            </a:r>
            <a:endParaRPr lang="en-US" sz="1600" b="0" dirty="0">
              <a:solidFill>
                <a:srgbClr val="BABED8"/>
              </a:solidFill>
              <a:effectLst/>
              <a:latin typeface="Consolas" panose="020B0609020204030204" pitchFamily="49" charset="0"/>
            </a:endParaRPr>
          </a:p>
          <a:p>
            <a:r>
              <a:rPr lang="en-US" sz="1600" b="0" dirty="0">
                <a:solidFill>
                  <a:srgbClr val="F07178"/>
                </a:solidFill>
                <a:effectLst/>
                <a:latin typeface="Consolas" panose="020B0609020204030204" pitchFamily="49" charset="0"/>
              </a:rPr>
              <a:t>    </a:t>
            </a:r>
            <a:r>
              <a:rPr lang="en-US" sz="1600" b="0" dirty="0">
                <a:solidFill>
                  <a:srgbClr val="C792EA"/>
                </a:solidFill>
                <a:effectLst/>
                <a:latin typeface="Consolas" panose="020B0609020204030204" pitchFamily="49" charset="0"/>
              </a:rPr>
              <a:t>const</a:t>
            </a:r>
            <a:r>
              <a:rPr lang="en-US" sz="1600" b="0" dirty="0">
                <a:solidFill>
                  <a:srgbClr val="F07178"/>
                </a:solidFill>
                <a:effectLst/>
                <a:latin typeface="Consolas" panose="020B0609020204030204" pitchFamily="49" charset="0"/>
              </a:rPr>
              <a:t> </a:t>
            </a:r>
            <a:r>
              <a:rPr lang="en-US" sz="1600" b="0" dirty="0">
                <a:solidFill>
                  <a:srgbClr val="BABED8"/>
                </a:solidFill>
                <a:effectLst/>
                <a:latin typeface="Consolas" panose="020B0609020204030204" pitchFamily="49" charset="0"/>
              </a:rPr>
              <a:t>ref</a:t>
            </a:r>
            <a:r>
              <a:rPr lang="en-US" sz="1600" b="0" dirty="0">
                <a:solidFill>
                  <a:srgbClr val="F07178"/>
                </a:solidFill>
                <a:effectLst/>
                <a:latin typeface="Consolas" panose="020B0609020204030204" pitchFamily="49" charset="0"/>
              </a:rPr>
              <a:t> </a:t>
            </a:r>
            <a:r>
              <a:rPr lang="en-US" sz="1600" b="0" dirty="0">
                <a:solidFill>
                  <a:srgbClr val="89DDFF"/>
                </a:solidFill>
                <a:effectLst/>
                <a:latin typeface="Consolas" panose="020B0609020204030204" pitchFamily="49" charset="0"/>
              </a:rPr>
              <a:t>=</a:t>
            </a:r>
            <a:r>
              <a:rPr lang="en-US" sz="1600" b="0" dirty="0">
                <a:solidFill>
                  <a:srgbClr val="F07178"/>
                </a:solidFill>
                <a:effectLst/>
                <a:latin typeface="Consolas" panose="020B0609020204030204" pitchFamily="49" charset="0"/>
              </a:rPr>
              <a:t> </a:t>
            </a:r>
            <a:r>
              <a:rPr lang="en-US" sz="1600" b="0" dirty="0" err="1">
                <a:solidFill>
                  <a:srgbClr val="82AAFF"/>
                </a:solidFill>
                <a:effectLst/>
                <a:latin typeface="Consolas" panose="020B0609020204030204" pitchFamily="49" charset="0"/>
              </a:rPr>
              <a:t>useRef</a:t>
            </a:r>
            <a:r>
              <a:rPr lang="en-US" sz="1600" b="0" dirty="0">
                <a:solidFill>
                  <a:srgbClr val="F07178"/>
                </a:solidFill>
                <a:effectLst/>
                <a:latin typeface="Consolas" panose="020B0609020204030204" pitchFamily="49" charset="0"/>
              </a:rPr>
              <a:t>(</a:t>
            </a:r>
            <a:r>
              <a:rPr lang="en-US" sz="1600" b="0" dirty="0">
                <a:solidFill>
                  <a:srgbClr val="89DDFF"/>
                </a:solidFill>
                <a:effectLst/>
                <a:latin typeface="Consolas" panose="020B0609020204030204" pitchFamily="49" charset="0"/>
              </a:rPr>
              <a:t>null</a:t>
            </a:r>
            <a:r>
              <a:rPr lang="en-US" sz="1600" b="0" dirty="0">
                <a:solidFill>
                  <a:srgbClr val="F07178"/>
                </a:solidFill>
                <a:effectLst/>
                <a:latin typeface="Consolas" panose="020B0609020204030204" pitchFamily="49" charset="0"/>
              </a:rPr>
              <a:t>)</a:t>
            </a:r>
            <a:r>
              <a:rPr lang="en-US" sz="1600" b="0" dirty="0">
                <a:solidFill>
                  <a:srgbClr val="89DDFF"/>
                </a:solidFill>
                <a:effectLst/>
                <a:latin typeface="Consolas" panose="020B0609020204030204" pitchFamily="49" charset="0"/>
              </a:rPr>
              <a:t>;</a:t>
            </a:r>
            <a:endParaRPr lang="en-US" sz="1600" b="0" dirty="0">
              <a:solidFill>
                <a:srgbClr val="BABED8"/>
              </a:solidFill>
              <a:effectLst/>
              <a:latin typeface="Consolas" panose="020B0609020204030204" pitchFamily="49" charset="0"/>
            </a:endParaRPr>
          </a:p>
          <a:p>
            <a:r>
              <a:rPr lang="en-US" sz="1600" b="0" dirty="0">
                <a:solidFill>
                  <a:srgbClr val="F07178"/>
                </a:solidFill>
                <a:effectLst/>
                <a:latin typeface="Consolas" panose="020B0609020204030204" pitchFamily="49" charset="0"/>
              </a:rPr>
              <a:t>    </a:t>
            </a:r>
            <a:r>
              <a:rPr lang="en-US" sz="1600" b="0" dirty="0">
                <a:solidFill>
                  <a:srgbClr val="C792EA"/>
                </a:solidFill>
                <a:effectLst/>
                <a:latin typeface="Consolas" panose="020B0609020204030204" pitchFamily="49" charset="0"/>
              </a:rPr>
              <a:t>const</a:t>
            </a:r>
            <a:r>
              <a:rPr lang="en-US" sz="1600" b="0" dirty="0">
                <a:solidFill>
                  <a:srgbClr val="F07178"/>
                </a:solidFill>
                <a:effectLst/>
                <a:latin typeface="Consolas" panose="020B0609020204030204" pitchFamily="49" charset="0"/>
              </a:rPr>
              <a:t> </a:t>
            </a:r>
            <a:r>
              <a:rPr lang="en-US" sz="1600" b="0" dirty="0" err="1">
                <a:solidFill>
                  <a:srgbClr val="82AAFF"/>
                </a:solidFill>
                <a:effectLst/>
                <a:latin typeface="Consolas" panose="020B0609020204030204" pitchFamily="49" charset="0"/>
              </a:rPr>
              <a:t>handleClick</a:t>
            </a:r>
            <a:r>
              <a:rPr lang="en-US" sz="1600" b="0" dirty="0">
                <a:solidFill>
                  <a:srgbClr val="F07178"/>
                </a:solidFill>
                <a:effectLst/>
                <a:latin typeface="Consolas" panose="020B0609020204030204" pitchFamily="49" charset="0"/>
              </a:rPr>
              <a:t> </a:t>
            </a:r>
            <a:r>
              <a:rPr lang="en-US" sz="1600" b="0" dirty="0">
                <a:solidFill>
                  <a:srgbClr val="89DDFF"/>
                </a:solidFill>
                <a:effectLst/>
                <a:latin typeface="Consolas" panose="020B0609020204030204" pitchFamily="49" charset="0"/>
              </a:rPr>
              <a:t>=</a:t>
            </a:r>
            <a:r>
              <a:rPr lang="en-US" sz="1600" b="0" dirty="0">
                <a:solidFill>
                  <a:srgbClr val="F07178"/>
                </a:solidFill>
                <a:effectLst/>
                <a:latin typeface="Consolas" panose="020B0609020204030204" pitchFamily="49" charset="0"/>
              </a:rPr>
              <a:t> </a:t>
            </a:r>
            <a:r>
              <a:rPr lang="en-US" sz="1600" b="0" dirty="0">
                <a:solidFill>
                  <a:srgbClr val="89DDFF"/>
                </a:solidFill>
                <a:effectLst/>
                <a:latin typeface="Consolas" panose="020B0609020204030204" pitchFamily="49" charset="0"/>
              </a:rPr>
              <a:t>()</a:t>
            </a:r>
            <a:r>
              <a:rPr lang="en-US" sz="1600" b="0" dirty="0">
                <a:solidFill>
                  <a:srgbClr val="F07178"/>
                </a:solidFill>
                <a:effectLst/>
                <a:latin typeface="Consolas" panose="020B0609020204030204" pitchFamily="49" charset="0"/>
              </a:rPr>
              <a:t> </a:t>
            </a:r>
            <a:r>
              <a:rPr lang="en-US" sz="1600" b="0" dirty="0">
                <a:solidFill>
                  <a:srgbClr val="C792EA"/>
                </a:solidFill>
                <a:effectLst/>
                <a:latin typeface="Consolas" panose="020B0609020204030204" pitchFamily="49" charset="0"/>
              </a:rPr>
              <a:t>=&gt;</a:t>
            </a:r>
            <a:r>
              <a:rPr lang="en-US" sz="1600" b="0" dirty="0">
                <a:solidFill>
                  <a:srgbClr val="F07178"/>
                </a:solidFill>
                <a:effectLst/>
                <a:latin typeface="Consolas" panose="020B0609020204030204" pitchFamily="49" charset="0"/>
              </a:rPr>
              <a:t> </a:t>
            </a:r>
            <a:r>
              <a:rPr lang="en-US" sz="1600" b="0" dirty="0" err="1">
                <a:solidFill>
                  <a:srgbClr val="BABED8"/>
                </a:solidFill>
                <a:effectLst/>
                <a:latin typeface="Consolas" panose="020B0609020204030204" pitchFamily="49" charset="0"/>
              </a:rPr>
              <a:t>ref</a:t>
            </a:r>
            <a:r>
              <a:rPr lang="en-US" sz="1600" b="0" dirty="0" err="1">
                <a:solidFill>
                  <a:srgbClr val="89DDFF"/>
                </a:solidFill>
                <a:effectLst/>
                <a:latin typeface="Consolas" panose="020B0609020204030204" pitchFamily="49" charset="0"/>
              </a:rPr>
              <a:t>.</a:t>
            </a:r>
            <a:r>
              <a:rPr lang="en-US" sz="1600" b="0" dirty="0" err="1">
                <a:solidFill>
                  <a:srgbClr val="BABED8"/>
                </a:solidFill>
                <a:effectLst/>
                <a:latin typeface="Consolas" panose="020B0609020204030204" pitchFamily="49" charset="0"/>
              </a:rPr>
              <a:t>current</a:t>
            </a:r>
            <a:r>
              <a:rPr lang="en-US" sz="1600" b="0" dirty="0" err="1">
                <a:solidFill>
                  <a:srgbClr val="89DDFF"/>
                </a:solidFill>
                <a:effectLst/>
                <a:latin typeface="Consolas" panose="020B0609020204030204" pitchFamily="49" charset="0"/>
              </a:rPr>
              <a:t>.</a:t>
            </a:r>
            <a:r>
              <a:rPr lang="en-US" sz="1600" b="0" dirty="0" err="1">
                <a:solidFill>
                  <a:srgbClr val="82AAFF"/>
                </a:solidFill>
                <a:effectLst/>
                <a:latin typeface="Consolas" panose="020B0609020204030204" pitchFamily="49" charset="0"/>
              </a:rPr>
              <a:t>focus</a:t>
            </a:r>
            <a:r>
              <a:rPr lang="en-US" sz="1600" b="0" dirty="0">
                <a:solidFill>
                  <a:srgbClr val="F07178"/>
                </a:solidFill>
                <a:effectLst/>
                <a:latin typeface="Consolas" panose="020B0609020204030204" pitchFamily="49" charset="0"/>
              </a:rPr>
              <a:t>()</a:t>
            </a:r>
            <a:r>
              <a:rPr lang="en-US" sz="1600" b="0" dirty="0">
                <a:solidFill>
                  <a:srgbClr val="89DDFF"/>
                </a:solidFill>
                <a:effectLst/>
                <a:latin typeface="Consolas" panose="020B0609020204030204" pitchFamily="49" charset="0"/>
              </a:rPr>
              <a:t>;</a:t>
            </a:r>
            <a:endParaRPr lang="en-US" sz="1600" b="0" dirty="0">
              <a:solidFill>
                <a:srgbClr val="BABED8"/>
              </a:solidFill>
              <a:effectLst/>
              <a:latin typeface="Consolas" panose="020B0609020204030204" pitchFamily="49" charset="0"/>
            </a:endParaRPr>
          </a:p>
          <a:p>
            <a:r>
              <a:rPr lang="en-US" sz="1600" b="0" dirty="0">
                <a:solidFill>
                  <a:srgbClr val="F07178"/>
                </a:solidFill>
                <a:effectLst/>
                <a:latin typeface="Consolas" panose="020B0609020204030204" pitchFamily="49" charset="0"/>
              </a:rPr>
              <a:t>    </a:t>
            </a:r>
            <a:r>
              <a:rPr lang="en-US" sz="1600" b="0" i="1" dirty="0">
                <a:solidFill>
                  <a:srgbClr val="89DDFF"/>
                </a:solidFill>
                <a:effectLst/>
                <a:latin typeface="Consolas" panose="020B0609020204030204" pitchFamily="49" charset="0"/>
              </a:rPr>
              <a:t>return</a:t>
            </a:r>
            <a:r>
              <a:rPr lang="en-US" sz="1600" b="0" dirty="0">
                <a:solidFill>
                  <a:srgbClr val="F07178"/>
                </a:solidFill>
                <a:effectLst/>
                <a:latin typeface="Consolas" panose="020B0609020204030204" pitchFamily="49" charset="0"/>
              </a:rPr>
              <a:t> (</a:t>
            </a:r>
            <a:endParaRPr lang="en-US" sz="1600" b="0" dirty="0">
              <a:solidFill>
                <a:srgbClr val="BABED8"/>
              </a:solidFill>
              <a:effectLst/>
              <a:latin typeface="Consolas" panose="020B0609020204030204" pitchFamily="49" charset="0"/>
            </a:endParaRPr>
          </a:p>
          <a:p>
            <a:r>
              <a:rPr lang="en-US" sz="1600" b="0" dirty="0">
                <a:solidFill>
                  <a:srgbClr val="F07178"/>
                </a:solidFill>
                <a:effectLst/>
                <a:latin typeface="Consolas" panose="020B0609020204030204" pitchFamily="49" charset="0"/>
              </a:rPr>
              <a:t>        </a:t>
            </a:r>
            <a:r>
              <a:rPr lang="en-US" sz="1600" b="0" dirty="0">
                <a:solidFill>
                  <a:srgbClr val="89DDFF"/>
                </a:solidFill>
                <a:effectLst/>
                <a:latin typeface="Consolas" panose="020B0609020204030204" pitchFamily="49" charset="0"/>
              </a:rPr>
              <a:t>&lt;</a:t>
            </a:r>
            <a:r>
              <a:rPr lang="en-US" sz="1600" b="0" dirty="0">
                <a:solidFill>
                  <a:srgbClr val="F07178"/>
                </a:solidFill>
                <a:effectLst/>
                <a:latin typeface="Consolas" panose="020B0609020204030204" pitchFamily="49" charset="0"/>
              </a:rPr>
              <a:t>form</a:t>
            </a:r>
            <a:r>
              <a:rPr lang="en-US" sz="1600" b="0" dirty="0">
                <a:solidFill>
                  <a:srgbClr val="89DDFF"/>
                </a:solidFill>
                <a:effectLst/>
                <a:latin typeface="Consolas" panose="020B0609020204030204" pitchFamily="49" charset="0"/>
              </a:rPr>
              <a:t>&gt;</a:t>
            </a:r>
            <a:endParaRPr lang="en-US" sz="1600" b="0" dirty="0">
              <a:solidFill>
                <a:srgbClr val="BABED8"/>
              </a:solidFill>
              <a:effectLst/>
              <a:latin typeface="Consolas" panose="020B0609020204030204" pitchFamily="49" charset="0"/>
            </a:endParaRPr>
          </a:p>
          <a:p>
            <a:r>
              <a:rPr lang="en-US" sz="1600" b="0" dirty="0">
                <a:solidFill>
                  <a:srgbClr val="BABED8"/>
                </a:solidFill>
                <a:effectLst/>
                <a:latin typeface="Consolas" panose="020B0609020204030204" pitchFamily="49" charset="0"/>
              </a:rPr>
              <a:t>            </a:t>
            </a:r>
            <a:r>
              <a:rPr lang="en-US" sz="1600" b="0" dirty="0">
                <a:solidFill>
                  <a:srgbClr val="89DDFF"/>
                </a:solidFill>
                <a:effectLst/>
                <a:latin typeface="Consolas" panose="020B0609020204030204" pitchFamily="49" charset="0"/>
              </a:rPr>
              <a:t>&lt;</a:t>
            </a:r>
            <a:r>
              <a:rPr lang="en-US" sz="1600" b="0" dirty="0" err="1">
                <a:solidFill>
                  <a:srgbClr val="FFCB6B"/>
                </a:solidFill>
                <a:effectLst/>
                <a:latin typeface="Consolas" panose="020B0609020204030204" pitchFamily="49" charset="0"/>
              </a:rPr>
              <a:t>MyInput</a:t>
            </a:r>
            <a:r>
              <a:rPr lang="en-US" sz="1600" b="0" dirty="0">
                <a:solidFill>
                  <a:srgbClr val="89DDFF"/>
                </a:solidFill>
                <a:effectLst/>
                <a:latin typeface="Consolas" panose="020B0609020204030204" pitchFamily="49" charset="0"/>
              </a:rPr>
              <a:t> </a:t>
            </a:r>
            <a:r>
              <a:rPr lang="en-US" sz="1600" b="0" dirty="0">
                <a:solidFill>
                  <a:srgbClr val="C792EA"/>
                </a:solidFill>
                <a:effectLst/>
                <a:latin typeface="Consolas" panose="020B0609020204030204" pitchFamily="49" charset="0"/>
              </a:rPr>
              <a:t>placeholder</a:t>
            </a:r>
            <a:r>
              <a:rPr lang="en-US" sz="1600" b="0" dirty="0">
                <a:solidFill>
                  <a:srgbClr val="89DDFF"/>
                </a:solidFill>
                <a:effectLst/>
                <a:latin typeface="Consolas" panose="020B0609020204030204" pitchFamily="49" charset="0"/>
              </a:rPr>
              <a:t>="</a:t>
            </a:r>
            <a:r>
              <a:rPr lang="en-US" sz="1600" b="0" dirty="0">
                <a:solidFill>
                  <a:srgbClr val="C3E88D"/>
                </a:solidFill>
                <a:effectLst/>
                <a:latin typeface="Consolas" panose="020B0609020204030204" pitchFamily="49" charset="0"/>
              </a:rPr>
              <a:t>Enter your name</a:t>
            </a:r>
            <a:r>
              <a:rPr lang="en-US" sz="1600" b="0" dirty="0">
                <a:solidFill>
                  <a:srgbClr val="89DDFF"/>
                </a:solidFill>
                <a:effectLst/>
                <a:latin typeface="Consolas" panose="020B0609020204030204" pitchFamily="49" charset="0"/>
              </a:rPr>
              <a:t>" </a:t>
            </a:r>
            <a:r>
              <a:rPr lang="en-US" sz="1600" b="0" dirty="0">
                <a:solidFill>
                  <a:srgbClr val="C792EA"/>
                </a:solidFill>
                <a:effectLst/>
                <a:latin typeface="Consolas" panose="020B0609020204030204" pitchFamily="49" charset="0"/>
              </a:rPr>
              <a:t>ref</a:t>
            </a:r>
            <a:r>
              <a:rPr lang="en-US" sz="1600" b="0" dirty="0">
                <a:solidFill>
                  <a:srgbClr val="89DDFF"/>
                </a:solidFill>
                <a:effectLst/>
                <a:latin typeface="Consolas" panose="020B0609020204030204" pitchFamily="49" charset="0"/>
              </a:rPr>
              <a:t>={</a:t>
            </a:r>
            <a:r>
              <a:rPr lang="en-US" sz="1600" b="0" dirty="0">
                <a:solidFill>
                  <a:srgbClr val="BABED8"/>
                </a:solidFill>
                <a:effectLst/>
                <a:latin typeface="Consolas" panose="020B0609020204030204" pitchFamily="49" charset="0"/>
              </a:rPr>
              <a:t>ref</a:t>
            </a:r>
            <a:r>
              <a:rPr lang="en-US" sz="1600" b="0" dirty="0">
                <a:solidFill>
                  <a:srgbClr val="89DDFF"/>
                </a:solidFill>
                <a:effectLst/>
                <a:latin typeface="Consolas" panose="020B0609020204030204" pitchFamily="49" charset="0"/>
              </a:rPr>
              <a:t>} /&gt;</a:t>
            </a:r>
            <a:endParaRPr lang="en-US" sz="1600" b="0" dirty="0">
              <a:solidFill>
                <a:srgbClr val="BABED8"/>
              </a:solidFill>
              <a:effectLst/>
              <a:latin typeface="Consolas" panose="020B0609020204030204" pitchFamily="49" charset="0"/>
            </a:endParaRPr>
          </a:p>
          <a:p>
            <a:r>
              <a:rPr lang="en-US" sz="1600" b="0" dirty="0">
                <a:solidFill>
                  <a:srgbClr val="BABED8"/>
                </a:solidFill>
                <a:effectLst/>
                <a:latin typeface="Consolas" panose="020B0609020204030204" pitchFamily="49" charset="0"/>
              </a:rPr>
              <a:t>            </a:t>
            </a:r>
            <a:r>
              <a:rPr lang="en-US" sz="1600" b="0" dirty="0">
                <a:solidFill>
                  <a:srgbClr val="89DDFF"/>
                </a:solidFill>
                <a:effectLst/>
                <a:latin typeface="Consolas" panose="020B0609020204030204" pitchFamily="49" charset="0"/>
              </a:rPr>
              <a:t>&lt;</a:t>
            </a:r>
            <a:r>
              <a:rPr lang="en-US" sz="1600" b="0" dirty="0">
                <a:solidFill>
                  <a:srgbClr val="F07178"/>
                </a:solidFill>
                <a:effectLst/>
                <a:latin typeface="Consolas" panose="020B0609020204030204" pitchFamily="49" charset="0"/>
              </a:rPr>
              <a:t>button</a:t>
            </a:r>
            <a:r>
              <a:rPr lang="en-US" sz="1600" b="0" dirty="0">
                <a:solidFill>
                  <a:srgbClr val="89DDFF"/>
                </a:solidFill>
                <a:effectLst/>
                <a:latin typeface="Consolas" panose="020B0609020204030204" pitchFamily="49" charset="0"/>
              </a:rPr>
              <a:t> </a:t>
            </a:r>
            <a:r>
              <a:rPr lang="en-US" sz="1600" b="0" dirty="0">
                <a:solidFill>
                  <a:srgbClr val="C792EA"/>
                </a:solidFill>
                <a:effectLst/>
                <a:latin typeface="Consolas" panose="020B0609020204030204" pitchFamily="49" charset="0"/>
              </a:rPr>
              <a:t>type</a:t>
            </a:r>
            <a:r>
              <a:rPr lang="en-US" sz="1600" b="0" dirty="0">
                <a:solidFill>
                  <a:srgbClr val="89DDFF"/>
                </a:solidFill>
                <a:effectLst/>
                <a:latin typeface="Consolas" panose="020B0609020204030204" pitchFamily="49" charset="0"/>
              </a:rPr>
              <a:t>="</a:t>
            </a:r>
            <a:r>
              <a:rPr lang="en-US" sz="1600" b="0" dirty="0">
                <a:solidFill>
                  <a:srgbClr val="C3E88D"/>
                </a:solidFill>
                <a:effectLst/>
                <a:latin typeface="Consolas" panose="020B0609020204030204" pitchFamily="49" charset="0"/>
              </a:rPr>
              <a:t>button</a:t>
            </a:r>
            <a:r>
              <a:rPr lang="en-US" sz="1600" b="0" dirty="0">
                <a:solidFill>
                  <a:srgbClr val="89DDFF"/>
                </a:solidFill>
                <a:effectLst/>
                <a:latin typeface="Consolas" panose="020B0609020204030204" pitchFamily="49" charset="0"/>
              </a:rPr>
              <a:t>" </a:t>
            </a:r>
            <a:r>
              <a:rPr lang="en-US" sz="1600" b="0" dirty="0" err="1">
                <a:solidFill>
                  <a:srgbClr val="C792EA"/>
                </a:solidFill>
                <a:effectLst/>
                <a:latin typeface="Consolas" panose="020B0609020204030204" pitchFamily="49" charset="0"/>
              </a:rPr>
              <a:t>onClick</a:t>
            </a:r>
            <a:r>
              <a:rPr lang="en-US" sz="1600" b="0" dirty="0">
                <a:solidFill>
                  <a:srgbClr val="89DDFF"/>
                </a:solidFill>
                <a:effectLst/>
                <a:latin typeface="Consolas" panose="020B0609020204030204" pitchFamily="49" charset="0"/>
              </a:rPr>
              <a:t>={</a:t>
            </a:r>
            <a:r>
              <a:rPr lang="en-US" sz="1600" b="0" dirty="0" err="1">
                <a:solidFill>
                  <a:srgbClr val="82AAFF"/>
                </a:solidFill>
                <a:effectLst/>
                <a:latin typeface="Consolas" panose="020B0609020204030204" pitchFamily="49" charset="0"/>
              </a:rPr>
              <a:t>handleClick</a:t>
            </a:r>
            <a:r>
              <a:rPr lang="en-US" sz="1600" b="0" dirty="0">
                <a:solidFill>
                  <a:srgbClr val="89DDFF"/>
                </a:solidFill>
                <a:effectLst/>
                <a:latin typeface="Consolas" panose="020B0609020204030204" pitchFamily="49" charset="0"/>
              </a:rPr>
              <a:t>}&gt;</a:t>
            </a:r>
            <a:endParaRPr lang="en-US" sz="1600" b="0" dirty="0">
              <a:solidFill>
                <a:srgbClr val="BABED8"/>
              </a:solidFill>
              <a:effectLst/>
              <a:latin typeface="Consolas" panose="020B0609020204030204" pitchFamily="49" charset="0"/>
            </a:endParaRPr>
          </a:p>
          <a:p>
            <a:r>
              <a:rPr lang="en-US" sz="1600" b="0" dirty="0">
                <a:solidFill>
                  <a:srgbClr val="BABED8"/>
                </a:solidFill>
                <a:effectLst/>
                <a:latin typeface="Consolas" panose="020B0609020204030204" pitchFamily="49" charset="0"/>
              </a:rPr>
              <a:t>                Edit</a:t>
            </a:r>
          </a:p>
          <a:p>
            <a:r>
              <a:rPr lang="en-US" sz="1600" b="0" dirty="0">
                <a:solidFill>
                  <a:srgbClr val="BABED8"/>
                </a:solidFill>
                <a:effectLst/>
                <a:latin typeface="Consolas" panose="020B0609020204030204" pitchFamily="49" charset="0"/>
              </a:rPr>
              <a:t>            </a:t>
            </a:r>
            <a:r>
              <a:rPr lang="en-US" sz="1600" b="0" dirty="0">
                <a:solidFill>
                  <a:srgbClr val="89DDFF"/>
                </a:solidFill>
                <a:effectLst/>
                <a:latin typeface="Consolas" panose="020B0609020204030204" pitchFamily="49" charset="0"/>
              </a:rPr>
              <a:t>&lt;/</a:t>
            </a:r>
            <a:r>
              <a:rPr lang="en-US" sz="1600" b="0" dirty="0">
                <a:solidFill>
                  <a:srgbClr val="F07178"/>
                </a:solidFill>
                <a:effectLst/>
                <a:latin typeface="Consolas" panose="020B0609020204030204" pitchFamily="49" charset="0"/>
              </a:rPr>
              <a:t>button</a:t>
            </a:r>
            <a:r>
              <a:rPr lang="en-US" sz="1600" b="0" dirty="0">
                <a:solidFill>
                  <a:srgbClr val="89DDFF"/>
                </a:solidFill>
                <a:effectLst/>
                <a:latin typeface="Consolas" panose="020B0609020204030204" pitchFamily="49" charset="0"/>
              </a:rPr>
              <a:t>&gt;</a:t>
            </a:r>
            <a:endParaRPr lang="en-US" sz="1600" b="0" dirty="0">
              <a:solidFill>
                <a:srgbClr val="BABED8"/>
              </a:solidFill>
              <a:effectLst/>
              <a:latin typeface="Consolas" panose="020B0609020204030204" pitchFamily="49" charset="0"/>
            </a:endParaRPr>
          </a:p>
          <a:p>
            <a:r>
              <a:rPr lang="en-US" sz="1600" b="0" dirty="0">
                <a:solidFill>
                  <a:srgbClr val="BABED8"/>
                </a:solidFill>
                <a:effectLst/>
                <a:latin typeface="Consolas" panose="020B0609020204030204" pitchFamily="49" charset="0"/>
              </a:rPr>
              <a:t>        </a:t>
            </a:r>
            <a:r>
              <a:rPr lang="en-US" sz="1600" b="0" dirty="0">
                <a:solidFill>
                  <a:srgbClr val="89DDFF"/>
                </a:solidFill>
                <a:effectLst/>
                <a:latin typeface="Consolas" panose="020B0609020204030204" pitchFamily="49" charset="0"/>
              </a:rPr>
              <a:t>&lt;/</a:t>
            </a:r>
            <a:r>
              <a:rPr lang="en-US" sz="1600" b="0" dirty="0">
                <a:solidFill>
                  <a:srgbClr val="F07178"/>
                </a:solidFill>
                <a:effectLst/>
                <a:latin typeface="Consolas" panose="020B0609020204030204" pitchFamily="49" charset="0"/>
              </a:rPr>
              <a:t>form</a:t>
            </a:r>
            <a:r>
              <a:rPr lang="en-US" sz="1600" b="0" dirty="0">
                <a:solidFill>
                  <a:srgbClr val="89DDFF"/>
                </a:solidFill>
                <a:effectLst/>
                <a:latin typeface="Consolas" panose="020B0609020204030204" pitchFamily="49" charset="0"/>
              </a:rPr>
              <a:t>&gt;</a:t>
            </a:r>
            <a:endParaRPr lang="en-US" sz="1600" b="0" dirty="0">
              <a:solidFill>
                <a:srgbClr val="BABED8"/>
              </a:solidFill>
              <a:effectLst/>
              <a:latin typeface="Consolas" panose="020B0609020204030204" pitchFamily="49" charset="0"/>
            </a:endParaRPr>
          </a:p>
          <a:p>
            <a:r>
              <a:rPr lang="en-US" sz="1600" b="0" dirty="0">
                <a:solidFill>
                  <a:srgbClr val="F07178"/>
                </a:solidFill>
                <a:effectLst/>
                <a:latin typeface="Consolas" panose="020B0609020204030204" pitchFamily="49" charset="0"/>
              </a:rPr>
              <a:t>    )</a:t>
            </a:r>
            <a:r>
              <a:rPr lang="en-US" sz="1600" b="0" dirty="0">
                <a:solidFill>
                  <a:srgbClr val="89DDFF"/>
                </a:solidFill>
                <a:effectLst/>
                <a:latin typeface="Consolas" panose="020B0609020204030204" pitchFamily="49" charset="0"/>
              </a:rPr>
              <a:t>;</a:t>
            </a:r>
            <a:endParaRPr lang="en-US" sz="1600" b="0" dirty="0">
              <a:solidFill>
                <a:srgbClr val="BABED8"/>
              </a:solidFill>
              <a:effectLst/>
              <a:latin typeface="Consolas" panose="020B0609020204030204" pitchFamily="49" charset="0"/>
            </a:endParaRPr>
          </a:p>
          <a:p>
            <a:r>
              <a:rPr lang="en-US" sz="1600" b="0" dirty="0">
                <a:solidFill>
                  <a:srgbClr val="89DDFF"/>
                </a:solidFill>
                <a:effectLst/>
                <a:latin typeface="Consolas" panose="020B0609020204030204" pitchFamily="49" charset="0"/>
              </a:rPr>
              <a:t>}</a:t>
            </a:r>
            <a:endParaRPr lang="en-US" sz="1600" b="0" dirty="0">
              <a:solidFill>
                <a:srgbClr val="BABED8"/>
              </a:solidFill>
              <a:effectLst/>
              <a:latin typeface="Consolas" panose="020B0609020204030204" pitchFamily="49" charset="0"/>
            </a:endParaRPr>
          </a:p>
        </p:txBody>
      </p:sp>
    </p:spTree>
    <p:extLst>
      <p:ext uri="{BB962C8B-B14F-4D97-AF65-F5344CB8AC3E}">
        <p14:creationId xmlns:p14="http://schemas.microsoft.com/office/powerpoint/2010/main" val="18016815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8DBADD-A76B-9E58-A892-FDA36F3B1055}"/>
              </a:ext>
            </a:extLst>
          </p:cNvPr>
          <p:cNvSpPr txBox="1"/>
          <p:nvPr/>
        </p:nvSpPr>
        <p:spPr>
          <a:xfrm>
            <a:off x="11482248" y="6224947"/>
            <a:ext cx="348173" cy="276999"/>
          </a:xfrm>
          <a:prstGeom prst="rect">
            <a:avLst/>
          </a:prstGeom>
          <a:noFill/>
        </p:spPr>
        <p:txBody>
          <a:bodyPr wrap="none" rtlCol="0">
            <a:spAutoFit/>
          </a:bodyPr>
          <a:lstStyle/>
          <a:p>
            <a:pPr algn="r"/>
            <a:fld id="{3D84D9FA-1F41-744C-B738-DD7336045975}" type="slidenum">
              <a:rPr lang="en-US" sz="1200" smtClean="0">
                <a:latin typeface="Core Sans M 35 Light" panose="020F0303030302020204" pitchFamily="34" charset="0"/>
              </a:rPr>
              <a:t>34</a:t>
            </a:fld>
            <a:endParaRPr lang="en-US" sz="1200" dirty="0">
              <a:latin typeface="Core Sans M 35 Light" panose="020F0303030302020204" pitchFamily="34" charset="0"/>
            </a:endParaRPr>
          </a:p>
        </p:txBody>
      </p:sp>
      <p:cxnSp>
        <p:nvCxnSpPr>
          <p:cNvPr id="6" name="Straight Connector 5">
            <a:extLst>
              <a:ext uri="{FF2B5EF4-FFF2-40B4-BE49-F238E27FC236}">
                <a16:creationId xmlns:a16="http://schemas.microsoft.com/office/drawing/2014/main" id="{4FFD6509-450E-B552-32F8-542187436C8E}"/>
              </a:ext>
            </a:extLst>
          </p:cNvPr>
          <p:cNvCxnSpPr>
            <a:cxnSpLocks/>
          </p:cNvCxnSpPr>
          <p:nvPr/>
        </p:nvCxnSpPr>
        <p:spPr>
          <a:xfrm>
            <a:off x="11857528" y="6175091"/>
            <a:ext cx="0" cy="361771"/>
          </a:xfrm>
          <a:prstGeom prst="line">
            <a:avLst/>
          </a:prstGeom>
          <a:ln w="12700">
            <a:solidFill>
              <a:srgbClr val="DC1E35"/>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364BCB1-14F5-811A-4D57-8D58565DA76E}"/>
              </a:ext>
            </a:extLst>
          </p:cNvPr>
          <p:cNvCxnSpPr>
            <a:cxnSpLocks/>
          </p:cNvCxnSpPr>
          <p:nvPr/>
        </p:nvCxnSpPr>
        <p:spPr>
          <a:xfrm>
            <a:off x="351327" y="6178826"/>
            <a:ext cx="0" cy="361771"/>
          </a:xfrm>
          <a:prstGeom prst="line">
            <a:avLst/>
          </a:prstGeom>
          <a:ln w="12700">
            <a:solidFill>
              <a:srgbClr val="DC1E35"/>
            </a:solidFill>
          </a:ln>
        </p:spPr>
        <p:style>
          <a:lnRef idx="1">
            <a:schemeClr val="accent1"/>
          </a:lnRef>
          <a:fillRef idx="0">
            <a:schemeClr val="accent1"/>
          </a:fillRef>
          <a:effectRef idx="0">
            <a:schemeClr val="accent1"/>
          </a:effectRef>
          <a:fontRef idx="minor">
            <a:schemeClr val="tx1"/>
          </a:fontRef>
        </p:style>
      </p:cxnSp>
      <p:pic>
        <p:nvPicPr>
          <p:cNvPr id="8" name="Graphic 7">
            <a:extLst>
              <a:ext uri="{FF2B5EF4-FFF2-40B4-BE49-F238E27FC236}">
                <a16:creationId xmlns:a16="http://schemas.microsoft.com/office/drawing/2014/main" id="{7649E57E-A53E-8455-0BBC-61F757FD6361}"/>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80395" y="6305029"/>
            <a:ext cx="1392353" cy="117996"/>
          </a:xfrm>
          <a:prstGeom prst="rect">
            <a:avLst/>
          </a:prstGeom>
        </p:spPr>
      </p:pic>
      <p:cxnSp>
        <p:nvCxnSpPr>
          <p:cNvPr id="9" name="Straight Connector 8">
            <a:extLst>
              <a:ext uri="{FF2B5EF4-FFF2-40B4-BE49-F238E27FC236}">
                <a16:creationId xmlns:a16="http://schemas.microsoft.com/office/drawing/2014/main" id="{65D742C1-D65C-79DD-1DF8-7A152A5E8BFB}"/>
              </a:ext>
            </a:extLst>
          </p:cNvPr>
          <p:cNvCxnSpPr>
            <a:cxnSpLocks/>
          </p:cNvCxnSpPr>
          <p:nvPr/>
        </p:nvCxnSpPr>
        <p:spPr>
          <a:xfrm>
            <a:off x="11857528" y="321138"/>
            <a:ext cx="0" cy="361771"/>
          </a:xfrm>
          <a:prstGeom prst="line">
            <a:avLst/>
          </a:prstGeom>
          <a:ln w="12700">
            <a:solidFill>
              <a:srgbClr val="DC1E35"/>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04DDAB0B-0415-E11C-6EE7-6A0ED2E6A42C}"/>
              </a:ext>
            </a:extLst>
          </p:cNvPr>
          <p:cNvSpPr txBox="1"/>
          <p:nvPr/>
        </p:nvSpPr>
        <p:spPr>
          <a:xfrm>
            <a:off x="9898224" y="365568"/>
            <a:ext cx="1932197" cy="276999"/>
          </a:xfrm>
          <a:prstGeom prst="rect">
            <a:avLst/>
          </a:prstGeom>
          <a:noFill/>
        </p:spPr>
        <p:txBody>
          <a:bodyPr wrap="none" rtlCol="0">
            <a:spAutoFit/>
          </a:bodyPr>
          <a:lstStyle/>
          <a:p>
            <a:pPr algn="r"/>
            <a:r>
              <a:rPr lang="en-US" sz="1200" dirty="0">
                <a:solidFill>
                  <a:srgbClr val="DC1E35"/>
                </a:solidFill>
                <a:latin typeface="Core Sans M 55 Medium" panose="020F0603030302020204" pitchFamily="34" charset="0"/>
              </a:rPr>
              <a:t>React 19 </a:t>
            </a:r>
            <a:r>
              <a:rPr lang="en-US" sz="1200" dirty="0">
                <a:solidFill>
                  <a:srgbClr val="4A5267"/>
                </a:solidFill>
                <a:latin typeface="Core Sans M 35 Light" panose="020F0303030302020204" pitchFamily="34" charset="0"/>
              </a:rPr>
              <a:t>– Ref as a Prop</a:t>
            </a:r>
          </a:p>
        </p:txBody>
      </p:sp>
      <p:pic>
        <p:nvPicPr>
          <p:cNvPr id="11" name="Graphic 10">
            <a:extLst>
              <a:ext uri="{FF2B5EF4-FFF2-40B4-BE49-F238E27FC236}">
                <a16:creationId xmlns:a16="http://schemas.microsoft.com/office/drawing/2014/main" id="{9A53064D-66AD-C53B-901B-645B3BCAB9DC}"/>
              </a:ext>
            </a:extLst>
          </p:cNvPr>
          <p:cNvPicPr>
            <a:picLocks noChangeAspect="1"/>
          </p:cNvPicPr>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322439" y="321138"/>
            <a:ext cx="1884326" cy="406202"/>
          </a:xfrm>
          <a:prstGeom prst="rect">
            <a:avLst/>
          </a:prstGeom>
        </p:spPr>
      </p:pic>
      <p:sp>
        <p:nvSpPr>
          <p:cNvPr id="12" name="TextBox 11">
            <a:extLst>
              <a:ext uri="{FF2B5EF4-FFF2-40B4-BE49-F238E27FC236}">
                <a16:creationId xmlns:a16="http://schemas.microsoft.com/office/drawing/2014/main" id="{51B7008F-36DB-728C-8A7F-2EE781C0E4BE}"/>
              </a:ext>
            </a:extLst>
          </p:cNvPr>
          <p:cNvSpPr txBox="1"/>
          <p:nvPr/>
        </p:nvSpPr>
        <p:spPr>
          <a:xfrm>
            <a:off x="3551905" y="795092"/>
            <a:ext cx="5088188" cy="492443"/>
          </a:xfrm>
          <a:prstGeom prst="rect">
            <a:avLst/>
          </a:prstGeom>
          <a:noFill/>
        </p:spPr>
        <p:txBody>
          <a:bodyPr wrap="none" rtlCol="0">
            <a:spAutoFit/>
          </a:bodyPr>
          <a:lstStyle/>
          <a:p>
            <a:r>
              <a:rPr lang="en-US" sz="2600" dirty="0">
                <a:solidFill>
                  <a:srgbClr val="DC1E35"/>
                </a:solidFill>
                <a:latin typeface="Core Sans M 35 Light" panose="020F0303030302020204" pitchFamily="34" charset="0"/>
              </a:rPr>
              <a:t>React 19✨ Without forwardRef</a:t>
            </a:r>
          </a:p>
        </p:txBody>
      </p:sp>
      <p:sp>
        <p:nvSpPr>
          <p:cNvPr id="14" name="TextBox 13">
            <a:extLst>
              <a:ext uri="{FF2B5EF4-FFF2-40B4-BE49-F238E27FC236}">
                <a16:creationId xmlns:a16="http://schemas.microsoft.com/office/drawing/2014/main" id="{599AB719-81BC-A461-F16C-F9EB67E5FEFB}"/>
              </a:ext>
            </a:extLst>
          </p:cNvPr>
          <p:cNvSpPr txBox="1"/>
          <p:nvPr/>
        </p:nvSpPr>
        <p:spPr>
          <a:xfrm>
            <a:off x="2062350" y="1847731"/>
            <a:ext cx="8067299" cy="4031873"/>
          </a:xfrm>
          <a:prstGeom prst="rect">
            <a:avLst/>
          </a:prstGeom>
          <a:solidFill>
            <a:schemeClr val="accent6">
              <a:lumMod val="50000"/>
            </a:schemeClr>
          </a:solidFill>
        </p:spPr>
        <p:txBody>
          <a:bodyPr wrap="square">
            <a:spAutoFit/>
          </a:bodyPr>
          <a:lstStyle/>
          <a:p>
            <a:r>
              <a:rPr lang="en-US" sz="1600" b="0" dirty="0">
                <a:solidFill>
                  <a:srgbClr val="C792EA"/>
                </a:solidFill>
                <a:effectLst/>
                <a:latin typeface="Consolas" panose="020B0609020204030204" pitchFamily="49" charset="0"/>
              </a:rPr>
              <a:t>function</a:t>
            </a:r>
            <a:r>
              <a:rPr lang="en-US" sz="1600" b="0" dirty="0">
                <a:solidFill>
                  <a:srgbClr val="BABED8"/>
                </a:solidFill>
                <a:effectLst/>
                <a:latin typeface="Consolas" panose="020B0609020204030204" pitchFamily="49" charset="0"/>
              </a:rPr>
              <a:t> </a:t>
            </a:r>
            <a:r>
              <a:rPr lang="en-US" sz="1600" b="0" dirty="0" err="1">
                <a:solidFill>
                  <a:srgbClr val="82AAFF"/>
                </a:solidFill>
                <a:effectLst/>
                <a:latin typeface="Consolas" panose="020B0609020204030204" pitchFamily="49" charset="0"/>
              </a:rPr>
              <a:t>MyInput</a:t>
            </a:r>
            <a:r>
              <a:rPr lang="en-US" sz="1600" b="0" dirty="0">
                <a:solidFill>
                  <a:srgbClr val="89DDFF"/>
                </a:solidFill>
                <a:effectLst/>
                <a:latin typeface="Consolas" panose="020B0609020204030204" pitchFamily="49" charset="0"/>
              </a:rPr>
              <a:t>({</a:t>
            </a:r>
            <a:r>
              <a:rPr lang="en-US" sz="1600" b="0" dirty="0">
                <a:solidFill>
                  <a:srgbClr val="BABED8"/>
                </a:solidFill>
                <a:effectLst/>
                <a:latin typeface="Consolas" panose="020B0609020204030204" pitchFamily="49" charset="0"/>
              </a:rPr>
              <a:t> </a:t>
            </a:r>
            <a:r>
              <a:rPr lang="en-US" sz="1600" b="0" i="1" dirty="0">
                <a:solidFill>
                  <a:srgbClr val="BABED8"/>
                </a:solidFill>
                <a:effectLst/>
                <a:latin typeface="Consolas" panose="020B0609020204030204" pitchFamily="49" charset="0"/>
              </a:rPr>
              <a:t>ref</a:t>
            </a:r>
            <a:r>
              <a:rPr lang="en-US" sz="1600" b="0" dirty="0">
                <a:solidFill>
                  <a:srgbClr val="89DDFF"/>
                </a:solidFill>
                <a:effectLst/>
                <a:latin typeface="Consolas" panose="020B0609020204030204" pitchFamily="49" charset="0"/>
              </a:rPr>
              <a:t>,</a:t>
            </a:r>
            <a:r>
              <a:rPr lang="en-US" sz="1600" b="0" dirty="0">
                <a:solidFill>
                  <a:srgbClr val="BABED8"/>
                </a:solidFill>
                <a:effectLst/>
                <a:latin typeface="Consolas" panose="020B0609020204030204" pitchFamily="49" charset="0"/>
              </a:rPr>
              <a:t> </a:t>
            </a:r>
            <a:r>
              <a:rPr lang="en-US" sz="1600" b="0" dirty="0">
                <a:solidFill>
                  <a:srgbClr val="89DDFF"/>
                </a:solidFill>
                <a:effectLst/>
                <a:latin typeface="Consolas" panose="020B0609020204030204" pitchFamily="49" charset="0"/>
              </a:rPr>
              <a:t>...</a:t>
            </a:r>
            <a:r>
              <a:rPr lang="en-US" sz="1600" b="0" i="1" dirty="0">
                <a:solidFill>
                  <a:srgbClr val="BABED8"/>
                </a:solidFill>
                <a:effectLst/>
                <a:latin typeface="Consolas" panose="020B0609020204030204" pitchFamily="49" charset="0"/>
              </a:rPr>
              <a:t>props</a:t>
            </a:r>
            <a:r>
              <a:rPr lang="en-US" sz="1600" b="0" dirty="0">
                <a:solidFill>
                  <a:srgbClr val="BABED8"/>
                </a:solidFill>
                <a:effectLst/>
                <a:latin typeface="Consolas" panose="020B0609020204030204" pitchFamily="49" charset="0"/>
              </a:rPr>
              <a:t> </a:t>
            </a:r>
            <a:r>
              <a:rPr lang="en-US" sz="1600" b="0" dirty="0">
                <a:solidFill>
                  <a:srgbClr val="89DDFF"/>
                </a:solidFill>
                <a:effectLst/>
                <a:latin typeface="Consolas" panose="020B0609020204030204" pitchFamily="49" charset="0"/>
              </a:rPr>
              <a:t>})</a:t>
            </a:r>
            <a:r>
              <a:rPr lang="en-US" sz="1600" b="0" dirty="0">
                <a:solidFill>
                  <a:srgbClr val="BABED8"/>
                </a:solidFill>
                <a:effectLst/>
                <a:latin typeface="Consolas" panose="020B0609020204030204" pitchFamily="49" charset="0"/>
              </a:rPr>
              <a:t> </a:t>
            </a:r>
            <a:r>
              <a:rPr lang="en-US" sz="1600" b="0" dirty="0">
                <a:solidFill>
                  <a:srgbClr val="89DDFF"/>
                </a:solidFill>
                <a:effectLst/>
                <a:latin typeface="Consolas" panose="020B0609020204030204" pitchFamily="49" charset="0"/>
              </a:rPr>
              <a:t>{</a:t>
            </a:r>
            <a:endParaRPr lang="en-US" sz="1600" b="0" dirty="0">
              <a:solidFill>
                <a:srgbClr val="BABED8"/>
              </a:solidFill>
              <a:effectLst/>
              <a:latin typeface="Consolas" panose="020B0609020204030204" pitchFamily="49" charset="0"/>
            </a:endParaRPr>
          </a:p>
          <a:p>
            <a:r>
              <a:rPr lang="en-US" sz="1600" b="0" dirty="0">
                <a:solidFill>
                  <a:srgbClr val="F07178"/>
                </a:solidFill>
                <a:effectLst/>
                <a:latin typeface="Consolas" panose="020B0609020204030204" pitchFamily="49" charset="0"/>
              </a:rPr>
              <a:t>    </a:t>
            </a:r>
            <a:r>
              <a:rPr lang="en-US" sz="1600" b="0" i="1" dirty="0">
                <a:solidFill>
                  <a:srgbClr val="89DDFF"/>
                </a:solidFill>
                <a:effectLst/>
                <a:latin typeface="Consolas" panose="020B0609020204030204" pitchFamily="49" charset="0"/>
              </a:rPr>
              <a:t>return</a:t>
            </a:r>
            <a:r>
              <a:rPr lang="en-US" sz="1600" b="0" dirty="0">
                <a:solidFill>
                  <a:srgbClr val="F07178"/>
                </a:solidFill>
                <a:effectLst/>
                <a:latin typeface="Consolas" panose="020B0609020204030204" pitchFamily="49" charset="0"/>
              </a:rPr>
              <a:t> </a:t>
            </a:r>
            <a:r>
              <a:rPr lang="en-US" sz="1600" b="0" dirty="0">
                <a:solidFill>
                  <a:srgbClr val="89DDFF"/>
                </a:solidFill>
                <a:effectLst/>
                <a:latin typeface="Consolas" panose="020B0609020204030204" pitchFamily="49" charset="0"/>
              </a:rPr>
              <a:t>&lt;</a:t>
            </a:r>
            <a:r>
              <a:rPr lang="en-US" sz="1600" b="0" dirty="0">
                <a:solidFill>
                  <a:srgbClr val="F07178"/>
                </a:solidFill>
                <a:effectLst/>
                <a:latin typeface="Consolas" panose="020B0609020204030204" pitchFamily="49" charset="0"/>
              </a:rPr>
              <a:t>input</a:t>
            </a:r>
            <a:r>
              <a:rPr lang="en-US" sz="1600" b="0" dirty="0">
                <a:solidFill>
                  <a:srgbClr val="89DDFF"/>
                </a:solidFill>
                <a:effectLst/>
                <a:latin typeface="Consolas" panose="020B0609020204030204" pitchFamily="49" charset="0"/>
              </a:rPr>
              <a:t> </a:t>
            </a:r>
            <a:r>
              <a:rPr lang="en-US" sz="1600" b="0" dirty="0">
                <a:solidFill>
                  <a:srgbClr val="C792EA"/>
                </a:solidFill>
                <a:effectLst/>
                <a:latin typeface="Consolas" panose="020B0609020204030204" pitchFamily="49" charset="0"/>
              </a:rPr>
              <a:t>placeholder</a:t>
            </a:r>
            <a:r>
              <a:rPr lang="en-US" sz="1600" b="0" dirty="0">
                <a:solidFill>
                  <a:srgbClr val="89DDFF"/>
                </a:solidFill>
                <a:effectLst/>
                <a:latin typeface="Consolas" panose="020B0609020204030204" pitchFamily="49" charset="0"/>
              </a:rPr>
              <a:t>={</a:t>
            </a:r>
            <a:r>
              <a:rPr lang="en-US" sz="1600" b="0" i="1" dirty="0" err="1">
                <a:solidFill>
                  <a:srgbClr val="BABED8"/>
                </a:solidFill>
                <a:effectLst/>
                <a:latin typeface="Consolas" panose="020B0609020204030204" pitchFamily="49" charset="0"/>
              </a:rPr>
              <a:t>props</a:t>
            </a:r>
            <a:r>
              <a:rPr lang="en-US" sz="1600" b="0" dirty="0" err="1">
                <a:solidFill>
                  <a:srgbClr val="89DDFF"/>
                </a:solidFill>
                <a:effectLst/>
                <a:latin typeface="Consolas" panose="020B0609020204030204" pitchFamily="49" charset="0"/>
              </a:rPr>
              <a:t>.</a:t>
            </a:r>
            <a:r>
              <a:rPr lang="en-US" sz="1600" b="0" dirty="0" err="1">
                <a:solidFill>
                  <a:srgbClr val="BABED8"/>
                </a:solidFill>
                <a:effectLst/>
                <a:latin typeface="Consolas" panose="020B0609020204030204" pitchFamily="49" charset="0"/>
              </a:rPr>
              <a:t>placeholder</a:t>
            </a:r>
            <a:r>
              <a:rPr lang="en-US" sz="1600" b="0" dirty="0">
                <a:solidFill>
                  <a:srgbClr val="89DDFF"/>
                </a:solidFill>
                <a:effectLst/>
                <a:latin typeface="Consolas" panose="020B0609020204030204" pitchFamily="49" charset="0"/>
              </a:rPr>
              <a:t>} </a:t>
            </a:r>
            <a:r>
              <a:rPr lang="en-US" sz="1600" b="0" dirty="0">
                <a:solidFill>
                  <a:srgbClr val="C792EA"/>
                </a:solidFill>
                <a:effectLst/>
                <a:latin typeface="Consolas" panose="020B0609020204030204" pitchFamily="49" charset="0"/>
              </a:rPr>
              <a:t>ref</a:t>
            </a:r>
            <a:r>
              <a:rPr lang="en-US" sz="1600" b="0" dirty="0">
                <a:solidFill>
                  <a:srgbClr val="89DDFF"/>
                </a:solidFill>
                <a:effectLst/>
                <a:latin typeface="Consolas" panose="020B0609020204030204" pitchFamily="49" charset="0"/>
              </a:rPr>
              <a:t>={</a:t>
            </a:r>
            <a:r>
              <a:rPr lang="en-US" sz="1600" b="0" i="1" dirty="0">
                <a:solidFill>
                  <a:srgbClr val="BABED8"/>
                </a:solidFill>
                <a:effectLst/>
                <a:latin typeface="Consolas" panose="020B0609020204030204" pitchFamily="49" charset="0"/>
              </a:rPr>
              <a:t>ref</a:t>
            </a:r>
            <a:r>
              <a:rPr lang="en-US" sz="1600" b="0" dirty="0">
                <a:solidFill>
                  <a:srgbClr val="89DDFF"/>
                </a:solidFill>
                <a:effectLst/>
                <a:latin typeface="Consolas" panose="020B0609020204030204" pitchFamily="49" charset="0"/>
              </a:rPr>
              <a:t>} /&gt;</a:t>
            </a:r>
            <a:endParaRPr lang="en-US" sz="1600" b="0" dirty="0">
              <a:solidFill>
                <a:srgbClr val="BABED8"/>
              </a:solidFill>
              <a:effectLst/>
              <a:latin typeface="Consolas" panose="020B0609020204030204" pitchFamily="49" charset="0"/>
            </a:endParaRPr>
          </a:p>
          <a:p>
            <a:r>
              <a:rPr lang="en-US" sz="1600" b="0" dirty="0">
                <a:solidFill>
                  <a:srgbClr val="89DDFF"/>
                </a:solidFill>
                <a:effectLst/>
                <a:latin typeface="Consolas" panose="020B0609020204030204" pitchFamily="49" charset="0"/>
              </a:rPr>
              <a:t>}</a:t>
            </a:r>
            <a:endParaRPr lang="en-US" sz="1600" b="0" dirty="0">
              <a:solidFill>
                <a:srgbClr val="BABED8"/>
              </a:solidFill>
              <a:effectLst/>
              <a:latin typeface="Consolas" panose="020B0609020204030204" pitchFamily="49" charset="0"/>
            </a:endParaRPr>
          </a:p>
          <a:p>
            <a:br>
              <a:rPr lang="en-US" sz="1600" b="0" dirty="0">
                <a:solidFill>
                  <a:srgbClr val="BABED8"/>
                </a:solidFill>
                <a:effectLst/>
                <a:latin typeface="Consolas" panose="020B0609020204030204" pitchFamily="49" charset="0"/>
              </a:rPr>
            </a:br>
            <a:r>
              <a:rPr lang="en-US" sz="1600" b="0" dirty="0">
                <a:solidFill>
                  <a:srgbClr val="C792EA"/>
                </a:solidFill>
                <a:effectLst/>
                <a:latin typeface="Consolas" panose="020B0609020204030204" pitchFamily="49" charset="0"/>
              </a:rPr>
              <a:t>function</a:t>
            </a:r>
            <a:r>
              <a:rPr lang="en-US" sz="1600" b="0" dirty="0">
                <a:solidFill>
                  <a:srgbClr val="BABED8"/>
                </a:solidFill>
                <a:effectLst/>
                <a:latin typeface="Consolas" panose="020B0609020204030204" pitchFamily="49" charset="0"/>
              </a:rPr>
              <a:t> </a:t>
            </a:r>
            <a:r>
              <a:rPr lang="en-US" sz="1600" b="0" dirty="0" err="1">
                <a:solidFill>
                  <a:srgbClr val="82AAFF"/>
                </a:solidFill>
                <a:effectLst/>
                <a:latin typeface="Consolas" panose="020B0609020204030204" pitchFamily="49" charset="0"/>
              </a:rPr>
              <a:t>MyForm</a:t>
            </a:r>
            <a:r>
              <a:rPr lang="en-US" sz="1600" b="0" dirty="0">
                <a:solidFill>
                  <a:srgbClr val="89DDFF"/>
                </a:solidFill>
                <a:effectLst/>
                <a:latin typeface="Consolas" panose="020B0609020204030204" pitchFamily="49" charset="0"/>
              </a:rPr>
              <a:t>()</a:t>
            </a:r>
            <a:r>
              <a:rPr lang="en-US" sz="1600" b="0" dirty="0">
                <a:solidFill>
                  <a:srgbClr val="BABED8"/>
                </a:solidFill>
                <a:effectLst/>
                <a:latin typeface="Consolas" panose="020B0609020204030204" pitchFamily="49" charset="0"/>
              </a:rPr>
              <a:t> </a:t>
            </a:r>
            <a:r>
              <a:rPr lang="en-US" sz="1600" b="0" dirty="0">
                <a:solidFill>
                  <a:srgbClr val="89DDFF"/>
                </a:solidFill>
                <a:effectLst/>
                <a:latin typeface="Consolas" panose="020B0609020204030204" pitchFamily="49" charset="0"/>
              </a:rPr>
              <a:t>{</a:t>
            </a:r>
            <a:endParaRPr lang="en-US" sz="1600" b="0" dirty="0">
              <a:solidFill>
                <a:srgbClr val="BABED8"/>
              </a:solidFill>
              <a:effectLst/>
              <a:latin typeface="Consolas" panose="020B0609020204030204" pitchFamily="49" charset="0"/>
            </a:endParaRPr>
          </a:p>
          <a:p>
            <a:r>
              <a:rPr lang="en-US" sz="1600" b="0" dirty="0">
                <a:solidFill>
                  <a:srgbClr val="F07178"/>
                </a:solidFill>
                <a:effectLst/>
                <a:latin typeface="Consolas" panose="020B0609020204030204" pitchFamily="49" charset="0"/>
              </a:rPr>
              <a:t>    </a:t>
            </a:r>
            <a:r>
              <a:rPr lang="en-US" sz="1600" b="0" dirty="0">
                <a:solidFill>
                  <a:srgbClr val="C792EA"/>
                </a:solidFill>
                <a:effectLst/>
                <a:latin typeface="Consolas" panose="020B0609020204030204" pitchFamily="49" charset="0"/>
              </a:rPr>
              <a:t>const</a:t>
            </a:r>
            <a:r>
              <a:rPr lang="en-US" sz="1600" b="0" dirty="0">
                <a:solidFill>
                  <a:srgbClr val="F07178"/>
                </a:solidFill>
                <a:effectLst/>
                <a:latin typeface="Consolas" panose="020B0609020204030204" pitchFamily="49" charset="0"/>
              </a:rPr>
              <a:t> </a:t>
            </a:r>
            <a:r>
              <a:rPr lang="en-US" sz="1600" b="0" dirty="0">
                <a:solidFill>
                  <a:srgbClr val="BABED8"/>
                </a:solidFill>
                <a:effectLst/>
                <a:latin typeface="Consolas" panose="020B0609020204030204" pitchFamily="49" charset="0"/>
              </a:rPr>
              <a:t>ref</a:t>
            </a:r>
            <a:r>
              <a:rPr lang="en-US" sz="1600" b="0" dirty="0">
                <a:solidFill>
                  <a:srgbClr val="F07178"/>
                </a:solidFill>
                <a:effectLst/>
                <a:latin typeface="Consolas" panose="020B0609020204030204" pitchFamily="49" charset="0"/>
              </a:rPr>
              <a:t> </a:t>
            </a:r>
            <a:r>
              <a:rPr lang="en-US" sz="1600" b="0" dirty="0">
                <a:solidFill>
                  <a:srgbClr val="89DDFF"/>
                </a:solidFill>
                <a:effectLst/>
                <a:latin typeface="Consolas" panose="020B0609020204030204" pitchFamily="49" charset="0"/>
              </a:rPr>
              <a:t>=</a:t>
            </a:r>
            <a:r>
              <a:rPr lang="en-US" sz="1600" b="0" dirty="0">
                <a:solidFill>
                  <a:srgbClr val="F07178"/>
                </a:solidFill>
                <a:effectLst/>
                <a:latin typeface="Consolas" panose="020B0609020204030204" pitchFamily="49" charset="0"/>
              </a:rPr>
              <a:t> </a:t>
            </a:r>
            <a:r>
              <a:rPr lang="en-US" sz="1600" b="0" dirty="0" err="1">
                <a:solidFill>
                  <a:srgbClr val="82AAFF"/>
                </a:solidFill>
                <a:effectLst/>
                <a:latin typeface="Consolas" panose="020B0609020204030204" pitchFamily="49" charset="0"/>
              </a:rPr>
              <a:t>useRef</a:t>
            </a:r>
            <a:r>
              <a:rPr lang="en-US" sz="1600" b="0" dirty="0">
                <a:solidFill>
                  <a:srgbClr val="F07178"/>
                </a:solidFill>
                <a:effectLst/>
                <a:latin typeface="Consolas" panose="020B0609020204030204" pitchFamily="49" charset="0"/>
              </a:rPr>
              <a:t>(</a:t>
            </a:r>
            <a:r>
              <a:rPr lang="en-US" sz="1600" b="0" dirty="0">
                <a:solidFill>
                  <a:srgbClr val="89DDFF"/>
                </a:solidFill>
                <a:effectLst/>
                <a:latin typeface="Consolas" panose="020B0609020204030204" pitchFamily="49" charset="0"/>
              </a:rPr>
              <a:t>null</a:t>
            </a:r>
            <a:r>
              <a:rPr lang="en-US" sz="1600" b="0" dirty="0">
                <a:solidFill>
                  <a:srgbClr val="F07178"/>
                </a:solidFill>
                <a:effectLst/>
                <a:latin typeface="Consolas" panose="020B0609020204030204" pitchFamily="49" charset="0"/>
              </a:rPr>
              <a:t>)</a:t>
            </a:r>
            <a:r>
              <a:rPr lang="en-US" sz="1600" b="0" dirty="0">
                <a:solidFill>
                  <a:srgbClr val="89DDFF"/>
                </a:solidFill>
                <a:effectLst/>
                <a:latin typeface="Consolas" panose="020B0609020204030204" pitchFamily="49" charset="0"/>
              </a:rPr>
              <a:t>;</a:t>
            </a:r>
            <a:endParaRPr lang="en-US" sz="1600" b="0" dirty="0">
              <a:solidFill>
                <a:srgbClr val="BABED8"/>
              </a:solidFill>
              <a:effectLst/>
              <a:latin typeface="Consolas" panose="020B0609020204030204" pitchFamily="49" charset="0"/>
            </a:endParaRPr>
          </a:p>
          <a:p>
            <a:r>
              <a:rPr lang="en-US" sz="1600" b="0" dirty="0">
                <a:solidFill>
                  <a:srgbClr val="F07178"/>
                </a:solidFill>
                <a:effectLst/>
                <a:latin typeface="Consolas" panose="020B0609020204030204" pitchFamily="49" charset="0"/>
              </a:rPr>
              <a:t>    </a:t>
            </a:r>
            <a:r>
              <a:rPr lang="en-US" sz="1600" b="0" dirty="0">
                <a:solidFill>
                  <a:srgbClr val="C792EA"/>
                </a:solidFill>
                <a:effectLst/>
                <a:latin typeface="Consolas" panose="020B0609020204030204" pitchFamily="49" charset="0"/>
              </a:rPr>
              <a:t>const</a:t>
            </a:r>
            <a:r>
              <a:rPr lang="en-US" sz="1600" b="0" dirty="0">
                <a:solidFill>
                  <a:srgbClr val="F07178"/>
                </a:solidFill>
                <a:effectLst/>
                <a:latin typeface="Consolas" panose="020B0609020204030204" pitchFamily="49" charset="0"/>
              </a:rPr>
              <a:t> </a:t>
            </a:r>
            <a:r>
              <a:rPr lang="en-US" sz="1600" b="0" dirty="0" err="1">
                <a:solidFill>
                  <a:srgbClr val="82AAFF"/>
                </a:solidFill>
                <a:effectLst/>
                <a:latin typeface="Consolas" panose="020B0609020204030204" pitchFamily="49" charset="0"/>
              </a:rPr>
              <a:t>handleClick</a:t>
            </a:r>
            <a:r>
              <a:rPr lang="en-US" sz="1600" b="0" dirty="0">
                <a:solidFill>
                  <a:srgbClr val="F07178"/>
                </a:solidFill>
                <a:effectLst/>
                <a:latin typeface="Consolas" panose="020B0609020204030204" pitchFamily="49" charset="0"/>
              </a:rPr>
              <a:t> </a:t>
            </a:r>
            <a:r>
              <a:rPr lang="en-US" sz="1600" b="0" dirty="0">
                <a:solidFill>
                  <a:srgbClr val="89DDFF"/>
                </a:solidFill>
                <a:effectLst/>
                <a:latin typeface="Consolas" panose="020B0609020204030204" pitchFamily="49" charset="0"/>
              </a:rPr>
              <a:t>=</a:t>
            </a:r>
            <a:r>
              <a:rPr lang="en-US" sz="1600" b="0" dirty="0">
                <a:solidFill>
                  <a:srgbClr val="F07178"/>
                </a:solidFill>
                <a:effectLst/>
                <a:latin typeface="Consolas" panose="020B0609020204030204" pitchFamily="49" charset="0"/>
              </a:rPr>
              <a:t> </a:t>
            </a:r>
            <a:r>
              <a:rPr lang="en-US" sz="1600" b="0" dirty="0">
                <a:solidFill>
                  <a:srgbClr val="89DDFF"/>
                </a:solidFill>
                <a:effectLst/>
                <a:latin typeface="Consolas" panose="020B0609020204030204" pitchFamily="49" charset="0"/>
              </a:rPr>
              <a:t>()</a:t>
            </a:r>
            <a:r>
              <a:rPr lang="en-US" sz="1600" b="0" dirty="0">
                <a:solidFill>
                  <a:srgbClr val="F07178"/>
                </a:solidFill>
                <a:effectLst/>
                <a:latin typeface="Consolas" panose="020B0609020204030204" pitchFamily="49" charset="0"/>
              </a:rPr>
              <a:t> </a:t>
            </a:r>
            <a:r>
              <a:rPr lang="en-US" sz="1600" b="0" dirty="0">
                <a:solidFill>
                  <a:srgbClr val="C792EA"/>
                </a:solidFill>
                <a:effectLst/>
                <a:latin typeface="Consolas" panose="020B0609020204030204" pitchFamily="49" charset="0"/>
              </a:rPr>
              <a:t>=&gt;</a:t>
            </a:r>
            <a:r>
              <a:rPr lang="en-US" sz="1600" b="0" dirty="0">
                <a:solidFill>
                  <a:srgbClr val="F07178"/>
                </a:solidFill>
                <a:effectLst/>
                <a:latin typeface="Consolas" panose="020B0609020204030204" pitchFamily="49" charset="0"/>
              </a:rPr>
              <a:t> </a:t>
            </a:r>
            <a:r>
              <a:rPr lang="en-US" sz="1600" b="0" dirty="0" err="1">
                <a:solidFill>
                  <a:srgbClr val="BABED8"/>
                </a:solidFill>
                <a:effectLst/>
                <a:latin typeface="Consolas" panose="020B0609020204030204" pitchFamily="49" charset="0"/>
              </a:rPr>
              <a:t>ref</a:t>
            </a:r>
            <a:r>
              <a:rPr lang="en-US" sz="1600" b="0" dirty="0" err="1">
                <a:solidFill>
                  <a:srgbClr val="89DDFF"/>
                </a:solidFill>
                <a:effectLst/>
                <a:latin typeface="Consolas" panose="020B0609020204030204" pitchFamily="49" charset="0"/>
              </a:rPr>
              <a:t>.</a:t>
            </a:r>
            <a:r>
              <a:rPr lang="en-US" sz="1600" b="0" dirty="0" err="1">
                <a:solidFill>
                  <a:srgbClr val="BABED8"/>
                </a:solidFill>
                <a:effectLst/>
                <a:latin typeface="Consolas" panose="020B0609020204030204" pitchFamily="49" charset="0"/>
              </a:rPr>
              <a:t>current</a:t>
            </a:r>
            <a:r>
              <a:rPr lang="en-US" sz="1600" b="0" dirty="0" err="1">
                <a:solidFill>
                  <a:srgbClr val="89DDFF"/>
                </a:solidFill>
                <a:effectLst/>
                <a:latin typeface="Consolas" panose="020B0609020204030204" pitchFamily="49" charset="0"/>
              </a:rPr>
              <a:t>.</a:t>
            </a:r>
            <a:r>
              <a:rPr lang="en-US" sz="1600" b="0" dirty="0" err="1">
                <a:solidFill>
                  <a:srgbClr val="82AAFF"/>
                </a:solidFill>
                <a:effectLst/>
                <a:latin typeface="Consolas" panose="020B0609020204030204" pitchFamily="49" charset="0"/>
              </a:rPr>
              <a:t>focus</a:t>
            </a:r>
            <a:r>
              <a:rPr lang="en-US" sz="1600" b="0" dirty="0">
                <a:solidFill>
                  <a:srgbClr val="F07178"/>
                </a:solidFill>
                <a:effectLst/>
                <a:latin typeface="Consolas" panose="020B0609020204030204" pitchFamily="49" charset="0"/>
              </a:rPr>
              <a:t>()</a:t>
            </a:r>
            <a:r>
              <a:rPr lang="en-US" sz="1600" b="0" dirty="0">
                <a:solidFill>
                  <a:srgbClr val="89DDFF"/>
                </a:solidFill>
                <a:effectLst/>
                <a:latin typeface="Consolas" panose="020B0609020204030204" pitchFamily="49" charset="0"/>
              </a:rPr>
              <a:t>;</a:t>
            </a:r>
            <a:endParaRPr lang="en-US" sz="1600" b="0" dirty="0">
              <a:solidFill>
                <a:srgbClr val="BABED8"/>
              </a:solidFill>
              <a:effectLst/>
              <a:latin typeface="Consolas" panose="020B0609020204030204" pitchFamily="49" charset="0"/>
            </a:endParaRPr>
          </a:p>
          <a:p>
            <a:r>
              <a:rPr lang="en-US" sz="1600" b="0" dirty="0">
                <a:solidFill>
                  <a:srgbClr val="F07178"/>
                </a:solidFill>
                <a:effectLst/>
                <a:latin typeface="Consolas" panose="020B0609020204030204" pitchFamily="49" charset="0"/>
              </a:rPr>
              <a:t>    </a:t>
            </a:r>
            <a:r>
              <a:rPr lang="en-US" sz="1600" b="0" i="1" dirty="0">
                <a:solidFill>
                  <a:srgbClr val="89DDFF"/>
                </a:solidFill>
                <a:effectLst/>
                <a:latin typeface="Consolas" panose="020B0609020204030204" pitchFamily="49" charset="0"/>
              </a:rPr>
              <a:t>return</a:t>
            </a:r>
            <a:r>
              <a:rPr lang="en-US" sz="1600" b="0" dirty="0">
                <a:solidFill>
                  <a:srgbClr val="F07178"/>
                </a:solidFill>
                <a:effectLst/>
                <a:latin typeface="Consolas" panose="020B0609020204030204" pitchFamily="49" charset="0"/>
              </a:rPr>
              <a:t> (</a:t>
            </a:r>
            <a:endParaRPr lang="en-US" sz="1600" b="0" dirty="0">
              <a:solidFill>
                <a:srgbClr val="BABED8"/>
              </a:solidFill>
              <a:effectLst/>
              <a:latin typeface="Consolas" panose="020B0609020204030204" pitchFamily="49" charset="0"/>
            </a:endParaRPr>
          </a:p>
          <a:p>
            <a:r>
              <a:rPr lang="en-US" sz="1600" b="0" dirty="0">
                <a:solidFill>
                  <a:srgbClr val="F07178"/>
                </a:solidFill>
                <a:effectLst/>
                <a:latin typeface="Consolas" panose="020B0609020204030204" pitchFamily="49" charset="0"/>
              </a:rPr>
              <a:t>        </a:t>
            </a:r>
            <a:r>
              <a:rPr lang="en-US" sz="1600" b="0" dirty="0">
                <a:solidFill>
                  <a:srgbClr val="89DDFF"/>
                </a:solidFill>
                <a:effectLst/>
                <a:latin typeface="Consolas" panose="020B0609020204030204" pitchFamily="49" charset="0"/>
              </a:rPr>
              <a:t>&lt;</a:t>
            </a:r>
            <a:r>
              <a:rPr lang="en-US" sz="1600" b="0" dirty="0">
                <a:solidFill>
                  <a:srgbClr val="F07178"/>
                </a:solidFill>
                <a:effectLst/>
                <a:latin typeface="Consolas" panose="020B0609020204030204" pitchFamily="49" charset="0"/>
              </a:rPr>
              <a:t>form</a:t>
            </a:r>
            <a:r>
              <a:rPr lang="en-US" sz="1600" b="0" dirty="0">
                <a:solidFill>
                  <a:srgbClr val="89DDFF"/>
                </a:solidFill>
                <a:effectLst/>
                <a:latin typeface="Consolas" panose="020B0609020204030204" pitchFamily="49" charset="0"/>
              </a:rPr>
              <a:t>&gt;</a:t>
            </a:r>
            <a:endParaRPr lang="en-US" sz="1600" b="0" dirty="0">
              <a:solidFill>
                <a:srgbClr val="BABED8"/>
              </a:solidFill>
              <a:effectLst/>
              <a:latin typeface="Consolas" panose="020B0609020204030204" pitchFamily="49" charset="0"/>
            </a:endParaRPr>
          </a:p>
          <a:p>
            <a:r>
              <a:rPr lang="en-US" sz="1600" b="0" dirty="0">
                <a:solidFill>
                  <a:srgbClr val="BABED8"/>
                </a:solidFill>
                <a:effectLst/>
                <a:latin typeface="Consolas" panose="020B0609020204030204" pitchFamily="49" charset="0"/>
              </a:rPr>
              <a:t>            </a:t>
            </a:r>
            <a:r>
              <a:rPr lang="en-US" sz="1600" b="0" dirty="0">
                <a:solidFill>
                  <a:srgbClr val="89DDFF"/>
                </a:solidFill>
                <a:effectLst/>
                <a:latin typeface="Consolas" panose="020B0609020204030204" pitchFamily="49" charset="0"/>
              </a:rPr>
              <a:t>&lt;</a:t>
            </a:r>
            <a:r>
              <a:rPr lang="en-US" sz="1600" b="0" dirty="0" err="1">
                <a:solidFill>
                  <a:srgbClr val="FFCB6B"/>
                </a:solidFill>
                <a:effectLst/>
                <a:latin typeface="Consolas" panose="020B0609020204030204" pitchFamily="49" charset="0"/>
              </a:rPr>
              <a:t>MyInput</a:t>
            </a:r>
            <a:r>
              <a:rPr lang="en-US" sz="1600" b="0" dirty="0">
                <a:solidFill>
                  <a:srgbClr val="89DDFF"/>
                </a:solidFill>
                <a:effectLst/>
                <a:latin typeface="Consolas" panose="020B0609020204030204" pitchFamily="49" charset="0"/>
              </a:rPr>
              <a:t> </a:t>
            </a:r>
            <a:r>
              <a:rPr lang="en-US" sz="1600" b="0" dirty="0">
                <a:solidFill>
                  <a:srgbClr val="C792EA"/>
                </a:solidFill>
                <a:effectLst/>
                <a:latin typeface="Consolas" panose="020B0609020204030204" pitchFamily="49" charset="0"/>
              </a:rPr>
              <a:t>placeholder</a:t>
            </a:r>
            <a:r>
              <a:rPr lang="en-US" sz="1600" b="0" dirty="0">
                <a:solidFill>
                  <a:srgbClr val="89DDFF"/>
                </a:solidFill>
                <a:effectLst/>
                <a:latin typeface="Consolas" panose="020B0609020204030204" pitchFamily="49" charset="0"/>
              </a:rPr>
              <a:t>="</a:t>
            </a:r>
            <a:r>
              <a:rPr lang="en-US" sz="1600" b="0" dirty="0">
                <a:solidFill>
                  <a:srgbClr val="C3E88D"/>
                </a:solidFill>
                <a:effectLst/>
                <a:latin typeface="Consolas" panose="020B0609020204030204" pitchFamily="49" charset="0"/>
              </a:rPr>
              <a:t>Enter your name</a:t>
            </a:r>
            <a:r>
              <a:rPr lang="en-US" sz="1600" b="0" dirty="0">
                <a:solidFill>
                  <a:srgbClr val="89DDFF"/>
                </a:solidFill>
                <a:effectLst/>
                <a:latin typeface="Consolas" panose="020B0609020204030204" pitchFamily="49" charset="0"/>
              </a:rPr>
              <a:t>" </a:t>
            </a:r>
            <a:r>
              <a:rPr lang="en-US" sz="1600" b="0" dirty="0">
                <a:solidFill>
                  <a:srgbClr val="C792EA"/>
                </a:solidFill>
                <a:effectLst/>
                <a:latin typeface="Consolas" panose="020B0609020204030204" pitchFamily="49" charset="0"/>
              </a:rPr>
              <a:t>ref</a:t>
            </a:r>
            <a:r>
              <a:rPr lang="en-US" sz="1600" b="0" dirty="0">
                <a:solidFill>
                  <a:srgbClr val="89DDFF"/>
                </a:solidFill>
                <a:effectLst/>
                <a:latin typeface="Consolas" panose="020B0609020204030204" pitchFamily="49" charset="0"/>
              </a:rPr>
              <a:t>={</a:t>
            </a:r>
            <a:r>
              <a:rPr lang="en-US" sz="1600" b="0" dirty="0">
                <a:solidFill>
                  <a:srgbClr val="BABED8"/>
                </a:solidFill>
                <a:effectLst/>
                <a:latin typeface="Consolas" panose="020B0609020204030204" pitchFamily="49" charset="0"/>
              </a:rPr>
              <a:t>ref</a:t>
            </a:r>
            <a:r>
              <a:rPr lang="en-US" sz="1600" b="0" dirty="0">
                <a:solidFill>
                  <a:srgbClr val="89DDFF"/>
                </a:solidFill>
                <a:effectLst/>
                <a:latin typeface="Consolas" panose="020B0609020204030204" pitchFamily="49" charset="0"/>
              </a:rPr>
              <a:t>} /&gt;</a:t>
            </a:r>
            <a:endParaRPr lang="en-US" sz="1600" b="0" dirty="0">
              <a:solidFill>
                <a:srgbClr val="BABED8"/>
              </a:solidFill>
              <a:effectLst/>
              <a:latin typeface="Consolas" panose="020B0609020204030204" pitchFamily="49" charset="0"/>
            </a:endParaRPr>
          </a:p>
          <a:p>
            <a:r>
              <a:rPr lang="en-US" sz="1600" b="0" dirty="0">
                <a:solidFill>
                  <a:srgbClr val="BABED8"/>
                </a:solidFill>
                <a:effectLst/>
                <a:latin typeface="Consolas" panose="020B0609020204030204" pitchFamily="49" charset="0"/>
              </a:rPr>
              <a:t>            </a:t>
            </a:r>
            <a:r>
              <a:rPr lang="en-US" sz="1600" b="0" dirty="0">
                <a:solidFill>
                  <a:srgbClr val="89DDFF"/>
                </a:solidFill>
                <a:effectLst/>
                <a:latin typeface="Consolas" panose="020B0609020204030204" pitchFamily="49" charset="0"/>
              </a:rPr>
              <a:t>&lt;</a:t>
            </a:r>
            <a:r>
              <a:rPr lang="en-US" sz="1600" b="0" dirty="0">
                <a:solidFill>
                  <a:srgbClr val="F07178"/>
                </a:solidFill>
                <a:effectLst/>
                <a:latin typeface="Consolas" panose="020B0609020204030204" pitchFamily="49" charset="0"/>
              </a:rPr>
              <a:t>button</a:t>
            </a:r>
            <a:r>
              <a:rPr lang="en-US" sz="1600" b="0" dirty="0">
                <a:solidFill>
                  <a:srgbClr val="89DDFF"/>
                </a:solidFill>
                <a:effectLst/>
                <a:latin typeface="Consolas" panose="020B0609020204030204" pitchFamily="49" charset="0"/>
              </a:rPr>
              <a:t> </a:t>
            </a:r>
            <a:r>
              <a:rPr lang="en-US" sz="1600" b="0" dirty="0">
                <a:solidFill>
                  <a:srgbClr val="C792EA"/>
                </a:solidFill>
                <a:effectLst/>
                <a:latin typeface="Consolas" panose="020B0609020204030204" pitchFamily="49" charset="0"/>
              </a:rPr>
              <a:t>type</a:t>
            </a:r>
            <a:r>
              <a:rPr lang="en-US" sz="1600" b="0" dirty="0">
                <a:solidFill>
                  <a:srgbClr val="89DDFF"/>
                </a:solidFill>
                <a:effectLst/>
                <a:latin typeface="Consolas" panose="020B0609020204030204" pitchFamily="49" charset="0"/>
              </a:rPr>
              <a:t>="</a:t>
            </a:r>
            <a:r>
              <a:rPr lang="en-US" sz="1600" b="0" dirty="0">
                <a:solidFill>
                  <a:srgbClr val="C3E88D"/>
                </a:solidFill>
                <a:effectLst/>
                <a:latin typeface="Consolas" panose="020B0609020204030204" pitchFamily="49" charset="0"/>
              </a:rPr>
              <a:t>button</a:t>
            </a:r>
            <a:r>
              <a:rPr lang="en-US" sz="1600" b="0" dirty="0">
                <a:solidFill>
                  <a:srgbClr val="89DDFF"/>
                </a:solidFill>
                <a:effectLst/>
                <a:latin typeface="Consolas" panose="020B0609020204030204" pitchFamily="49" charset="0"/>
              </a:rPr>
              <a:t>" </a:t>
            </a:r>
            <a:r>
              <a:rPr lang="en-US" sz="1600" b="0" dirty="0" err="1">
                <a:solidFill>
                  <a:srgbClr val="C792EA"/>
                </a:solidFill>
                <a:effectLst/>
                <a:latin typeface="Consolas" panose="020B0609020204030204" pitchFamily="49" charset="0"/>
              </a:rPr>
              <a:t>onClick</a:t>
            </a:r>
            <a:r>
              <a:rPr lang="en-US" sz="1600" b="0" dirty="0">
                <a:solidFill>
                  <a:srgbClr val="89DDFF"/>
                </a:solidFill>
                <a:effectLst/>
                <a:latin typeface="Consolas" panose="020B0609020204030204" pitchFamily="49" charset="0"/>
              </a:rPr>
              <a:t>={</a:t>
            </a:r>
            <a:r>
              <a:rPr lang="en-US" sz="1600" b="0" dirty="0" err="1">
                <a:solidFill>
                  <a:srgbClr val="82AAFF"/>
                </a:solidFill>
                <a:effectLst/>
                <a:latin typeface="Consolas" panose="020B0609020204030204" pitchFamily="49" charset="0"/>
              </a:rPr>
              <a:t>handleClick</a:t>
            </a:r>
            <a:r>
              <a:rPr lang="en-US" sz="1600" b="0" dirty="0">
                <a:solidFill>
                  <a:srgbClr val="89DDFF"/>
                </a:solidFill>
                <a:effectLst/>
                <a:latin typeface="Consolas" panose="020B0609020204030204" pitchFamily="49" charset="0"/>
              </a:rPr>
              <a:t>}&gt;</a:t>
            </a:r>
            <a:endParaRPr lang="en-US" sz="1600" b="0" dirty="0">
              <a:solidFill>
                <a:srgbClr val="BABED8"/>
              </a:solidFill>
              <a:effectLst/>
              <a:latin typeface="Consolas" panose="020B0609020204030204" pitchFamily="49" charset="0"/>
            </a:endParaRPr>
          </a:p>
          <a:p>
            <a:r>
              <a:rPr lang="en-US" sz="1600" b="0" dirty="0">
                <a:solidFill>
                  <a:srgbClr val="BABED8"/>
                </a:solidFill>
                <a:effectLst/>
                <a:latin typeface="Consolas" panose="020B0609020204030204" pitchFamily="49" charset="0"/>
              </a:rPr>
              <a:t>                Edit</a:t>
            </a:r>
          </a:p>
          <a:p>
            <a:r>
              <a:rPr lang="en-US" sz="1600" b="0" dirty="0">
                <a:solidFill>
                  <a:srgbClr val="BABED8"/>
                </a:solidFill>
                <a:effectLst/>
                <a:latin typeface="Consolas" panose="020B0609020204030204" pitchFamily="49" charset="0"/>
              </a:rPr>
              <a:t>            </a:t>
            </a:r>
            <a:r>
              <a:rPr lang="en-US" sz="1600" b="0" dirty="0">
                <a:solidFill>
                  <a:srgbClr val="89DDFF"/>
                </a:solidFill>
                <a:effectLst/>
                <a:latin typeface="Consolas" panose="020B0609020204030204" pitchFamily="49" charset="0"/>
              </a:rPr>
              <a:t>&lt;/</a:t>
            </a:r>
            <a:r>
              <a:rPr lang="en-US" sz="1600" b="0" dirty="0">
                <a:solidFill>
                  <a:srgbClr val="F07178"/>
                </a:solidFill>
                <a:effectLst/>
                <a:latin typeface="Consolas" panose="020B0609020204030204" pitchFamily="49" charset="0"/>
              </a:rPr>
              <a:t>button</a:t>
            </a:r>
            <a:r>
              <a:rPr lang="en-US" sz="1600" b="0" dirty="0">
                <a:solidFill>
                  <a:srgbClr val="89DDFF"/>
                </a:solidFill>
                <a:effectLst/>
                <a:latin typeface="Consolas" panose="020B0609020204030204" pitchFamily="49" charset="0"/>
              </a:rPr>
              <a:t>&gt;</a:t>
            </a:r>
            <a:endParaRPr lang="en-US" sz="1600" b="0" dirty="0">
              <a:solidFill>
                <a:srgbClr val="BABED8"/>
              </a:solidFill>
              <a:effectLst/>
              <a:latin typeface="Consolas" panose="020B0609020204030204" pitchFamily="49" charset="0"/>
            </a:endParaRPr>
          </a:p>
          <a:p>
            <a:r>
              <a:rPr lang="en-US" sz="1600" b="0" dirty="0">
                <a:solidFill>
                  <a:srgbClr val="BABED8"/>
                </a:solidFill>
                <a:effectLst/>
                <a:latin typeface="Consolas" panose="020B0609020204030204" pitchFamily="49" charset="0"/>
              </a:rPr>
              <a:t>        </a:t>
            </a:r>
            <a:r>
              <a:rPr lang="en-US" sz="1600" b="0" dirty="0">
                <a:solidFill>
                  <a:srgbClr val="89DDFF"/>
                </a:solidFill>
                <a:effectLst/>
                <a:latin typeface="Consolas" panose="020B0609020204030204" pitchFamily="49" charset="0"/>
              </a:rPr>
              <a:t>&lt;/</a:t>
            </a:r>
            <a:r>
              <a:rPr lang="en-US" sz="1600" b="0" dirty="0">
                <a:solidFill>
                  <a:srgbClr val="F07178"/>
                </a:solidFill>
                <a:effectLst/>
                <a:latin typeface="Consolas" panose="020B0609020204030204" pitchFamily="49" charset="0"/>
              </a:rPr>
              <a:t>form</a:t>
            </a:r>
            <a:r>
              <a:rPr lang="en-US" sz="1600" b="0" dirty="0">
                <a:solidFill>
                  <a:srgbClr val="89DDFF"/>
                </a:solidFill>
                <a:effectLst/>
                <a:latin typeface="Consolas" panose="020B0609020204030204" pitchFamily="49" charset="0"/>
              </a:rPr>
              <a:t>&gt;</a:t>
            </a:r>
            <a:endParaRPr lang="en-US" sz="1600" b="0" dirty="0">
              <a:solidFill>
                <a:srgbClr val="BABED8"/>
              </a:solidFill>
              <a:effectLst/>
              <a:latin typeface="Consolas" panose="020B0609020204030204" pitchFamily="49" charset="0"/>
            </a:endParaRPr>
          </a:p>
          <a:p>
            <a:r>
              <a:rPr lang="en-US" sz="1600" b="0" dirty="0">
                <a:solidFill>
                  <a:srgbClr val="F07178"/>
                </a:solidFill>
                <a:effectLst/>
                <a:latin typeface="Consolas" panose="020B0609020204030204" pitchFamily="49" charset="0"/>
              </a:rPr>
              <a:t>    )</a:t>
            </a:r>
            <a:r>
              <a:rPr lang="en-US" sz="1600" b="0" dirty="0">
                <a:solidFill>
                  <a:srgbClr val="89DDFF"/>
                </a:solidFill>
                <a:effectLst/>
                <a:latin typeface="Consolas" panose="020B0609020204030204" pitchFamily="49" charset="0"/>
              </a:rPr>
              <a:t>;</a:t>
            </a:r>
            <a:endParaRPr lang="en-US" sz="1600" b="0" dirty="0">
              <a:solidFill>
                <a:srgbClr val="BABED8"/>
              </a:solidFill>
              <a:effectLst/>
              <a:latin typeface="Consolas" panose="020B0609020204030204" pitchFamily="49" charset="0"/>
            </a:endParaRPr>
          </a:p>
          <a:p>
            <a:r>
              <a:rPr lang="en-US" sz="1600" b="0" dirty="0">
                <a:solidFill>
                  <a:srgbClr val="89DDFF"/>
                </a:solidFill>
                <a:effectLst/>
                <a:latin typeface="Consolas" panose="020B0609020204030204" pitchFamily="49" charset="0"/>
              </a:rPr>
              <a:t>}</a:t>
            </a:r>
            <a:endParaRPr lang="en-US" sz="1600" b="0" dirty="0">
              <a:solidFill>
                <a:srgbClr val="BABED8"/>
              </a:solidFill>
              <a:effectLst/>
              <a:latin typeface="Consolas" panose="020B0609020204030204" pitchFamily="49" charset="0"/>
            </a:endParaRPr>
          </a:p>
        </p:txBody>
      </p:sp>
    </p:spTree>
    <p:extLst>
      <p:ext uri="{BB962C8B-B14F-4D97-AF65-F5344CB8AC3E}">
        <p14:creationId xmlns:p14="http://schemas.microsoft.com/office/powerpoint/2010/main" val="14461926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8DBADD-A76B-9E58-A892-FDA36F3B1055}"/>
              </a:ext>
            </a:extLst>
          </p:cNvPr>
          <p:cNvSpPr txBox="1"/>
          <p:nvPr/>
        </p:nvSpPr>
        <p:spPr>
          <a:xfrm>
            <a:off x="11482248" y="6224947"/>
            <a:ext cx="348173" cy="276999"/>
          </a:xfrm>
          <a:prstGeom prst="rect">
            <a:avLst/>
          </a:prstGeom>
          <a:noFill/>
        </p:spPr>
        <p:txBody>
          <a:bodyPr wrap="none" rtlCol="0">
            <a:spAutoFit/>
          </a:bodyPr>
          <a:lstStyle/>
          <a:p>
            <a:pPr algn="r"/>
            <a:fld id="{3D84D9FA-1F41-744C-B738-DD7336045975}" type="slidenum">
              <a:rPr lang="en-US" sz="1200" smtClean="0">
                <a:latin typeface="Core Sans M 35 Light" panose="020F0303030302020204" pitchFamily="34" charset="0"/>
              </a:rPr>
              <a:t>35</a:t>
            </a:fld>
            <a:endParaRPr lang="en-US" sz="1200" dirty="0">
              <a:latin typeface="Core Sans M 35 Light" panose="020F0303030302020204" pitchFamily="34" charset="0"/>
            </a:endParaRPr>
          </a:p>
        </p:txBody>
      </p:sp>
      <p:cxnSp>
        <p:nvCxnSpPr>
          <p:cNvPr id="6" name="Straight Connector 5">
            <a:extLst>
              <a:ext uri="{FF2B5EF4-FFF2-40B4-BE49-F238E27FC236}">
                <a16:creationId xmlns:a16="http://schemas.microsoft.com/office/drawing/2014/main" id="{4FFD6509-450E-B552-32F8-542187436C8E}"/>
              </a:ext>
            </a:extLst>
          </p:cNvPr>
          <p:cNvCxnSpPr>
            <a:cxnSpLocks/>
          </p:cNvCxnSpPr>
          <p:nvPr/>
        </p:nvCxnSpPr>
        <p:spPr>
          <a:xfrm>
            <a:off x="11857528" y="6175091"/>
            <a:ext cx="0" cy="361771"/>
          </a:xfrm>
          <a:prstGeom prst="line">
            <a:avLst/>
          </a:prstGeom>
          <a:ln w="12700">
            <a:solidFill>
              <a:srgbClr val="DC1E35"/>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364BCB1-14F5-811A-4D57-8D58565DA76E}"/>
              </a:ext>
            </a:extLst>
          </p:cNvPr>
          <p:cNvCxnSpPr>
            <a:cxnSpLocks/>
          </p:cNvCxnSpPr>
          <p:nvPr/>
        </p:nvCxnSpPr>
        <p:spPr>
          <a:xfrm>
            <a:off x="351327" y="6178826"/>
            <a:ext cx="0" cy="361771"/>
          </a:xfrm>
          <a:prstGeom prst="line">
            <a:avLst/>
          </a:prstGeom>
          <a:ln w="12700">
            <a:solidFill>
              <a:srgbClr val="DC1E35"/>
            </a:solidFill>
          </a:ln>
        </p:spPr>
        <p:style>
          <a:lnRef idx="1">
            <a:schemeClr val="accent1"/>
          </a:lnRef>
          <a:fillRef idx="0">
            <a:schemeClr val="accent1"/>
          </a:fillRef>
          <a:effectRef idx="0">
            <a:schemeClr val="accent1"/>
          </a:effectRef>
          <a:fontRef idx="minor">
            <a:schemeClr val="tx1"/>
          </a:fontRef>
        </p:style>
      </p:cxnSp>
      <p:pic>
        <p:nvPicPr>
          <p:cNvPr id="8" name="Graphic 7">
            <a:extLst>
              <a:ext uri="{FF2B5EF4-FFF2-40B4-BE49-F238E27FC236}">
                <a16:creationId xmlns:a16="http://schemas.microsoft.com/office/drawing/2014/main" id="{7649E57E-A53E-8455-0BBC-61F757FD6361}"/>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80395" y="6305029"/>
            <a:ext cx="1392353" cy="117996"/>
          </a:xfrm>
          <a:prstGeom prst="rect">
            <a:avLst/>
          </a:prstGeom>
        </p:spPr>
      </p:pic>
      <p:cxnSp>
        <p:nvCxnSpPr>
          <p:cNvPr id="9" name="Straight Connector 8">
            <a:extLst>
              <a:ext uri="{FF2B5EF4-FFF2-40B4-BE49-F238E27FC236}">
                <a16:creationId xmlns:a16="http://schemas.microsoft.com/office/drawing/2014/main" id="{65D742C1-D65C-79DD-1DF8-7A152A5E8BFB}"/>
              </a:ext>
            </a:extLst>
          </p:cNvPr>
          <p:cNvCxnSpPr>
            <a:cxnSpLocks/>
          </p:cNvCxnSpPr>
          <p:nvPr/>
        </p:nvCxnSpPr>
        <p:spPr>
          <a:xfrm>
            <a:off x="11857528" y="321138"/>
            <a:ext cx="0" cy="361771"/>
          </a:xfrm>
          <a:prstGeom prst="line">
            <a:avLst/>
          </a:prstGeom>
          <a:ln w="12700">
            <a:solidFill>
              <a:srgbClr val="DC1E35"/>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04DDAB0B-0415-E11C-6EE7-6A0ED2E6A42C}"/>
              </a:ext>
            </a:extLst>
          </p:cNvPr>
          <p:cNvSpPr txBox="1"/>
          <p:nvPr/>
        </p:nvSpPr>
        <p:spPr>
          <a:xfrm>
            <a:off x="9898224" y="365568"/>
            <a:ext cx="1932197" cy="276999"/>
          </a:xfrm>
          <a:prstGeom prst="rect">
            <a:avLst/>
          </a:prstGeom>
          <a:noFill/>
        </p:spPr>
        <p:txBody>
          <a:bodyPr wrap="none" rtlCol="0">
            <a:spAutoFit/>
          </a:bodyPr>
          <a:lstStyle/>
          <a:p>
            <a:pPr algn="r"/>
            <a:r>
              <a:rPr lang="en-US" sz="1200" dirty="0">
                <a:solidFill>
                  <a:srgbClr val="DC1E35"/>
                </a:solidFill>
                <a:latin typeface="Core Sans M 55 Medium" panose="020F0603030302020204" pitchFamily="34" charset="0"/>
              </a:rPr>
              <a:t>React 19 </a:t>
            </a:r>
            <a:r>
              <a:rPr lang="en-US" sz="1200" dirty="0">
                <a:solidFill>
                  <a:srgbClr val="4A5267"/>
                </a:solidFill>
                <a:latin typeface="Core Sans M 35 Light" panose="020F0303030302020204" pitchFamily="34" charset="0"/>
              </a:rPr>
              <a:t>– Ref as a Prop</a:t>
            </a:r>
          </a:p>
        </p:txBody>
      </p:sp>
      <p:pic>
        <p:nvPicPr>
          <p:cNvPr id="11" name="Graphic 10">
            <a:extLst>
              <a:ext uri="{FF2B5EF4-FFF2-40B4-BE49-F238E27FC236}">
                <a16:creationId xmlns:a16="http://schemas.microsoft.com/office/drawing/2014/main" id="{9A53064D-66AD-C53B-901B-645B3BCAB9DC}"/>
              </a:ext>
            </a:extLst>
          </p:cNvPr>
          <p:cNvPicPr>
            <a:picLocks noChangeAspect="1"/>
          </p:cNvPicPr>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322439" y="321138"/>
            <a:ext cx="1884326" cy="406202"/>
          </a:xfrm>
          <a:prstGeom prst="rect">
            <a:avLst/>
          </a:prstGeom>
        </p:spPr>
      </p:pic>
      <p:sp>
        <p:nvSpPr>
          <p:cNvPr id="12" name="TextBox 11">
            <a:extLst>
              <a:ext uri="{FF2B5EF4-FFF2-40B4-BE49-F238E27FC236}">
                <a16:creationId xmlns:a16="http://schemas.microsoft.com/office/drawing/2014/main" id="{51B7008F-36DB-728C-8A7F-2EE781C0E4BE}"/>
              </a:ext>
            </a:extLst>
          </p:cNvPr>
          <p:cNvSpPr txBox="1"/>
          <p:nvPr/>
        </p:nvSpPr>
        <p:spPr>
          <a:xfrm>
            <a:off x="3551905" y="795092"/>
            <a:ext cx="5088188" cy="492443"/>
          </a:xfrm>
          <a:prstGeom prst="rect">
            <a:avLst/>
          </a:prstGeom>
          <a:noFill/>
        </p:spPr>
        <p:txBody>
          <a:bodyPr wrap="none" rtlCol="0">
            <a:spAutoFit/>
          </a:bodyPr>
          <a:lstStyle/>
          <a:p>
            <a:r>
              <a:rPr lang="en-US" sz="2600" dirty="0">
                <a:solidFill>
                  <a:srgbClr val="DC1E35"/>
                </a:solidFill>
                <a:latin typeface="Core Sans M 35 Light" panose="020F0303030302020204" pitchFamily="34" charset="0"/>
              </a:rPr>
              <a:t>React 19✨ Without forwardRef</a:t>
            </a:r>
          </a:p>
        </p:txBody>
      </p:sp>
      <p:sp>
        <p:nvSpPr>
          <p:cNvPr id="14" name="TextBox 13">
            <a:extLst>
              <a:ext uri="{FF2B5EF4-FFF2-40B4-BE49-F238E27FC236}">
                <a16:creationId xmlns:a16="http://schemas.microsoft.com/office/drawing/2014/main" id="{599AB719-81BC-A461-F16C-F9EB67E5FEFB}"/>
              </a:ext>
            </a:extLst>
          </p:cNvPr>
          <p:cNvSpPr txBox="1"/>
          <p:nvPr/>
        </p:nvSpPr>
        <p:spPr>
          <a:xfrm>
            <a:off x="2062350" y="1847731"/>
            <a:ext cx="8067299" cy="4031873"/>
          </a:xfrm>
          <a:prstGeom prst="rect">
            <a:avLst/>
          </a:prstGeom>
          <a:solidFill>
            <a:schemeClr val="accent6">
              <a:lumMod val="50000"/>
            </a:schemeClr>
          </a:solidFill>
        </p:spPr>
        <p:txBody>
          <a:bodyPr wrap="square">
            <a:spAutoFit/>
          </a:bodyPr>
          <a:lstStyle/>
          <a:p>
            <a:r>
              <a:rPr lang="en-US" sz="1600" b="0" dirty="0">
                <a:solidFill>
                  <a:srgbClr val="C792EA"/>
                </a:solidFill>
                <a:effectLst/>
                <a:latin typeface="Consolas" panose="020B0609020204030204" pitchFamily="49" charset="0"/>
              </a:rPr>
              <a:t>function</a:t>
            </a:r>
            <a:r>
              <a:rPr lang="en-US" sz="1600" b="0" dirty="0">
                <a:solidFill>
                  <a:srgbClr val="BABED8"/>
                </a:solidFill>
                <a:effectLst/>
                <a:latin typeface="Consolas" panose="020B0609020204030204" pitchFamily="49" charset="0"/>
              </a:rPr>
              <a:t> </a:t>
            </a:r>
            <a:r>
              <a:rPr lang="en-US" sz="1600" b="0" dirty="0" err="1">
                <a:solidFill>
                  <a:srgbClr val="82AAFF"/>
                </a:solidFill>
                <a:effectLst/>
                <a:latin typeface="Consolas" panose="020B0609020204030204" pitchFamily="49" charset="0"/>
              </a:rPr>
              <a:t>MyInput</a:t>
            </a:r>
            <a:r>
              <a:rPr lang="en-US" sz="1600" b="0" dirty="0">
                <a:solidFill>
                  <a:srgbClr val="89DDFF"/>
                </a:solidFill>
                <a:effectLst/>
                <a:latin typeface="Consolas" panose="020B0609020204030204" pitchFamily="49" charset="0"/>
              </a:rPr>
              <a:t>({</a:t>
            </a:r>
            <a:r>
              <a:rPr lang="en-US" sz="1600" b="0" dirty="0">
                <a:solidFill>
                  <a:srgbClr val="BABED8"/>
                </a:solidFill>
                <a:effectLst/>
                <a:latin typeface="Consolas" panose="020B0609020204030204" pitchFamily="49" charset="0"/>
              </a:rPr>
              <a:t> </a:t>
            </a:r>
            <a:r>
              <a:rPr lang="en-US" sz="1600" b="0" i="1" dirty="0">
                <a:solidFill>
                  <a:srgbClr val="BABED8"/>
                </a:solidFill>
                <a:effectLst/>
                <a:latin typeface="Consolas" panose="020B0609020204030204" pitchFamily="49" charset="0"/>
              </a:rPr>
              <a:t>ref</a:t>
            </a:r>
            <a:r>
              <a:rPr lang="en-US" sz="1600" b="0" dirty="0">
                <a:solidFill>
                  <a:srgbClr val="89DDFF"/>
                </a:solidFill>
                <a:effectLst/>
                <a:latin typeface="Consolas" panose="020B0609020204030204" pitchFamily="49" charset="0"/>
              </a:rPr>
              <a:t>,</a:t>
            </a:r>
            <a:r>
              <a:rPr lang="en-US" sz="1600" b="0" dirty="0">
                <a:solidFill>
                  <a:srgbClr val="BABED8"/>
                </a:solidFill>
                <a:effectLst/>
                <a:latin typeface="Consolas" panose="020B0609020204030204" pitchFamily="49" charset="0"/>
              </a:rPr>
              <a:t> </a:t>
            </a:r>
            <a:r>
              <a:rPr lang="en-US" sz="1600" b="0" dirty="0">
                <a:solidFill>
                  <a:srgbClr val="89DDFF"/>
                </a:solidFill>
                <a:effectLst/>
                <a:latin typeface="Consolas" panose="020B0609020204030204" pitchFamily="49" charset="0"/>
              </a:rPr>
              <a:t>...</a:t>
            </a:r>
            <a:r>
              <a:rPr lang="en-US" sz="1600" b="0" i="1" dirty="0">
                <a:solidFill>
                  <a:srgbClr val="BABED8"/>
                </a:solidFill>
                <a:effectLst/>
                <a:latin typeface="Consolas" panose="020B0609020204030204" pitchFamily="49" charset="0"/>
              </a:rPr>
              <a:t>props</a:t>
            </a:r>
            <a:r>
              <a:rPr lang="en-US" sz="1600" b="0" dirty="0">
                <a:solidFill>
                  <a:srgbClr val="BABED8"/>
                </a:solidFill>
                <a:effectLst/>
                <a:latin typeface="Consolas" panose="020B0609020204030204" pitchFamily="49" charset="0"/>
              </a:rPr>
              <a:t> </a:t>
            </a:r>
            <a:r>
              <a:rPr lang="en-US" sz="1600" b="0" dirty="0">
                <a:solidFill>
                  <a:srgbClr val="89DDFF"/>
                </a:solidFill>
                <a:effectLst/>
                <a:latin typeface="Consolas" panose="020B0609020204030204" pitchFamily="49" charset="0"/>
              </a:rPr>
              <a:t>})</a:t>
            </a:r>
            <a:r>
              <a:rPr lang="en-US" sz="1600" b="0" dirty="0">
                <a:solidFill>
                  <a:srgbClr val="BABED8"/>
                </a:solidFill>
                <a:effectLst/>
                <a:latin typeface="Consolas" panose="020B0609020204030204" pitchFamily="49" charset="0"/>
              </a:rPr>
              <a:t> </a:t>
            </a:r>
            <a:r>
              <a:rPr lang="en-US" sz="1600" b="0" dirty="0">
                <a:solidFill>
                  <a:srgbClr val="89DDFF"/>
                </a:solidFill>
                <a:effectLst/>
                <a:latin typeface="Consolas" panose="020B0609020204030204" pitchFamily="49" charset="0"/>
              </a:rPr>
              <a:t>{</a:t>
            </a:r>
            <a:endParaRPr lang="en-US" sz="1600" b="0" dirty="0">
              <a:solidFill>
                <a:srgbClr val="BABED8"/>
              </a:solidFill>
              <a:effectLst/>
              <a:latin typeface="Consolas" panose="020B0609020204030204" pitchFamily="49" charset="0"/>
            </a:endParaRPr>
          </a:p>
          <a:p>
            <a:r>
              <a:rPr lang="en-US" sz="1600" b="0" dirty="0">
                <a:solidFill>
                  <a:srgbClr val="F07178"/>
                </a:solidFill>
                <a:effectLst/>
                <a:latin typeface="Consolas" panose="020B0609020204030204" pitchFamily="49" charset="0"/>
              </a:rPr>
              <a:t>    </a:t>
            </a:r>
            <a:r>
              <a:rPr lang="en-US" sz="1600" b="0" i="1" dirty="0">
                <a:solidFill>
                  <a:srgbClr val="89DDFF"/>
                </a:solidFill>
                <a:effectLst/>
                <a:latin typeface="Consolas" panose="020B0609020204030204" pitchFamily="49" charset="0"/>
              </a:rPr>
              <a:t>return</a:t>
            </a:r>
            <a:r>
              <a:rPr lang="en-US" sz="1600" b="0" dirty="0">
                <a:solidFill>
                  <a:srgbClr val="F07178"/>
                </a:solidFill>
                <a:effectLst/>
                <a:latin typeface="Consolas" panose="020B0609020204030204" pitchFamily="49" charset="0"/>
              </a:rPr>
              <a:t> </a:t>
            </a:r>
            <a:r>
              <a:rPr lang="en-US" sz="1600" b="0" dirty="0">
                <a:solidFill>
                  <a:srgbClr val="89DDFF"/>
                </a:solidFill>
                <a:effectLst/>
                <a:latin typeface="Consolas" panose="020B0609020204030204" pitchFamily="49" charset="0"/>
              </a:rPr>
              <a:t>&lt;</a:t>
            </a:r>
            <a:r>
              <a:rPr lang="en-US" sz="1600" b="0" dirty="0">
                <a:solidFill>
                  <a:srgbClr val="F07178"/>
                </a:solidFill>
                <a:effectLst/>
                <a:latin typeface="Consolas" panose="020B0609020204030204" pitchFamily="49" charset="0"/>
              </a:rPr>
              <a:t>input</a:t>
            </a:r>
            <a:r>
              <a:rPr lang="en-US" sz="1600" b="0" dirty="0">
                <a:solidFill>
                  <a:srgbClr val="89DDFF"/>
                </a:solidFill>
                <a:effectLst/>
                <a:latin typeface="Consolas" panose="020B0609020204030204" pitchFamily="49" charset="0"/>
              </a:rPr>
              <a:t> </a:t>
            </a:r>
            <a:r>
              <a:rPr lang="en-US" sz="1600" b="0" dirty="0">
                <a:solidFill>
                  <a:srgbClr val="C792EA"/>
                </a:solidFill>
                <a:effectLst/>
                <a:latin typeface="Consolas" panose="020B0609020204030204" pitchFamily="49" charset="0"/>
              </a:rPr>
              <a:t>placeholder</a:t>
            </a:r>
            <a:r>
              <a:rPr lang="en-US" sz="1600" b="0" dirty="0">
                <a:solidFill>
                  <a:srgbClr val="89DDFF"/>
                </a:solidFill>
                <a:effectLst/>
                <a:latin typeface="Consolas" panose="020B0609020204030204" pitchFamily="49" charset="0"/>
              </a:rPr>
              <a:t>={</a:t>
            </a:r>
            <a:r>
              <a:rPr lang="en-US" sz="1600" b="0" i="1" dirty="0" err="1">
                <a:solidFill>
                  <a:srgbClr val="BABED8"/>
                </a:solidFill>
                <a:effectLst/>
                <a:latin typeface="Consolas" panose="020B0609020204030204" pitchFamily="49" charset="0"/>
              </a:rPr>
              <a:t>props</a:t>
            </a:r>
            <a:r>
              <a:rPr lang="en-US" sz="1600" b="0" dirty="0" err="1">
                <a:solidFill>
                  <a:srgbClr val="89DDFF"/>
                </a:solidFill>
                <a:effectLst/>
                <a:latin typeface="Consolas" panose="020B0609020204030204" pitchFamily="49" charset="0"/>
              </a:rPr>
              <a:t>.</a:t>
            </a:r>
            <a:r>
              <a:rPr lang="en-US" sz="1600" b="0" dirty="0" err="1">
                <a:solidFill>
                  <a:srgbClr val="BABED8"/>
                </a:solidFill>
                <a:effectLst/>
                <a:latin typeface="Consolas" panose="020B0609020204030204" pitchFamily="49" charset="0"/>
              </a:rPr>
              <a:t>placeholder</a:t>
            </a:r>
            <a:r>
              <a:rPr lang="en-US" sz="1600" b="0" dirty="0">
                <a:solidFill>
                  <a:srgbClr val="89DDFF"/>
                </a:solidFill>
                <a:effectLst/>
                <a:latin typeface="Consolas" panose="020B0609020204030204" pitchFamily="49" charset="0"/>
              </a:rPr>
              <a:t>} </a:t>
            </a:r>
            <a:r>
              <a:rPr lang="en-US" sz="1600" b="0" dirty="0">
                <a:solidFill>
                  <a:srgbClr val="C792EA"/>
                </a:solidFill>
                <a:effectLst/>
                <a:latin typeface="Consolas" panose="020B0609020204030204" pitchFamily="49" charset="0"/>
              </a:rPr>
              <a:t>ref</a:t>
            </a:r>
            <a:r>
              <a:rPr lang="en-US" sz="1600" b="0" dirty="0">
                <a:solidFill>
                  <a:srgbClr val="89DDFF"/>
                </a:solidFill>
                <a:effectLst/>
                <a:latin typeface="Consolas" panose="020B0609020204030204" pitchFamily="49" charset="0"/>
              </a:rPr>
              <a:t>={</a:t>
            </a:r>
            <a:r>
              <a:rPr lang="en-US" sz="1600" b="0" i="1" dirty="0">
                <a:solidFill>
                  <a:srgbClr val="BABED8"/>
                </a:solidFill>
                <a:effectLst/>
                <a:latin typeface="Consolas" panose="020B0609020204030204" pitchFamily="49" charset="0"/>
              </a:rPr>
              <a:t>ref</a:t>
            </a:r>
            <a:r>
              <a:rPr lang="en-US" sz="1600" b="0" dirty="0">
                <a:solidFill>
                  <a:srgbClr val="89DDFF"/>
                </a:solidFill>
                <a:effectLst/>
                <a:latin typeface="Consolas" panose="020B0609020204030204" pitchFamily="49" charset="0"/>
              </a:rPr>
              <a:t>} /&gt;</a:t>
            </a:r>
            <a:endParaRPr lang="en-US" sz="1600" b="0" dirty="0">
              <a:solidFill>
                <a:srgbClr val="BABED8"/>
              </a:solidFill>
              <a:effectLst/>
              <a:latin typeface="Consolas" panose="020B0609020204030204" pitchFamily="49" charset="0"/>
            </a:endParaRPr>
          </a:p>
          <a:p>
            <a:r>
              <a:rPr lang="en-US" sz="1600" b="0" dirty="0">
                <a:solidFill>
                  <a:srgbClr val="89DDFF"/>
                </a:solidFill>
                <a:effectLst/>
                <a:latin typeface="Consolas" panose="020B0609020204030204" pitchFamily="49" charset="0"/>
              </a:rPr>
              <a:t>}</a:t>
            </a:r>
            <a:endParaRPr lang="en-US" sz="1600" b="0" dirty="0">
              <a:solidFill>
                <a:srgbClr val="BABED8"/>
              </a:solidFill>
              <a:effectLst/>
              <a:latin typeface="Consolas" panose="020B0609020204030204" pitchFamily="49" charset="0"/>
            </a:endParaRPr>
          </a:p>
          <a:p>
            <a:br>
              <a:rPr lang="en-US" sz="1600" b="0" dirty="0">
                <a:solidFill>
                  <a:srgbClr val="BABED8"/>
                </a:solidFill>
                <a:effectLst/>
                <a:latin typeface="Consolas" panose="020B0609020204030204" pitchFamily="49" charset="0"/>
              </a:rPr>
            </a:br>
            <a:r>
              <a:rPr lang="en-US" sz="1600" b="0" dirty="0">
                <a:solidFill>
                  <a:srgbClr val="C792EA"/>
                </a:solidFill>
                <a:effectLst/>
                <a:latin typeface="Consolas" panose="020B0609020204030204" pitchFamily="49" charset="0"/>
              </a:rPr>
              <a:t>function</a:t>
            </a:r>
            <a:r>
              <a:rPr lang="en-US" sz="1600" b="0" dirty="0">
                <a:solidFill>
                  <a:srgbClr val="BABED8"/>
                </a:solidFill>
                <a:effectLst/>
                <a:latin typeface="Consolas" panose="020B0609020204030204" pitchFamily="49" charset="0"/>
              </a:rPr>
              <a:t> </a:t>
            </a:r>
            <a:r>
              <a:rPr lang="en-US" sz="1600" b="0" dirty="0" err="1">
                <a:solidFill>
                  <a:srgbClr val="82AAFF"/>
                </a:solidFill>
                <a:effectLst/>
                <a:latin typeface="Consolas" panose="020B0609020204030204" pitchFamily="49" charset="0"/>
              </a:rPr>
              <a:t>MyForm</a:t>
            </a:r>
            <a:r>
              <a:rPr lang="en-US" sz="1600" b="0" dirty="0">
                <a:solidFill>
                  <a:srgbClr val="89DDFF"/>
                </a:solidFill>
                <a:effectLst/>
                <a:latin typeface="Consolas" panose="020B0609020204030204" pitchFamily="49" charset="0"/>
              </a:rPr>
              <a:t>()</a:t>
            </a:r>
            <a:r>
              <a:rPr lang="en-US" sz="1600" b="0" dirty="0">
                <a:solidFill>
                  <a:srgbClr val="BABED8"/>
                </a:solidFill>
                <a:effectLst/>
                <a:latin typeface="Consolas" panose="020B0609020204030204" pitchFamily="49" charset="0"/>
              </a:rPr>
              <a:t> </a:t>
            </a:r>
            <a:r>
              <a:rPr lang="en-US" sz="1600" b="0" dirty="0">
                <a:solidFill>
                  <a:srgbClr val="89DDFF"/>
                </a:solidFill>
                <a:effectLst/>
                <a:latin typeface="Consolas" panose="020B0609020204030204" pitchFamily="49" charset="0"/>
              </a:rPr>
              <a:t>{</a:t>
            </a:r>
            <a:endParaRPr lang="en-US" sz="1600" b="0" dirty="0">
              <a:solidFill>
                <a:srgbClr val="BABED8"/>
              </a:solidFill>
              <a:effectLst/>
              <a:latin typeface="Consolas" panose="020B0609020204030204" pitchFamily="49" charset="0"/>
            </a:endParaRPr>
          </a:p>
          <a:p>
            <a:r>
              <a:rPr lang="en-US" sz="1600" b="0" dirty="0">
                <a:solidFill>
                  <a:srgbClr val="F07178"/>
                </a:solidFill>
                <a:effectLst/>
                <a:latin typeface="Consolas" panose="020B0609020204030204" pitchFamily="49" charset="0"/>
              </a:rPr>
              <a:t>    </a:t>
            </a:r>
            <a:r>
              <a:rPr lang="en-US" sz="1600" b="0" dirty="0">
                <a:solidFill>
                  <a:srgbClr val="C792EA"/>
                </a:solidFill>
                <a:effectLst/>
                <a:latin typeface="Consolas" panose="020B0609020204030204" pitchFamily="49" charset="0"/>
              </a:rPr>
              <a:t>const</a:t>
            </a:r>
            <a:r>
              <a:rPr lang="en-US" sz="1600" b="0" dirty="0">
                <a:solidFill>
                  <a:srgbClr val="F07178"/>
                </a:solidFill>
                <a:effectLst/>
                <a:latin typeface="Consolas" panose="020B0609020204030204" pitchFamily="49" charset="0"/>
              </a:rPr>
              <a:t> </a:t>
            </a:r>
            <a:r>
              <a:rPr lang="en-US" sz="1600" b="0" dirty="0">
                <a:solidFill>
                  <a:srgbClr val="BABED8"/>
                </a:solidFill>
                <a:effectLst/>
                <a:latin typeface="Consolas" panose="020B0609020204030204" pitchFamily="49" charset="0"/>
              </a:rPr>
              <a:t>ref</a:t>
            </a:r>
            <a:r>
              <a:rPr lang="en-US" sz="1600" b="0" dirty="0">
                <a:solidFill>
                  <a:srgbClr val="F07178"/>
                </a:solidFill>
                <a:effectLst/>
                <a:latin typeface="Consolas" panose="020B0609020204030204" pitchFamily="49" charset="0"/>
              </a:rPr>
              <a:t> </a:t>
            </a:r>
            <a:r>
              <a:rPr lang="en-US" sz="1600" b="0" dirty="0">
                <a:solidFill>
                  <a:srgbClr val="89DDFF"/>
                </a:solidFill>
                <a:effectLst/>
                <a:latin typeface="Consolas" panose="020B0609020204030204" pitchFamily="49" charset="0"/>
              </a:rPr>
              <a:t>=</a:t>
            </a:r>
            <a:r>
              <a:rPr lang="en-US" sz="1600" b="0" dirty="0">
                <a:solidFill>
                  <a:srgbClr val="F07178"/>
                </a:solidFill>
                <a:effectLst/>
                <a:latin typeface="Consolas" panose="020B0609020204030204" pitchFamily="49" charset="0"/>
              </a:rPr>
              <a:t> </a:t>
            </a:r>
            <a:r>
              <a:rPr lang="en-US" sz="1600" b="0" dirty="0" err="1">
                <a:solidFill>
                  <a:srgbClr val="82AAFF"/>
                </a:solidFill>
                <a:effectLst/>
                <a:latin typeface="Consolas" panose="020B0609020204030204" pitchFamily="49" charset="0"/>
              </a:rPr>
              <a:t>useRef</a:t>
            </a:r>
            <a:r>
              <a:rPr lang="en-US" sz="1600" b="0" dirty="0">
                <a:solidFill>
                  <a:srgbClr val="F07178"/>
                </a:solidFill>
                <a:effectLst/>
                <a:latin typeface="Consolas" panose="020B0609020204030204" pitchFamily="49" charset="0"/>
              </a:rPr>
              <a:t>(</a:t>
            </a:r>
            <a:r>
              <a:rPr lang="en-US" sz="1600" b="0" dirty="0">
                <a:solidFill>
                  <a:srgbClr val="89DDFF"/>
                </a:solidFill>
                <a:effectLst/>
                <a:latin typeface="Consolas" panose="020B0609020204030204" pitchFamily="49" charset="0"/>
              </a:rPr>
              <a:t>null</a:t>
            </a:r>
            <a:r>
              <a:rPr lang="en-US" sz="1600" b="0" dirty="0">
                <a:solidFill>
                  <a:srgbClr val="F07178"/>
                </a:solidFill>
                <a:effectLst/>
                <a:latin typeface="Consolas" panose="020B0609020204030204" pitchFamily="49" charset="0"/>
              </a:rPr>
              <a:t>)</a:t>
            </a:r>
            <a:r>
              <a:rPr lang="en-US" sz="1600" b="0" dirty="0">
                <a:solidFill>
                  <a:srgbClr val="89DDFF"/>
                </a:solidFill>
                <a:effectLst/>
                <a:latin typeface="Consolas" panose="020B0609020204030204" pitchFamily="49" charset="0"/>
              </a:rPr>
              <a:t>;</a:t>
            </a:r>
            <a:endParaRPr lang="en-US" sz="1600" b="0" dirty="0">
              <a:solidFill>
                <a:srgbClr val="BABED8"/>
              </a:solidFill>
              <a:effectLst/>
              <a:latin typeface="Consolas" panose="020B0609020204030204" pitchFamily="49" charset="0"/>
            </a:endParaRPr>
          </a:p>
          <a:p>
            <a:r>
              <a:rPr lang="en-US" sz="1600" b="0" dirty="0">
                <a:solidFill>
                  <a:srgbClr val="F07178"/>
                </a:solidFill>
                <a:effectLst/>
                <a:latin typeface="Consolas" panose="020B0609020204030204" pitchFamily="49" charset="0"/>
              </a:rPr>
              <a:t>    </a:t>
            </a:r>
            <a:r>
              <a:rPr lang="en-US" sz="1600" b="0" dirty="0">
                <a:solidFill>
                  <a:srgbClr val="C792EA"/>
                </a:solidFill>
                <a:effectLst/>
                <a:latin typeface="Consolas" panose="020B0609020204030204" pitchFamily="49" charset="0"/>
              </a:rPr>
              <a:t>const</a:t>
            </a:r>
            <a:r>
              <a:rPr lang="en-US" sz="1600" b="0" dirty="0">
                <a:solidFill>
                  <a:srgbClr val="F07178"/>
                </a:solidFill>
                <a:effectLst/>
                <a:latin typeface="Consolas" panose="020B0609020204030204" pitchFamily="49" charset="0"/>
              </a:rPr>
              <a:t> </a:t>
            </a:r>
            <a:r>
              <a:rPr lang="en-US" sz="1600" b="0" dirty="0" err="1">
                <a:solidFill>
                  <a:srgbClr val="82AAFF"/>
                </a:solidFill>
                <a:effectLst/>
                <a:latin typeface="Consolas" panose="020B0609020204030204" pitchFamily="49" charset="0"/>
              </a:rPr>
              <a:t>handleClick</a:t>
            </a:r>
            <a:r>
              <a:rPr lang="en-US" sz="1600" b="0" dirty="0">
                <a:solidFill>
                  <a:srgbClr val="F07178"/>
                </a:solidFill>
                <a:effectLst/>
                <a:latin typeface="Consolas" panose="020B0609020204030204" pitchFamily="49" charset="0"/>
              </a:rPr>
              <a:t> </a:t>
            </a:r>
            <a:r>
              <a:rPr lang="en-US" sz="1600" b="0" dirty="0">
                <a:solidFill>
                  <a:srgbClr val="89DDFF"/>
                </a:solidFill>
                <a:effectLst/>
                <a:latin typeface="Consolas" panose="020B0609020204030204" pitchFamily="49" charset="0"/>
              </a:rPr>
              <a:t>=</a:t>
            </a:r>
            <a:r>
              <a:rPr lang="en-US" sz="1600" b="0" dirty="0">
                <a:solidFill>
                  <a:srgbClr val="F07178"/>
                </a:solidFill>
                <a:effectLst/>
                <a:latin typeface="Consolas" panose="020B0609020204030204" pitchFamily="49" charset="0"/>
              </a:rPr>
              <a:t> </a:t>
            </a:r>
            <a:r>
              <a:rPr lang="en-US" sz="1600" b="0" dirty="0">
                <a:solidFill>
                  <a:srgbClr val="89DDFF"/>
                </a:solidFill>
                <a:effectLst/>
                <a:latin typeface="Consolas" panose="020B0609020204030204" pitchFamily="49" charset="0"/>
              </a:rPr>
              <a:t>()</a:t>
            </a:r>
            <a:r>
              <a:rPr lang="en-US" sz="1600" b="0" dirty="0">
                <a:solidFill>
                  <a:srgbClr val="F07178"/>
                </a:solidFill>
                <a:effectLst/>
                <a:latin typeface="Consolas" panose="020B0609020204030204" pitchFamily="49" charset="0"/>
              </a:rPr>
              <a:t> </a:t>
            </a:r>
            <a:r>
              <a:rPr lang="en-US" sz="1600" b="0" dirty="0">
                <a:solidFill>
                  <a:srgbClr val="C792EA"/>
                </a:solidFill>
                <a:effectLst/>
                <a:latin typeface="Consolas" panose="020B0609020204030204" pitchFamily="49" charset="0"/>
              </a:rPr>
              <a:t>=&gt;</a:t>
            </a:r>
            <a:r>
              <a:rPr lang="en-US" sz="1600" b="0" dirty="0">
                <a:solidFill>
                  <a:srgbClr val="F07178"/>
                </a:solidFill>
                <a:effectLst/>
                <a:latin typeface="Consolas" panose="020B0609020204030204" pitchFamily="49" charset="0"/>
              </a:rPr>
              <a:t> </a:t>
            </a:r>
            <a:r>
              <a:rPr lang="en-US" sz="1600" b="0" dirty="0" err="1">
                <a:solidFill>
                  <a:srgbClr val="BABED8"/>
                </a:solidFill>
                <a:effectLst/>
                <a:latin typeface="Consolas" panose="020B0609020204030204" pitchFamily="49" charset="0"/>
              </a:rPr>
              <a:t>ref</a:t>
            </a:r>
            <a:r>
              <a:rPr lang="en-US" sz="1600" b="0" dirty="0" err="1">
                <a:solidFill>
                  <a:srgbClr val="89DDFF"/>
                </a:solidFill>
                <a:effectLst/>
                <a:latin typeface="Consolas" panose="020B0609020204030204" pitchFamily="49" charset="0"/>
              </a:rPr>
              <a:t>.</a:t>
            </a:r>
            <a:r>
              <a:rPr lang="en-US" sz="1600" b="0" dirty="0" err="1">
                <a:solidFill>
                  <a:srgbClr val="BABED8"/>
                </a:solidFill>
                <a:effectLst/>
                <a:latin typeface="Consolas" panose="020B0609020204030204" pitchFamily="49" charset="0"/>
              </a:rPr>
              <a:t>current</a:t>
            </a:r>
            <a:r>
              <a:rPr lang="en-US" sz="1600" b="0" dirty="0" err="1">
                <a:solidFill>
                  <a:srgbClr val="89DDFF"/>
                </a:solidFill>
                <a:effectLst/>
                <a:latin typeface="Consolas" panose="020B0609020204030204" pitchFamily="49" charset="0"/>
              </a:rPr>
              <a:t>.</a:t>
            </a:r>
            <a:r>
              <a:rPr lang="en-US" sz="1600" b="0" dirty="0" err="1">
                <a:solidFill>
                  <a:srgbClr val="82AAFF"/>
                </a:solidFill>
                <a:effectLst/>
                <a:latin typeface="Consolas" panose="020B0609020204030204" pitchFamily="49" charset="0"/>
              </a:rPr>
              <a:t>focus</a:t>
            </a:r>
            <a:r>
              <a:rPr lang="en-US" sz="1600" b="0" dirty="0">
                <a:solidFill>
                  <a:srgbClr val="F07178"/>
                </a:solidFill>
                <a:effectLst/>
                <a:latin typeface="Consolas" panose="020B0609020204030204" pitchFamily="49" charset="0"/>
              </a:rPr>
              <a:t>()</a:t>
            </a:r>
            <a:r>
              <a:rPr lang="en-US" sz="1600" b="0" dirty="0">
                <a:solidFill>
                  <a:srgbClr val="89DDFF"/>
                </a:solidFill>
                <a:effectLst/>
                <a:latin typeface="Consolas" panose="020B0609020204030204" pitchFamily="49" charset="0"/>
              </a:rPr>
              <a:t>;</a:t>
            </a:r>
            <a:endParaRPr lang="en-US" sz="1600" b="0" dirty="0">
              <a:solidFill>
                <a:srgbClr val="BABED8"/>
              </a:solidFill>
              <a:effectLst/>
              <a:latin typeface="Consolas" panose="020B0609020204030204" pitchFamily="49" charset="0"/>
            </a:endParaRPr>
          </a:p>
          <a:p>
            <a:r>
              <a:rPr lang="en-US" sz="1600" b="0" dirty="0">
                <a:solidFill>
                  <a:srgbClr val="F07178"/>
                </a:solidFill>
                <a:effectLst/>
                <a:latin typeface="Consolas" panose="020B0609020204030204" pitchFamily="49" charset="0"/>
              </a:rPr>
              <a:t>    </a:t>
            </a:r>
            <a:r>
              <a:rPr lang="en-US" sz="1600" b="0" i="1" dirty="0">
                <a:solidFill>
                  <a:srgbClr val="89DDFF"/>
                </a:solidFill>
                <a:effectLst/>
                <a:latin typeface="Consolas" panose="020B0609020204030204" pitchFamily="49" charset="0"/>
              </a:rPr>
              <a:t>return</a:t>
            </a:r>
            <a:r>
              <a:rPr lang="en-US" sz="1600" b="0" dirty="0">
                <a:solidFill>
                  <a:srgbClr val="F07178"/>
                </a:solidFill>
                <a:effectLst/>
                <a:latin typeface="Consolas" panose="020B0609020204030204" pitchFamily="49" charset="0"/>
              </a:rPr>
              <a:t> (</a:t>
            </a:r>
            <a:endParaRPr lang="en-US" sz="1600" b="0" dirty="0">
              <a:solidFill>
                <a:srgbClr val="BABED8"/>
              </a:solidFill>
              <a:effectLst/>
              <a:latin typeface="Consolas" panose="020B0609020204030204" pitchFamily="49" charset="0"/>
            </a:endParaRPr>
          </a:p>
          <a:p>
            <a:r>
              <a:rPr lang="en-US" sz="1600" b="0" dirty="0">
                <a:solidFill>
                  <a:srgbClr val="F07178"/>
                </a:solidFill>
                <a:effectLst/>
                <a:latin typeface="Consolas" panose="020B0609020204030204" pitchFamily="49" charset="0"/>
              </a:rPr>
              <a:t>        </a:t>
            </a:r>
            <a:r>
              <a:rPr lang="en-US" sz="1600" b="0" dirty="0">
                <a:solidFill>
                  <a:srgbClr val="89DDFF"/>
                </a:solidFill>
                <a:effectLst/>
                <a:latin typeface="Consolas" panose="020B0609020204030204" pitchFamily="49" charset="0"/>
              </a:rPr>
              <a:t>&lt;</a:t>
            </a:r>
            <a:r>
              <a:rPr lang="en-US" sz="1600" b="0" dirty="0">
                <a:solidFill>
                  <a:srgbClr val="F07178"/>
                </a:solidFill>
                <a:effectLst/>
                <a:latin typeface="Consolas" panose="020B0609020204030204" pitchFamily="49" charset="0"/>
              </a:rPr>
              <a:t>form</a:t>
            </a:r>
            <a:r>
              <a:rPr lang="en-US" sz="1600" b="0" dirty="0">
                <a:solidFill>
                  <a:srgbClr val="89DDFF"/>
                </a:solidFill>
                <a:effectLst/>
                <a:latin typeface="Consolas" panose="020B0609020204030204" pitchFamily="49" charset="0"/>
              </a:rPr>
              <a:t>&gt;</a:t>
            </a:r>
            <a:endParaRPr lang="en-US" sz="1600" b="0" dirty="0">
              <a:solidFill>
                <a:srgbClr val="BABED8"/>
              </a:solidFill>
              <a:effectLst/>
              <a:latin typeface="Consolas" panose="020B0609020204030204" pitchFamily="49" charset="0"/>
            </a:endParaRPr>
          </a:p>
          <a:p>
            <a:r>
              <a:rPr lang="en-US" sz="1600" b="0" dirty="0">
                <a:solidFill>
                  <a:srgbClr val="BABED8"/>
                </a:solidFill>
                <a:effectLst/>
                <a:latin typeface="Consolas" panose="020B0609020204030204" pitchFamily="49" charset="0"/>
              </a:rPr>
              <a:t>            </a:t>
            </a:r>
            <a:r>
              <a:rPr lang="en-US" sz="1600" b="0" dirty="0">
                <a:solidFill>
                  <a:srgbClr val="89DDFF"/>
                </a:solidFill>
                <a:effectLst/>
                <a:latin typeface="Consolas" panose="020B0609020204030204" pitchFamily="49" charset="0"/>
              </a:rPr>
              <a:t>&lt;</a:t>
            </a:r>
            <a:r>
              <a:rPr lang="en-US" sz="1600" b="0" dirty="0" err="1">
                <a:solidFill>
                  <a:srgbClr val="FFCB6B"/>
                </a:solidFill>
                <a:effectLst/>
                <a:latin typeface="Consolas" panose="020B0609020204030204" pitchFamily="49" charset="0"/>
              </a:rPr>
              <a:t>MyInput</a:t>
            </a:r>
            <a:r>
              <a:rPr lang="en-US" sz="1600" b="0" dirty="0">
                <a:solidFill>
                  <a:srgbClr val="89DDFF"/>
                </a:solidFill>
                <a:effectLst/>
                <a:latin typeface="Consolas" panose="020B0609020204030204" pitchFamily="49" charset="0"/>
              </a:rPr>
              <a:t> </a:t>
            </a:r>
            <a:r>
              <a:rPr lang="en-US" sz="1600" b="0" dirty="0">
                <a:solidFill>
                  <a:srgbClr val="C792EA"/>
                </a:solidFill>
                <a:effectLst/>
                <a:latin typeface="Consolas" panose="020B0609020204030204" pitchFamily="49" charset="0"/>
              </a:rPr>
              <a:t>placeholder</a:t>
            </a:r>
            <a:r>
              <a:rPr lang="en-US" sz="1600" b="0" dirty="0">
                <a:solidFill>
                  <a:srgbClr val="89DDFF"/>
                </a:solidFill>
                <a:effectLst/>
                <a:latin typeface="Consolas" panose="020B0609020204030204" pitchFamily="49" charset="0"/>
              </a:rPr>
              <a:t>="</a:t>
            </a:r>
            <a:r>
              <a:rPr lang="en-US" sz="1600" b="0" dirty="0">
                <a:solidFill>
                  <a:srgbClr val="C3E88D"/>
                </a:solidFill>
                <a:effectLst/>
                <a:latin typeface="Consolas" panose="020B0609020204030204" pitchFamily="49" charset="0"/>
              </a:rPr>
              <a:t>Enter your name</a:t>
            </a:r>
            <a:r>
              <a:rPr lang="en-US" sz="1600" b="0" dirty="0">
                <a:solidFill>
                  <a:srgbClr val="89DDFF"/>
                </a:solidFill>
                <a:effectLst/>
                <a:latin typeface="Consolas" panose="020B0609020204030204" pitchFamily="49" charset="0"/>
              </a:rPr>
              <a:t>" </a:t>
            </a:r>
            <a:r>
              <a:rPr lang="en-US" sz="1600" b="0" dirty="0">
                <a:solidFill>
                  <a:srgbClr val="C792EA"/>
                </a:solidFill>
                <a:effectLst/>
                <a:latin typeface="Consolas" panose="020B0609020204030204" pitchFamily="49" charset="0"/>
              </a:rPr>
              <a:t>ref</a:t>
            </a:r>
            <a:r>
              <a:rPr lang="en-US" sz="1600" b="0" dirty="0">
                <a:solidFill>
                  <a:srgbClr val="89DDFF"/>
                </a:solidFill>
                <a:effectLst/>
                <a:latin typeface="Consolas" panose="020B0609020204030204" pitchFamily="49" charset="0"/>
              </a:rPr>
              <a:t>={</a:t>
            </a:r>
            <a:r>
              <a:rPr lang="en-US" sz="1600" b="0" dirty="0">
                <a:solidFill>
                  <a:srgbClr val="BABED8"/>
                </a:solidFill>
                <a:effectLst/>
                <a:latin typeface="Consolas" panose="020B0609020204030204" pitchFamily="49" charset="0"/>
              </a:rPr>
              <a:t>ref</a:t>
            </a:r>
            <a:r>
              <a:rPr lang="en-US" sz="1600" b="0" dirty="0">
                <a:solidFill>
                  <a:srgbClr val="89DDFF"/>
                </a:solidFill>
                <a:effectLst/>
                <a:latin typeface="Consolas" panose="020B0609020204030204" pitchFamily="49" charset="0"/>
              </a:rPr>
              <a:t>} /&gt;</a:t>
            </a:r>
            <a:endParaRPr lang="en-US" sz="1600" b="0" dirty="0">
              <a:solidFill>
                <a:srgbClr val="BABED8"/>
              </a:solidFill>
              <a:effectLst/>
              <a:latin typeface="Consolas" panose="020B0609020204030204" pitchFamily="49" charset="0"/>
            </a:endParaRPr>
          </a:p>
          <a:p>
            <a:r>
              <a:rPr lang="en-US" sz="1600" b="0" dirty="0">
                <a:solidFill>
                  <a:srgbClr val="BABED8"/>
                </a:solidFill>
                <a:effectLst/>
                <a:latin typeface="Consolas" panose="020B0609020204030204" pitchFamily="49" charset="0"/>
              </a:rPr>
              <a:t>            </a:t>
            </a:r>
            <a:r>
              <a:rPr lang="en-US" sz="1600" b="0" dirty="0">
                <a:solidFill>
                  <a:srgbClr val="89DDFF"/>
                </a:solidFill>
                <a:effectLst/>
                <a:latin typeface="Consolas" panose="020B0609020204030204" pitchFamily="49" charset="0"/>
              </a:rPr>
              <a:t>&lt;</a:t>
            </a:r>
            <a:r>
              <a:rPr lang="en-US" sz="1600" b="0" dirty="0">
                <a:solidFill>
                  <a:srgbClr val="F07178"/>
                </a:solidFill>
                <a:effectLst/>
                <a:latin typeface="Consolas" panose="020B0609020204030204" pitchFamily="49" charset="0"/>
              </a:rPr>
              <a:t>button</a:t>
            </a:r>
            <a:r>
              <a:rPr lang="en-US" sz="1600" b="0" dirty="0">
                <a:solidFill>
                  <a:srgbClr val="89DDFF"/>
                </a:solidFill>
                <a:effectLst/>
                <a:latin typeface="Consolas" panose="020B0609020204030204" pitchFamily="49" charset="0"/>
              </a:rPr>
              <a:t> </a:t>
            </a:r>
            <a:r>
              <a:rPr lang="en-US" sz="1600" b="0" dirty="0">
                <a:solidFill>
                  <a:srgbClr val="C792EA"/>
                </a:solidFill>
                <a:effectLst/>
                <a:latin typeface="Consolas" panose="020B0609020204030204" pitchFamily="49" charset="0"/>
              </a:rPr>
              <a:t>type</a:t>
            </a:r>
            <a:r>
              <a:rPr lang="en-US" sz="1600" b="0" dirty="0">
                <a:solidFill>
                  <a:srgbClr val="89DDFF"/>
                </a:solidFill>
                <a:effectLst/>
                <a:latin typeface="Consolas" panose="020B0609020204030204" pitchFamily="49" charset="0"/>
              </a:rPr>
              <a:t>="</a:t>
            </a:r>
            <a:r>
              <a:rPr lang="en-US" sz="1600" b="0" dirty="0">
                <a:solidFill>
                  <a:srgbClr val="C3E88D"/>
                </a:solidFill>
                <a:effectLst/>
                <a:latin typeface="Consolas" panose="020B0609020204030204" pitchFamily="49" charset="0"/>
              </a:rPr>
              <a:t>button</a:t>
            </a:r>
            <a:r>
              <a:rPr lang="en-US" sz="1600" b="0" dirty="0">
                <a:solidFill>
                  <a:srgbClr val="89DDFF"/>
                </a:solidFill>
                <a:effectLst/>
                <a:latin typeface="Consolas" panose="020B0609020204030204" pitchFamily="49" charset="0"/>
              </a:rPr>
              <a:t>" </a:t>
            </a:r>
            <a:r>
              <a:rPr lang="en-US" sz="1600" b="0" dirty="0" err="1">
                <a:solidFill>
                  <a:srgbClr val="C792EA"/>
                </a:solidFill>
                <a:effectLst/>
                <a:latin typeface="Consolas" panose="020B0609020204030204" pitchFamily="49" charset="0"/>
              </a:rPr>
              <a:t>onClick</a:t>
            </a:r>
            <a:r>
              <a:rPr lang="en-US" sz="1600" b="0" dirty="0">
                <a:solidFill>
                  <a:srgbClr val="89DDFF"/>
                </a:solidFill>
                <a:effectLst/>
                <a:latin typeface="Consolas" panose="020B0609020204030204" pitchFamily="49" charset="0"/>
              </a:rPr>
              <a:t>={</a:t>
            </a:r>
            <a:r>
              <a:rPr lang="en-US" sz="1600" b="0" dirty="0" err="1">
                <a:solidFill>
                  <a:srgbClr val="82AAFF"/>
                </a:solidFill>
                <a:effectLst/>
                <a:latin typeface="Consolas" panose="020B0609020204030204" pitchFamily="49" charset="0"/>
              </a:rPr>
              <a:t>handleClick</a:t>
            </a:r>
            <a:r>
              <a:rPr lang="en-US" sz="1600" b="0" dirty="0">
                <a:solidFill>
                  <a:srgbClr val="89DDFF"/>
                </a:solidFill>
                <a:effectLst/>
                <a:latin typeface="Consolas" panose="020B0609020204030204" pitchFamily="49" charset="0"/>
              </a:rPr>
              <a:t>}&gt;</a:t>
            </a:r>
            <a:endParaRPr lang="en-US" sz="1600" b="0" dirty="0">
              <a:solidFill>
                <a:srgbClr val="BABED8"/>
              </a:solidFill>
              <a:effectLst/>
              <a:latin typeface="Consolas" panose="020B0609020204030204" pitchFamily="49" charset="0"/>
            </a:endParaRPr>
          </a:p>
          <a:p>
            <a:r>
              <a:rPr lang="en-US" sz="1600" b="0" dirty="0">
                <a:solidFill>
                  <a:srgbClr val="BABED8"/>
                </a:solidFill>
                <a:effectLst/>
                <a:latin typeface="Consolas" panose="020B0609020204030204" pitchFamily="49" charset="0"/>
              </a:rPr>
              <a:t>                Edit</a:t>
            </a:r>
          </a:p>
          <a:p>
            <a:r>
              <a:rPr lang="en-US" sz="1600" b="0" dirty="0">
                <a:solidFill>
                  <a:srgbClr val="BABED8"/>
                </a:solidFill>
                <a:effectLst/>
                <a:latin typeface="Consolas" panose="020B0609020204030204" pitchFamily="49" charset="0"/>
              </a:rPr>
              <a:t>            </a:t>
            </a:r>
            <a:r>
              <a:rPr lang="en-US" sz="1600" b="0" dirty="0">
                <a:solidFill>
                  <a:srgbClr val="89DDFF"/>
                </a:solidFill>
                <a:effectLst/>
                <a:latin typeface="Consolas" panose="020B0609020204030204" pitchFamily="49" charset="0"/>
              </a:rPr>
              <a:t>&lt;/</a:t>
            </a:r>
            <a:r>
              <a:rPr lang="en-US" sz="1600" b="0" dirty="0">
                <a:solidFill>
                  <a:srgbClr val="F07178"/>
                </a:solidFill>
                <a:effectLst/>
                <a:latin typeface="Consolas" panose="020B0609020204030204" pitchFamily="49" charset="0"/>
              </a:rPr>
              <a:t>button</a:t>
            </a:r>
            <a:r>
              <a:rPr lang="en-US" sz="1600" b="0" dirty="0">
                <a:solidFill>
                  <a:srgbClr val="89DDFF"/>
                </a:solidFill>
                <a:effectLst/>
                <a:latin typeface="Consolas" panose="020B0609020204030204" pitchFamily="49" charset="0"/>
              </a:rPr>
              <a:t>&gt;</a:t>
            </a:r>
            <a:endParaRPr lang="en-US" sz="1600" b="0" dirty="0">
              <a:solidFill>
                <a:srgbClr val="BABED8"/>
              </a:solidFill>
              <a:effectLst/>
              <a:latin typeface="Consolas" panose="020B0609020204030204" pitchFamily="49" charset="0"/>
            </a:endParaRPr>
          </a:p>
          <a:p>
            <a:r>
              <a:rPr lang="en-US" sz="1600" b="0" dirty="0">
                <a:solidFill>
                  <a:srgbClr val="BABED8"/>
                </a:solidFill>
                <a:effectLst/>
                <a:latin typeface="Consolas" panose="020B0609020204030204" pitchFamily="49" charset="0"/>
              </a:rPr>
              <a:t>        </a:t>
            </a:r>
            <a:r>
              <a:rPr lang="en-US" sz="1600" b="0" dirty="0">
                <a:solidFill>
                  <a:srgbClr val="89DDFF"/>
                </a:solidFill>
                <a:effectLst/>
                <a:latin typeface="Consolas" panose="020B0609020204030204" pitchFamily="49" charset="0"/>
              </a:rPr>
              <a:t>&lt;/</a:t>
            </a:r>
            <a:r>
              <a:rPr lang="en-US" sz="1600" b="0" dirty="0">
                <a:solidFill>
                  <a:srgbClr val="F07178"/>
                </a:solidFill>
                <a:effectLst/>
                <a:latin typeface="Consolas" panose="020B0609020204030204" pitchFamily="49" charset="0"/>
              </a:rPr>
              <a:t>form</a:t>
            </a:r>
            <a:r>
              <a:rPr lang="en-US" sz="1600" b="0" dirty="0">
                <a:solidFill>
                  <a:srgbClr val="89DDFF"/>
                </a:solidFill>
                <a:effectLst/>
                <a:latin typeface="Consolas" panose="020B0609020204030204" pitchFamily="49" charset="0"/>
              </a:rPr>
              <a:t>&gt;</a:t>
            </a:r>
            <a:endParaRPr lang="en-US" sz="1600" b="0" dirty="0">
              <a:solidFill>
                <a:srgbClr val="BABED8"/>
              </a:solidFill>
              <a:effectLst/>
              <a:latin typeface="Consolas" panose="020B0609020204030204" pitchFamily="49" charset="0"/>
            </a:endParaRPr>
          </a:p>
          <a:p>
            <a:r>
              <a:rPr lang="en-US" sz="1600" b="0" dirty="0">
                <a:solidFill>
                  <a:srgbClr val="F07178"/>
                </a:solidFill>
                <a:effectLst/>
                <a:latin typeface="Consolas" panose="020B0609020204030204" pitchFamily="49" charset="0"/>
              </a:rPr>
              <a:t>    )</a:t>
            </a:r>
            <a:r>
              <a:rPr lang="en-US" sz="1600" b="0" dirty="0">
                <a:solidFill>
                  <a:srgbClr val="89DDFF"/>
                </a:solidFill>
                <a:effectLst/>
                <a:latin typeface="Consolas" panose="020B0609020204030204" pitchFamily="49" charset="0"/>
              </a:rPr>
              <a:t>;</a:t>
            </a:r>
            <a:endParaRPr lang="en-US" sz="1600" b="0" dirty="0">
              <a:solidFill>
                <a:srgbClr val="BABED8"/>
              </a:solidFill>
              <a:effectLst/>
              <a:latin typeface="Consolas" panose="020B0609020204030204" pitchFamily="49" charset="0"/>
            </a:endParaRPr>
          </a:p>
          <a:p>
            <a:r>
              <a:rPr lang="en-US" sz="1600" b="0" dirty="0">
                <a:solidFill>
                  <a:srgbClr val="89DDFF"/>
                </a:solidFill>
                <a:effectLst/>
                <a:latin typeface="Consolas" panose="020B0609020204030204" pitchFamily="49" charset="0"/>
              </a:rPr>
              <a:t>}</a:t>
            </a:r>
            <a:endParaRPr lang="en-US" sz="1600" b="0" dirty="0">
              <a:solidFill>
                <a:srgbClr val="BABED8"/>
              </a:solidFill>
              <a:effectLst/>
              <a:latin typeface="Consolas" panose="020B0609020204030204" pitchFamily="49" charset="0"/>
            </a:endParaRPr>
          </a:p>
        </p:txBody>
      </p:sp>
      <p:sp>
        <p:nvSpPr>
          <p:cNvPr id="2" name="Arrow: Right 1">
            <a:extLst>
              <a:ext uri="{FF2B5EF4-FFF2-40B4-BE49-F238E27FC236}">
                <a16:creationId xmlns:a16="http://schemas.microsoft.com/office/drawing/2014/main" id="{F1DE89B9-603C-457F-2D80-0C974563BD80}"/>
              </a:ext>
            </a:extLst>
          </p:cNvPr>
          <p:cNvSpPr/>
          <p:nvPr/>
        </p:nvSpPr>
        <p:spPr>
          <a:xfrm rot="20257176" flipH="1">
            <a:off x="4638698" y="1555788"/>
            <a:ext cx="850392" cy="40100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B7DA72B9-5DE7-13AF-7AF3-A93CEF51D6B8}"/>
              </a:ext>
            </a:extLst>
          </p:cNvPr>
          <p:cNvSpPr txBox="1"/>
          <p:nvPr/>
        </p:nvSpPr>
        <p:spPr>
          <a:xfrm>
            <a:off x="5159907" y="2492699"/>
            <a:ext cx="2566274" cy="369332"/>
          </a:xfrm>
          <a:prstGeom prst="rect">
            <a:avLst/>
          </a:prstGeom>
          <a:solidFill>
            <a:schemeClr val="bg1"/>
          </a:solidFill>
          <a:ln>
            <a:solidFill>
              <a:schemeClr val="tx1"/>
            </a:solidFill>
            <a:extLst>
              <a:ext uri="{C807C97D-BFC1-408E-A445-0C87EB9F89A2}">
                <ask:lineSketchStyleProps xmlns:ask="http://schemas.microsoft.com/office/drawing/2018/sketchyshapes" sd="1048302887">
                  <a:custGeom>
                    <a:avLst/>
                    <a:gdLst>
                      <a:gd name="connsiteX0" fmla="*/ 0 w 2566274"/>
                      <a:gd name="connsiteY0" fmla="*/ 0 h 369332"/>
                      <a:gd name="connsiteX1" fmla="*/ 538918 w 2566274"/>
                      <a:gd name="connsiteY1" fmla="*/ 0 h 369332"/>
                      <a:gd name="connsiteX2" fmla="*/ 1000847 w 2566274"/>
                      <a:gd name="connsiteY2" fmla="*/ 0 h 369332"/>
                      <a:gd name="connsiteX3" fmla="*/ 1437113 w 2566274"/>
                      <a:gd name="connsiteY3" fmla="*/ 0 h 369332"/>
                      <a:gd name="connsiteX4" fmla="*/ 1873380 w 2566274"/>
                      <a:gd name="connsiteY4" fmla="*/ 0 h 369332"/>
                      <a:gd name="connsiteX5" fmla="*/ 2566274 w 2566274"/>
                      <a:gd name="connsiteY5" fmla="*/ 0 h 369332"/>
                      <a:gd name="connsiteX6" fmla="*/ 2566274 w 2566274"/>
                      <a:gd name="connsiteY6" fmla="*/ 369332 h 369332"/>
                      <a:gd name="connsiteX7" fmla="*/ 2053019 w 2566274"/>
                      <a:gd name="connsiteY7" fmla="*/ 369332 h 369332"/>
                      <a:gd name="connsiteX8" fmla="*/ 1591090 w 2566274"/>
                      <a:gd name="connsiteY8" fmla="*/ 369332 h 369332"/>
                      <a:gd name="connsiteX9" fmla="*/ 1129161 w 2566274"/>
                      <a:gd name="connsiteY9" fmla="*/ 369332 h 369332"/>
                      <a:gd name="connsiteX10" fmla="*/ 590243 w 2566274"/>
                      <a:gd name="connsiteY10" fmla="*/ 369332 h 369332"/>
                      <a:gd name="connsiteX11" fmla="*/ 0 w 2566274"/>
                      <a:gd name="connsiteY11" fmla="*/ 369332 h 369332"/>
                      <a:gd name="connsiteX12" fmla="*/ 0 w 2566274"/>
                      <a:gd name="connsiteY12"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66274" h="369332" fill="none" extrusionOk="0">
                        <a:moveTo>
                          <a:pt x="0" y="0"/>
                        </a:moveTo>
                        <a:cubicBezTo>
                          <a:pt x="161585" y="-64244"/>
                          <a:pt x="273793" y="48123"/>
                          <a:pt x="538918" y="0"/>
                        </a:cubicBezTo>
                        <a:cubicBezTo>
                          <a:pt x="804043" y="-48123"/>
                          <a:pt x="859388" y="10361"/>
                          <a:pt x="1000847" y="0"/>
                        </a:cubicBezTo>
                        <a:cubicBezTo>
                          <a:pt x="1142306" y="-10361"/>
                          <a:pt x="1328590" y="36369"/>
                          <a:pt x="1437113" y="0"/>
                        </a:cubicBezTo>
                        <a:cubicBezTo>
                          <a:pt x="1545636" y="-36369"/>
                          <a:pt x="1759935" y="1028"/>
                          <a:pt x="1873380" y="0"/>
                        </a:cubicBezTo>
                        <a:cubicBezTo>
                          <a:pt x="1986825" y="-1028"/>
                          <a:pt x="2373365" y="52608"/>
                          <a:pt x="2566274" y="0"/>
                        </a:cubicBezTo>
                        <a:cubicBezTo>
                          <a:pt x="2596981" y="125386"/>
                          <a:pt x="2533691" y="198276"/>
                          <a:pt x="2566274" y="369332"/>
                        </a:cubicBezTo>
                        <a:cubicBezTo>
                          <a:pt x="2320439" y="406929"/>
                          <a:pt x="2226339" y="318014"/>
                          <a:pt x="2053019" y="369332"/>
                        </a:cubicBezTo>
                        <a:cubicBezTo>
                          <a:pt x="1879699" y="420650"/>
                          <a:pt x="1782876" y="318567"/>
                          <a:pt x="1591090" y="369332"/>
                        </a:cubicBezTo>
                        <a:cubicBezTo>
                          <a:pt x="1399305" y="420097"/>
                          <a:pt x="1244110" y="338870"/>
                          <a:pt x="1129161" y="369332"/>
                        </a:cubicBezTo>
                        <a:cubicBezTo>
                          <a:pt x="1014212" y="399794"/>
                          <a:pt x="759618" y="323108"/>
                          <a:pt x="590243" y="369332"/>
                        </a:cubicBezTo>
                        <a:cubicBezTo>
                          <a:pt x="420868" y="415556"/>
                          <a:pt x="150327" y="359775"/>
                          <a:pt x="0" y="369332"/>
                        </a:cubicBezTo>
                        <a:cubicBezTo>
                          <a:pt x="-17681" y="222451"/>
                          <a:pt x="3732" y="172493"/>
                          <a:pt x="0" y="0"/>
                        </a:cubicBezTo>
                        <a:close/>
                      </a:path>
                      <a:path w="2566274" h="369332" stroke="0" extrusionOk="0">
                        <a:moveTo>
                          <a:pt x="0" y="0"/>
                        </a:moveTo>
                        <a:cubicBezTo>
                          <a:pt x="117491" y="-42674"/>
                          <a:pt x="329594" y="6544"/>
                          <a:pt x="436267" y="0"/>
                        </a:cubicBezTo>
                        <a:cubicBezTo>
                          <a:pt x="542940" y="-6544"/>
                          <a:pt x="694684" y="27590"/>
                          <a:pt x="872533" y="0"/>
                        </a:cubicBezTo>
                        <a:cubicBezTo>
                          <a:pt x="1050382" y="-27590"/>
                          <a:pt x="1225620" y="44140"/>
                          <a:pt x="1360125" y="0"/>
                        </a:cubicBezTo>
                        <a:cubicBezTo>
                          <a:pt x="1494630" y="-44140"/>
                          <a:pt x="1646752" y="22759"/>
                          <a:pt x="1822055" y="0"/>
                        </a:cubicBezTo>
                        <a:cubicBezTo>
                          <a:pt x="1997358" y="-22759"/>
                          <a:pt x="2296593" y="12310"/>
                          <a:pt x="2566274" y="0"/>
                        </a:cubicBezTo>
                        <a:cubicBezTo>
                          <a:pt x="2594824" y="151835"/>
                          <a:pt x="2557268" y="291843"/>
                          <a:pt x="2566274" y="369332"/>
                        </a:cubicBezTo>
                        <a:cubicBezTo>
                          <a:pt x="2388962" y="417492"/>
                          <a:pt x="2199820" y="368598"/>
                          <a:pt x="2078682" y="369332"/>
                        </a:cubicBezTo>
                        <a:cubicBezTo>
                          <a:pt x="1957544" y="370066"/>
                          <a:pt x="1769591" y="303298"/>
                          <a:pt x="1514102" y="369332"/>
                        </a:cubicBezTo>
                        <a:cubicBezTo>
                          <a:pt x="1258613" y="435366"/>
                          <a:pt x="1269814" y="364250"/>
                          <a:pt x="1026510" y="369332"/>
                        </a:cubicBezTo>
                        <a:cubicBezTo>
                          <a:pt x="783206" y="374414"/>
                          <a:pt x="631741" y="366830"/>
                          <a:pt x="461929" y="369332"/>
                        </a:cubicBezTo>
                        <a:cubicBezTo>
                          <a:pt x="292117" y="371834"/>
                          <a:pt x="96730" y="352720"/>
                          <a:pt x="0" y="369332"/>
                        </a:cubicBezTo>
                        <a:cubicBezTo>
                          <a:pt x="-12275" y="212774"/>
                          <a:pt x="3669" y="106339"/>
                          <a:pt x="0" y="0"/>
                        </a:cubicBezTo>
                        <a:close/>
                      </a:path>
                    </a:pathLst>
                  </a:custGeom>
                  <ask:type>
                    <ask:lineSketchScribble/>
                  </ask:type>
                </ask:lineSketchStyleProps>
              </a:ext>
            </a:extLst>
          </a:ln>
        </p:spPr>
        <p:txBody>
          <a:bodyPr wrap="square" rtlCol="0">
            <a:spAutoFit/>
          </a:bodyPr>
          <a:lstStyle/>
          <a:p>
            <a:r>
              <a:rPr lang="en-US" dirty="0"/>
              <a:t> Access </a:t>
            </a:r>
            <a:r>
              <a:rPr lang="en-US" dirty="0">
                <a:solidFill>
                  <a:srgbClr val="C792EA"/>
                </a:solidFill>
              </a:rPr>
              <a:t>ref </a:t>
            </a:r>
            <a:r>
              <a:rPr lang="en-US" dirty="0"/>
              <a:t>as a prop</a:t>
            </a:r>
          </a:p>
        </p:txBody>
      </p:sp>
    </p:spTree>
    <p:extLst>
      <p:ext uri="{BB962C8B-B14F-4D97-AF65-F5344CB8AC3E}">
        <p14:creationId xmlns:p14="http://schemas.microsoft.com/office/powerpoint/2010/main" val="169219406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8DBADD-A76B-9E58-A892-FDA36F3B1055}"/>
              </a:ext>
            </a:extLst>
          </p:cNvPr>
          <p:cNvSpPr txBox="1"/>
          <p:nvPr/>
        </p:nvSpPr>
        <p:spPr>
          <a:xfrm>
            <a:off x="11482248" y="6224947"/>
            <a:ext cx="348173" cy="276999"/>
          </a:xfrm>
          <a:prstGeom prst="rect">
            <a:avLst/>
          </a:prstGeom>
          <a:noFill/>
        </p:spPr>
        <p:txBody>
          <a:bodyPr wrap="none" rtlCol="0">
            <a:spAutoFit/>
          </a:bodyPr>
          <a:lstStyle/>
          <a:p>
            <a:pPr algn="r"/>
            <a:fld id="{3D84D9FA-1F41-744C-B738-DD7336045975}" type="slidenum">
              <a:rPr lang="en-US" sz="1200" smtClean="0">
                <a:latin typeface="Core Sans M 35 Light" panose="020F0303030302020204" pitchFamily="34" charset="0"/>
              </a:rPr>
              <a:t>36</a:t>
            </a:fld>
            <a:endParaRPr lang="en-US" sz="1200" dirty="0">
              <a:latin typeface="Core Sans M 35 Light" panose="020F0303030302020204" pitchFamily="34" charset="0"/>
            </a:endParaRPr>
          </a:p>
        </p:txBody>
      </p:sp>
      <p:cxnSp>
        <p:nvCxnSpPr>
          <p:cNvPr id="6" name="Straight Connector 5">
            <a:extLst>
              <a:ext uri="{FF2B5EF4-FFF2-40B4-BE49-F238E27FC236}">
                <a16:creationId xmlns:a16="http://schemas.microsoft.com/office/drawing/2014/main" id="{4FFD6509-450E-B552-32F8-542187436C8E}"/>
              </a:ext>
            </a:extLst>
          </p:cNvPr>
          <p:cNvCxnSpPr>
            <a:cxnSpLocks/>
          </p:cNvCxnSpPr>
          <p:nvPr/>
        </p:nvCxnSpPr>
        <p:spPr>
          <a:xfrm>
            <a:off x="11857528" y="6175091"/>
            <a:ext cx="0" cy="361771"/>
          </a:xfrm>
          <a:prstGeom prst="line">
            <a:avLst/>
          </a:prstGeom>
          <a:ln w="12700">
            <a:solidFill>
              <a:srgbClr val="DC1E35"/>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364BCB1-14F5-811A-4D57-8D58565DA76E}"/>
              </a:ext>
            </a:extLst>
          </p:cNvPr>
          <p:cNvCxnSpPr>
            <a:cxnSpLocks/>
          </p:cNvCxnSpPr>
          <p:nvPr/>
        </p:nvCxnSpPr>
        <p:spPr>
          <a:xfrm>
            <a:off x="351327" y="6178826"/>
            <a:ext cx="0" cy="361771"/>
          </a:xfrm>
          <a:prstGeom prst="line">
            <a:avLst/>
          </a:prstGeom>
          <a:ln w="12700">
            <a:solidFill>
              <a:srgbClr val="DC1E35"/>
            </a:solidFill>
          </a:ln>
        </p:spPr>
        <p:style>
          <a:lnRef idx="1">
            <a:schemeClr val="accent1"/>
          </a:lnRef>
          <a:fillRef idx="0">
            <a:schemeClr val="accent1"/>
          </a:fillRef>
          <a:effectRef idx="0">
            <a:schemeClr val="accent1"/>
          </a:effectRef>
          <a:fontRef idx="minor">
            <a:schemeClr val="tx1"/>
          </a:fontRef>
        </p:style>
      </p:cxnSp>
      <p:pic>
        <p:nvPicPr>
          <p:cNvPr id="8" name="Graphic 7">
            <a:extLst>
              <a:ext uri="{FF2B5EF4-FFF2-40B4-BE49-F238E27FC236}">
                <a16:creationId xmlns:a16="http://schemas.microsoft.com/office/drawing/2014/main" id="{7649E57E-A53E-8455-0BBC-61F757FD6361}"/>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80395" y="6305029"/>
            <a:ext cx="1392353" cy="117996"/>
          </a:xfrm>
          <a:prstGeom prst="rect">
            <a:avLst/>
          </a:prstGeom>
        </p:spPr>
      </p:pic>
      <p:cxnSp>
        <p:nvCxnSpPr>
          <p:cNvPr id="9" name="Straight Connector 8">
            <a:extLst>
              <a:ext uri="{FF2B5EF4-FFF2-40B4-BE49-F238E27FC236}">
                <a16:creationId xmlns:a16="http://schemas.microsoft.com/office/drawing/2014/main" id="{65D742C1-D65C-79DD-1DF8-7A152A5E8BFB}"/>
              </a:ext>
            </a:extLst>
          </p:cNvPr>
          <p:cNvCxnSpPr>
            <a:cxnSpLocks/>
          </p:cNvCxnSpPr>
          <p:nvPr/>
        </p:nvCxnSpPr>
        <p:spPr>
          <a:xfrm>
            <a:off x="11857528" y="321138"/>
            <a:ext cx="0" cy="361771"/>
          </a:xfrm>
          <a:prstGeom prst="line">
            <a:avLst/>
          </a:prstGeom>
          <a:ln w="12700">
            <a:solidFill>
              <a:srgbClr val="DC1E35"/>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04DDAB0B-0415-E11C-6EE7-6A0ED2E6A42C}"/>
              </a:ext>
            </a:extLst>
          </p:cNvPr>
          <p:cNvSpPr txBox="1"/>
          <p:nvPr/>
        </p:nvSpPr>
        <p:spPr>
          <a:xfrm>
            <a:off x="9898224" y="365568"/>
            <a:ext cx="1932197" cy="276999"/>
          </a:xfrm>
          <a:prstGeom prst="rect">
            <a:avLst/>
          </a:prstGeom>
          <a:noFill/>
        </p:spPr>
        <p:txBody>
          <a:bodyPr wrap="none" rtlCol="0">
            <a:spAutoFit/>
          </a:bodyPr>
          <a:lstStyle/>
          <a:p>
            <a:pPr algn="r"/>
            <a:r>
              <a:rPr lang="en-US" sz="1200" dirty="0">
                <a:solidFill>
                  <a:srgbClr val="DC1E35"/>
                </a:solidFill>
                <a:latin typeface="Core Sans M 55 Medium" panose="020F0603030302020204" pitchFamily="34" charset="0"/>
              </a:rPr>
              <a:t>React 19 </a:t>
            </a:r>
            <a:r>
              <a:rPr lang="en-US" sz="1200" dirty="0">
                <a:solidFill>
                  <a:srgbClr val="4A5267"/>
                </a:solidFill>
                <a:latin typeface="Core Sans M 35 Light" panose="020F0303030302020204" pitchFamily="34" charset="0"/>
              </a:rPr>
              <a:t>– Ref as a Prop</a:t>
            </a:r>
          </a:p>
        </p:txBody>
      </p:sp>
      <p:pic>
        <p:nvPicPr>
          <p:cNvPr id="11" name="Graphic 10">
            <a:extLst>
              <a:ext uri="{FF2B5EF4-FFF2-40B4-BE49-F238E27FC236}">
                <a16:creationId xmlns:a16="http://schemas.microsoft.com/office/drawing/2014/main" id="{9A53064D-66AD-C53B-901B-645B3BCAB9DC}"/>
              </a:ext>
            </a:extLst>
          </p:cNvPr>
          <p:cNvPicPr>
            <a:picLocks noChangeAspect="1"/>
          </p:cNvPicPr>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322439" y="321138"/>
            <a:ext cx="1884326" cy="406202"/>
          </a:xfrm>
          <a:prstGeom prst="rect">
            <a:avLst/>
          </a:prstGeom>
        </p:spPr>
      </p:pic>
      <p:sp>
        <p:nvSpPr>
          <p:cNvPr id="12" name="TextBox 11">
            <a:extLst>
              <a:ext uri="{FF2B5EF4-FFF2-40B4-BE49-F238E27FC236}">
                <a16:creationId xmlns:a16="http://schemas.microsoft.com/office/drawing/2014/main" id="{51B7008F-36DB-728C-8A7F-2EE781C0E4BE}"/>
              </a:ext>
            </a:extLst>
          </p:cNvPr>
          <p:cNvSpPr txBox="1"/>
          <p:nvPr/>
        </p:nvSpPr>
        <p:spPr>
          <a:xfrm>
            <a:off x="3551905" y="795092"/>
            <a:ext cx="5088188" cy="492443"/>
          </a:xfrm>
          <a:prstGeom prst="rect">
            <a:avLst/>
          </a:prstGeom>
          <a:noFill/>
        </p:spPr>
        <p:txBody>
          <a:bodyPr wrap="none" rtlCol="0">
            <a:spAutoFit/>
          </a:bodyPr>
          <a:lstStyle/>
          <a:p>
            <a:r>
              <a:rPr lang="en-US" sz="2600" dirty="0">
                <a:solidFill>
                  <a:srgbClr val="DC1E35"/>
                </a:solidFill>
                <a:latin typeface="Core Sans M 35 Light" panose="020F0303030302020204" pitchFamily="34" charset="0"/>
              </a:rPr>
              <a:t>React 19✨ Without forwardRef</a:t>
            </a:r>
          </a:p>
        </p:txBody>
      </p:sp>
      <p:sp>
        <p:nvSpPr>
          <p:cNvPr id="14" name="TextBox 13">
            <a:extLst>
              <a:ext uri="{FF2B5EF4-FFF2-40B4-BE49-F238E27FC236}">
                <a16:creationId xmlns:a16="http://schemas.microsoft.com/office/drawing/2014/main" id="{599AB719-81BC-A461-F16C-F9EB67E5FEFB}"/>
              </a:ext>
            </a:extLst>
          </p:cNvPr>
          <p:cNvSpPr txBox="1"/>
          <p:nvPr/>
        </p:nvSpPr>
        <p:spPr>
          <a:xfrm>
            <a:off x="2062350" y="1847731"/>
            <a:ext cx="8067299" cy="4031873"/>
          </a:xfrm>
          <a:prstGeom prst="rect">
            <a:avLst/>
          </a:prstGeom>
          <a:solidFill>
            <a:schemeClr val="accent6">
              <a:lumMod val="50000"/>
            </a:schemeClr>
          </a:solidFill>
        </p:spPr>
        <p:txBody>
          <a:bodyPr wrap="square">
            <a:spAutoFit/>
          </a:bodyPr>
          <a:lstStyle/>
          <a:p>
            <a:r>
              <a:rPr lang="en-US" sz="1600" b="0" dirty="0">
                <a:solidFill>
                  <a:srgbClr val="C792EA"/>
                </a:solidFill>
                <a:effectLst/>
                <a:latin typeface="Consolas" panose="020B0609020204030204" pitchFamily="49" charset="0"/>
              </a:rPr>
              <a:t>function</a:t>
            </a:r>
            <a:r>
              <a:rPr lang="en-US" sz="1600" b="0" dirty="0">
                <a:solidFill>
                  <a:srgbClr val="BABED8"/>
                </a:solidFill>
                <a:effectLst/>
                <a:latin typeface="Consolas" panose="020B0609020204030204" pitchFamily="49" charset="0"/>
              </a:rPr>
              <a:t> </a:t>
            </a:r>
            <a:r>
              <a:rPr lang="en-US" sz="1600" b="0" dirty="0" err="1">
                <a:solidFill>
                  <a:srgbClr val="82AAFF"/>
                </a:solidFill>
                <a:effectLst/>
                <a:latin typeface="Consolas" panose="020B0609020204030204" pitchFamily="49" charset="0"/>
              </a:rPr>
              <a:t>MyInput</a:t>
            </a:r>
            <a:r>
              <a:rPr lang="en-US" sz="1600" b="0" dirty="0">
                <a:solidFill>
                  <a:srgbClr val="89DDFF"/>
                </a:solidFill>
                <a:effectLst/>
                <a:latin typeface="Consolas" panose="020B0609020204030204" pitchFamily="49" charset="0"/>
              </a:rPr>
              <a:t>(</a:t>
            </a:r>
            <a:r>
              <a:rPr lang="en-US" sz="1600" b="0" i="1" dirty="0">
                <a:solidFill>
                  <a:srgbClr val="BABED8"/>
                </a:solidFill>
                <a:effectLst/>
                <a:latin typeface="Consolas" panose="020B0609020204030204" pitchFamily="49" charset="0"/>
              </a:rPr>
              <a:t>props</a:t>
            </a:r>
            <a:r>
              <a:rPr lang="en-US" sz="1600" b="0" dirty="0">
                <a:solidFill>
                  <a:srgbClr val="89DDFF"/>
                </a:solidFill>
                <a:effectLst/>
                <a:latin typeface="Consolas" panose="020B0609020204030204" pitchFamily="49" charset="0"/>
              </a:rPr>
              <a:t>)</a:t>
            </a:r>
            <a:r>
              <a:rPr lang="en-US" sz="1600" b="0" dirty="0">
                <a:solidFill>
                  <a:srgbClr val="BABED8"/>
                </a:solidFill>
                <a:effectLst/>
                <a:latin typeface="Consolas" panose="020B0609020204030204" pitchFamily="49" charset="0"/>
              </a:rPr>
              <a:t> </a:t>
            </a:r>
            <a:r>
              <a:rPr lang="en-US" sz="1600" b="0" dirty="0">
                <a:solidFill>
                  <a:srgbClr val="89DDFF"/>
                </a:solidFill>
                <a:effectLst/>
                <a:latin typeface="Consolas" panose="020B0609020204030204" pitchFamily="49" charset="0"/>
              </a:rPr>
              <a:t>{</a:t>
            </a:r>
            <a:endParaRPr lang="en-US" sz="1600" b="0" dirty="0">
              <a:solidFill>
                <a:srgbClr val="BABED8"/>
              </a:solidFill>
              <a:effectLst/>
              <a:latin typeface="Consolas" panose="020B0609020204030204" pitchFamily="49" charset="0"/>
            </a:endParaRPr>
          </a:p>
          <a:p>
            <a:r>
              <a:rPr lang="en-US" sz="1600" b="0" dirty="0">
                <a:solidFill>
                  <a:srgbClr val="F07178"/>
                </a:solidFill>
                <a:effectLst/>
                <a:latin typeface="Consolas" panose="020B0609020204030204" pitchFamily="49" charset="0"/>
              </a:rPr>
              <a:t>    </a:t>
            </a:r>
            <a:r>
              <a:rPr lang="en-US" sz="1600" b="0" i="1" dirty="0">
                <a:solidFill>
                  <a:srgbClr val="89DDFF"/>
                </a:solidFill>
                <a:effectLst/>
                <a:latin typeface="Consolas" panose="020B0609020204030204" pitchFamily="49" charset="0"/>
              </a:rPr>
              <a:t>return</a:t>
            </a:r>
            <a:r>
              <a:rPr lang="en-US" sz="1600" b="0" dirty="0">
                <a:solidFill>
                  <a:srgbClr val="F07178"/>
                </a:solidFill>
                <a:effectLst/>
                <a:latin typeface="Consolas" panose="020B0609020204030204" pitchFamily="49" charset="0"/>
              </a:rPr>
              <a:t> </a:t>
            </a:r>
            <a:r>
              <a:rPr lang="en-US" sz="1600" b="0" dirty="0">
                <a:solidFill>
                  <a:srgbClr val="89DDFF"/>
                </a:solidFill>
                <a:effectLst/>
                <a:latin typeface="Consolas" panose="020B0609020204030204" pitchFamily="49" charset="0"/>
              </a:rPr>
              <a:t>&lt;</a:t>
            </a:r>
            <a:r>
              <a:rPr lang="en-US" sz="1600" b="0" dirty="0">
                <a:solidFill>
                  <a:srgbClr val="F07178"/>
                </a:solidFill>
                <a:effectLst/>
                <a:latin typeface="Consolas" panose="020B0609020204030204" pitchFamily="49" charset="0"/>
              </a:rPr>
              <a:t>input</a:t>
            </a:r>
            <a:r>
              <a:rPr lang="en-US" sz="1600" b="0" dirty="0">
                <a:solidFill>
                  <a:srgbClr val="89DDFF"/>
                </a:solidFill>
                <a:effectLst/>
                <a:latin typeface="Consolas" panose="020B0609020204030204" pitchFamily="49" charset="0"/>
              </a:rPr>
              <a:t> </a:t>
            </a:r>
            <a:r>
              <a:rPr lang="en-US" sz="1600" b="0" dirty="0">
                <a:solidFill>
                  <a:srgbClr val="C792EA"/>
                </a:solidFill>
                <a:effectLst/>
                <a:latin typeface="Consolas" panose="020B0609020204030204" pitchFamily="49" charset="0"/>
              </a:rPr>
              <a:t>placeholder</a:t>
            </a:r>
            <a:r>
              <a:rPr lang="en-US" sz="1600" b="0" dirty="0">
                <a:solidFill>
                  <a:srgbClr val="89DDFF"/>
                </a:solidFill>
                <a:effectLst/>
                <a:latin typeface="Consolas" panose="020B0609020204030204" pitchFamily="49" charset="0"/>
              </a:rPr>
              <a:t>={</a:t>
            </a:r>
            <a:r>
              <a:rPr lang="en-US" sz="1600" b="0" i="1" dirty="0" err="1">
                <a:solidFill>
                  <a:srgbClr val="BABED8"/>
                </a:solidFill>
                <a:effectLst/>
                <a:latin typeface="Consolas" panose="020B0609020204030204" pitchFamily="49" charset="0"/>
              </a:rPr>
              <a:t>props</a:t>
            </a:r>
            <a:r>
              <a:rPr lang="en-US" sz="1600" b="0" dirty="0" err="1">
                <a:solidFill>
                  <a:srgbClr val="89DDFF"/>
                </a:solidFill>
                <a:effectLst/>
                <a:latin typeface="Consolas" panose="020B0609020204030204" pitchFamily="49" charset="0"/>
              </a:rPr>
              <a:t>.</a:t>
            </a:r>
            <a:r>
              <a:rPr lang="en-US" sz="1600" b="0" dirty="0" err="1">
                <a:solidFill>
                  <a:srgbClr val="BABED8"/>
                </a:solidFill>
                <a:effectLst/>
                <a:latin typeface="Consolas" panose="020B0609020204030204" pitchFamily="49" charset="0"/>
              </a:rPr>
              <a:t>placeholder</a:t>
            </a:r>
            <a:r>
              <a:rPr lang="en-US" sz="1600" b="0" dirty="0">
                <a:solidFill>
                  <a:srgbClr val="89DDFF"/>
                </a:solidFill>
                <a:effectLst/>
                <a:latin typeface="Consolas" panose="020B0609020204030204" pitchFamily="49" charset="0"/>
              </a:rPr>
              <a:t>} </a:t>
            </a:r>
            <a:r>
              <a:rPr lang="en-US" sz="1600" b="0" dirty="0">
                <a:solidFill>
                  <a:srgbClr val="C792EA"/>
                </a:solidFill>
                <a:effectLst/>
                <a:latin typeface="Consolas" panose="020B0609020204030204" pitchFamily="49" charset="0"/>
              </a:rPr>
              <a:t>ref</a:t>
            </a:r>
            <a:r>
              <a:rPr lang="en-US" sz="1600" b="0" dirty="0">
                <a:solidFill>
                  <a:srgbClr val="89DDFF"/>
                </a:solidFill>
                <a:effectLst/>
                <a:latin typeface="Consolas" panose="020B0609020204030204" pitchFamily="49" charset="0"/>
              </a:rPr>
              <a:t>={</a:t>
            </a:r>
            <a:r>
              <a:rPr lang="en-US" sz="1600" b="0" i="1" dirty="0" err="1">
                <a:solidFill>
                  <a:srgbClr val="BABED8"/>
                </a:solidFill>
                <a:effectLst/>
                <a:latin typeface="Consolas" panose="020B0609020204030204" pitchFamily="49" charset="0"/>
              </a:rPr>
              <a:t>props</a:t>
            </a:r>
            <a:r>
              <a:rPr lang="en-US" sz="1600" b="0" dirty="0" err="1">
                <a:solidFill>
                  <a:srgbClr val="89DDFF"/>
                </a:solidFill>
                <a:effectLst/>
                <a:latin typeface="Consolas" panose="020B0609020204030204" pitchFamily="49" charset="0"/>
              </a:rPr>
              <a:t>.</a:t>
            </a:r>
            <a:r>
              <a:rPr lang="en-US" sz="1600" b="0" dirty="0" err="1">
                <a:solidFill>
                  <a:srgbClr val="BABED8"/>
                </a:solidFill>
                <a:effectLst/>
                <a:latin typeface="Consolas" panose="020B0609020204030204" pitchFamily="49" charset="0"/>
              </a:rPr>
              <a:t>ref</a:t>
            </a:r>
            <a:r>
              <a:rPr lang="en-US" sz="1600" b="0" dirty="0">
                <a:solidFill>
                  <a:srgbClr val="89DDFF"/>
                </a:solidFill>
                <a:effectLst/>
                <a:latin typeface="Consolas" panose="020B0609020204030204" pitchFamily="49" charset="0"/>
              </a:rPr>
              <a:t>} /&gt;</a:t>
            </a:r>
            <a:endParaRPr lang="en-US" sz="1600" b="0" dirty="0">
              <a:solidFill>
                <a:srgbClr val="BABED8"/>
              </a:solidFill>
              <a:effectLst/>
              <a:latin typeface="Consolas" panose="020B0609020204030204" pitchFamily="49" charset="0"/>
            </a:endParaRPr>
          </a:p>
          <a:p>
            <a:r>
              <a:rPr lang="en-US" sz="1600" b="0" dirty="0">
                <a:solidFill>
                  <a:srgbClr val="89DDFF"/>
                </a:solidFill>
                <a:effectLst/>
                <a:latin typeface="Consolas" panose="020B0609020204030204" pitchFamily="49" charset="0"/>
              </a:rPr>
              <a:t>}</a:t>
            </a:r>
            <a:endParaRPr lang="en-US" sz="1600" b="0" dirty="0">
              <a:solidFill>
                <a:srgbClr val="BABED8"/>
              </a:solidFill>
              <a:effectLst/>
              <a:latin typeface="Consolas" panose="020B0609020204030204" pitchFamily="49" charset="0"/>
            </a:endParaRPr>
          </a:p>
          <a:p>
            <a:br>
              <a:rPr lang="en-US" sz="1600" b="0" dirty="0">
                <a:solidFill>
                  <a:srgbClr val="BABED8"/>
                </a:solidFill>
                <a:effectLst/>
                <a:latin typeface="Consolas" panose="020B0609020204030204" pitchFamily="49" charset="0"/>
              </a:rPr>
            </a:br>
            <a:r>
              <a:rPr lang="en-US" sz="1600" b="0" dirty="0">
                <a:solidFill>
                  <a:srgbClr val="C792EA"/>
                </a:solidFill>
                <a:effectLst/>
                <a:latin typeface="Consolas" panose="020B0609020204030204" pitchFamily="49" charset="0"/>
              </a:rPr>
              <a:t>function</a:t>
            </a:r>
            <a:r>
              <a:rPr lang="en-US" sz="1600" b="0" dirty="0">
                <a:solidFill>
                  <a:srgbClr val="BABED8"/>
                </a:solidFill>
                <a:effectLst/>
                <a:latin typeface="Consolas" panose="020B0609020204030204" pitchFamily="49" charset="0"/>
              </a:rPr>
              <a:t> </a:t>
            </a:r>
            <a:r>
              <a:rPr lang="en-US" sz="1600" b="0" dirty="0" err="1">
                <a:solidFill>
                  <a:srgbClr val="82AAFF"/>
                </a:solidFill>
                <a:effectLst/>
                <a:latin typeface="Consolas" panose="020B0609020204030204" pitchFamily="49" charset="0"/>
              </a:rPr>
              <a:t>MyForm</a:t>
            </a:r>
            <a:r>
              <a:rPr lang="en-US" sz="1600" b="0" dirty="0">
                <a:solidFill>
                  <a:srgbClr val="89DDFF"/>
                </a:solidFill>
                <a:effectLst/>
                <a:latin typeface="Consolas" panose="020B0609020204030204" pitchFamily="49" charset="0"/>
              </a:rPr>
              <a:t>()</a:t>
            </a:r>
            <a:r>
              <a:rPr lang="en-US" sz="1600" b="0" dirty="0">
                <a:solidFill>
                  <a:srgbClr val="BABED8"/>
                </a:solidFill>
                <a:effectLst/>
                <a:latin typeface="Consolas" panose="020B0609020204030204" pitchFamily="49" charset="0"/>
              </a:rPr>
              <a:t> </a:t>
            </a:r>
            <a:r>
              <a:rPr lang="en-US" sz="1600" b="0" dirty="0">
                <a:solidFill>
                  <a:srgbClr val="89DDFF"/>
                </a:solidFill>
                <a:effectLst/>
                <a:latin typeface="Consolas" panose="020B0609020204030204" pitchFamily="49" charset="0"/>
              </a:rPr>
              <a:t>{</a:t>
            </a:r>
            <a:endParaRPr lang="en-US" sz="1600" b="0" dirty="0">
              <a:solidFill>
                <a:srgbClr val="BABED8"/>
              </a:solidFill>
              <a:effectLst/>
              <a:latin typeface="Consolas" panose="020B0609020204030204" pitchFamily="49" charset="0"/>
            </a:endParaRPr>
          </a:p>
          <a:p>
            <a:r>
              <a:rPr lang="en-US" sz="1600" b="0" dirty="0">
                <a:solidFill>
                  <a:srgbClr val="F07178"/>
                </a:solidFill>
                <a:effectLst/>
                <a:latin typeface="Consolas" panose="020B0609020204030204" pitchFamily="49" charset="0"/>
              </a:rPr>
              <a:t>    </a:t>
            </a:r>
            <a:r>
              <a:rPr lang="en-US" sz="1600" b="0" dirty="0">
                <a:solidFill>
                  <a:srgbClr val="C792EA"/>
                </a:solidFill>
                <a:effectLst/>
                <a:latin typeface="Consolas" panose="020B0609020204030204" pitchFamily="49" charset="0"/>
              </a:rPr>
              <a:t>const</a:t>
            </a:r>
            <a:r>
              <a:rPr lang="en-US" sz="1600" b="0" dirty="0">
                <a:solidFill>
                  <a:srgbClr val="F07178"/>
                </a:solidFill>
                <a:effectLst/>
                <a:latin typeface="Consolas" panose="020B0609020204030204" pitchFamily="49" charset="0"/>
              </a:rPr>
              <a:t> </a:t>
            </a:r>
            <a:r>
              <a:rPr lang="en-US" sz="1600" b="0" dirty="0">
                <a:solidFill>
                  <a:srgbClr val="BABED8"/>
                </a:solidFill>
                <a:effectLst/>
                <a:latin typeface="Consolas" panose="020B0609020204030204" pitchFamily="49" charset="0"/>
              </a:rPr>
              <a:t>ref</a:t>
            </a:r>
            <a:r>
              <a:rPr lang="en-US" sz="1600" b="0" dirty="0">
                <a:solidFill>
                  <a:srgbClr val="F07178"/>
                </a:solidFill>
                <a:effectLst/>
                <a:latin typeface="Consolas" panose="020B0609020204030204" pitchFamily="49" charset="0"/>
              </a:rPr>
              <a:t> </a:t>
            </a:r>
            <a:r>
              <a:rPr lang="en-US" sz="1600" b="0" dirty="0">
                <a:solidFill>
                  <a:srgbClr val="89DDFF"/>
                </a:solidFill>
                <a:effectLst/>
                <a:latin typeface="Consolas" panose="020B0609020204030204" pitchFamily="49" charset="0"/>
              </a:rPr>
              <a:t>=</a:t>
            </a:r>
            <a:r>
              <a:rPr lang="en-US" sz="1600" b="0" dirty="0">
                <a:solidFill>
                  <a:srgbClr val="F07178"/>
                </a:solidFill>
                <a:effectLst/>
                <a:latin typeface="Consolas" panose="020B0609020204030204" pitchFamily="49" charset="0"/>
              </a:rPr>
              <a:t> </a:t>
            </a:r>
            <a:r>
              <a:rPr lang="en-US" sz="1600" b="0" dirty="0" err="1">
                <a:solidFill>
                  <a:srgbClr val="82AAFF"/>
                </a:solidFill>
                <a:effectLst/>
                <a:latin typeface="Consolas" panose="020B0609020204030204" pitchFamily="49" charset="0"/>
              </a:rPr>
              <a:t>useRef</a:t>
            </a:r>
            <a:r>
              <a:rPr lang="en-US" sz="1600" b="0" dirty="0">
                <a:solidFill>
                  <a:srgbClr val="F07178"/>
                </a:solidFill>
                <a:effectLst/>
                <a:latin typeface="Consolas" panose="020B0609020204030204" pitchFamily="49" charset="0"/>
              </a:rPr>
              <a:t>(</a:t>
            </a:r>
            <a:r>
              <a:rPr lang="en-US" sz="1600" b="0" dirty="0">
                <a:solidFill>
                  <a:srgbClr val="89DDFF"/>
                </a:solidFill>
                <a:effectLst/>
                <a:latin typeface="Consolas" panose="020B0609020204030204" pitchFamily="49" charset="0"/>
              </a:rPr>
              <a:t>null</a:t>
            </a:r>
            <a:r>
              <a:rPr lang="en-US" sz="1600" b="0" dirty="0">
                <a:solidFill>
                  <a:srgbClr val="F07178"/>
                </a:solidFill>
                <a:effectLst/>
                <a:latin typeface="Consolas" panose="020B0609020204030204" pitchFamily="49" charset="0"/>
              </a:rPr>
              <a:t>)</a:t>
            </a:r>
            <a:r>
              <a:rPr lang="en-US" sz="1600" b="0" dirty="0">
                <a:solidFill>
                  <a:srgbClr val="89DDFF"/>
                </a:solidFill>
                <a:effectLst/>
                <a:latin typeface="Consolas" panose="020B0609020204030204" pitchFamily="49" charset="0"/>
              </a:rPr>
              <a:t>;</a:t>
            </a:r>
            <a:endParaRPr lang="en-US" sz="1600" b="0" dirty="0">
              <a:solidFill>
                <a:srgbClr val="BABED8"/>
              </a:solidFill>
              <a:effectLst/>
              <a:latin typeface="Consolas" panose="020B0609020204030204" pitchFamily="49" charset="0"/>
            </a:endParaRPr>
          </a:p>
          <a:p>
            <a:r>
              <a:rPr lang="en-US" sz="1600" b="0" dirty="0">
                <a:solidFill>
                  <a:srgbClr val="F07178"/>
                </a:solidFill>
                <a:effectLst/>
                <a:latin typeface="Consolas" panose="020B0609020204030204" pitchFamily="49" charset="0"/>
              </a:rPr>
              <a:t>    </a:t>
            </a:r>
            <a:r>
              <a:rPr lang="en-US" sz="1600" b="0" dirty="0">
                <a:solidFill>
                  <a:srgbClr val="C792EA"/>
                </a:solidFill>
                <a:effectLst/>
                <a:latin typeface="Consolas" panose="020B0609020204030204" pitchFamily="49" charset="0"/>
              </a:rPr>
              <a:t>const</a:t>
            </a:r>
            <a:r>
              <a:rPr lang="en-US" sz="1600" b="0" dirty="0">
                <a:solidFill>
                  <a:srgbClr val="F07178"/>
                </a:solidFill>
                <a:effectLst/>
                <a:latin typeface="Consolas" panose="020B0609020204030204" pitchFamily="49" charset="0"/>
              </a:rPr>
              <a:t> </a:t>
            </a:r>
            <a:r>
              <a:rPr lang="en-US" sz="1600" b="0" dirty="0" err="1">
                <a:solidFill>
                  <a:srgbClr val="82AAFF"/>
                </a:solidFill>
                <a:effectLst/>
                <a:latin typeface="Consolas" panose="020B0609020204030204" pitchFamily="49" charset="0"/>
              </a:rPr>
              <a:t>handleClick</a:t>
            </a:r>
            <a:r>
              <a:rPr lang="en-US" sz="1600" b="0" dirty="0">
                <a:solidFill>
                  <a:srgbClr val="F07178"/>
                </a:solidFill>
                <a:effectLst/>
                <a:latin typeface="Consolas" panose="020B0609020204030204" pitchFamily="49" charset="0"/>
              </a:rPr>
              <a:t> </a:t>
            </a:r>
            <a:r>
              <a:rPr lang="en-US" sz="1600" b="0" dirty="0">
                <a:solidFill>
                  <a:srgbClr val="89DDFF"/>
                </a:solidFill>
                <a:effectLst/>
                <a:latin typeface="Consolas" panose="020B0609020204030204" pitchFamily="49" charset="0"/>
              </a:rPr>
              <a:t>=</a:t>
            </a:r>
            <a:r>
              <a:rPr lang="en-US" sz="1600" b="0" dirty="0">
                <a:solidFill>
                  <a:srgbClr val="F07178"/>
                </a:solidFill>
                <a:effectLst/>
                <a:latin typeface="Consolas" panose="020B0609020204030204" pitchFamily="49" charset="0"/>
              </a:rPr>
              <a:t> </a:t>
            </a:r>
            <a:r>
              <a:rPr lang="en-US" sz="1600" b="0" dirty="0">
                <a:solidFill>
                  <a:srgbClr val="89DDFF"/>
                </a:solidFill>
                <a:effectLst/>
                <a:latin typeface="Consolas" panose="020B0609020204030204" pitchFamily="49" charset="0"/>
              </a:rPr>
              <a:t>()</a:t>
            </a:r>
            <a:r>
              <a:rPr lang="en-US" sz="1600" b="0" dirty="0">
                <a:solidFill>
                  <a:srgbClr val="F07178"/>
                </a:solidFill>
                <a:effectLst/>
                <a:latin typeface="Consolas" panose="020B0609020204030204" pitchFamily="49" charset="0"/>
              </a:rPr>
              <a:t> </a:t>
            </a:r>
            <a:r>
              <a:rPr lang="en-US" sz="1600" b="0" dirty="0">
                <a:solidFill>
                  <a:srgbClr val="C792EA"/>
                </a:solidFill>
                <a:effectLst/>
                <a:latin typeface="Consolas" panose="020B0609020204030204" pitchFamily="49" charset="0"/>
              </a:rPr>
              <a:t>=&gt;</a:t>
            </a:r>
            <a:r>
              <a:rPr lang="en-US" sz="1600" b="0" dirty="0">
                <a:solidFill>
                  <a:srgbClr val="F07178"/>
                </a:solidFill>
                <a:effectLst/>
                <a:latin typeface="Consolas" panose="020B0609020204030204" pitchFamily="49" charset="0"/>
              </a:rPr>
              <a:t> </a:t>
            </a:r>
            <a:r>
              <a:rPr lang="en-US" sz="1600" b="0" dirty="0" err="1">
                <a:solidFill>
                  <a:srgbClr val="BABED8"/>
                </a:solidFill>
                <a:effectLst/>
                <a:latin typeface="Consolas" panose="020B0609020204030204" pitchFamily="49" charset="0"/>
              </a:rPr>
              <a:t>ref</a:t>
            </a:r>
            <a:r>
              <a:rPr lang="en-US" sz="1600" b="0" dirty="0" err="1">
                <a:solidFill>
                  <a:srgbClr val="89DDFF"/>
                </a:solidFill>
                <a:effectLst/>
                <a:latin typeface="Consolas" panose="020B0609020204030204" pitchFamily="49" charset="0"/>
              </a:rPr>
              <a:t>.</a:t>
            </a:r>
            <a:r>
              <a:rPr lang="en-US" sz="1600" b="0" dirty="0" err="1">
                <a:solidFill>
                  <a:srgbClr val="BABED8"/>
                </a:solidFill>
                <a:effectLst/>
                <a:latin typeface="Consolas" panose="020B0609020204030204" pitchFamily="49" charset="0"/>
              </a:rPr>
              <a:t>current</a:t>
            </a:r>
            <a:r>
              <a:rPr lang="en-US" sz="1600" b="0" dirty="0" err="1">
                <a:solidFill>
                  <a:srgbClr val="89DDFF"/>
                </a:solidFill>
                <a:effectLst/>
                <a:latin typeface="Consolas" panose="020B0609020204030204" pitchFamily="49" charset="0"/>
              </a:rPr>
              <a:t>.</a:t>
            </a:r>
            <a:r>
              <a:rPr lang="en-US" sz="1600" b="0" dirty="0" err="1">
                <a:solidFill>
                  <a:srgbClr val="82AAFF"/>
                </a:solidFill>
                <a:effectLst/>
                <a:latin typeface="Consolas" panose="020B0609020204030204" pitchFamily="49" charset="0"/>
              </a:rPr>
              <a:t>focus</a:t>
            </a:r>
            <a:r>
              <a:rPr lang="en-US" sz="1600" b="0" dirty="0">
                <a:solidFill>
                  <a:srgbClr val="F07178"/>
                </a:solidFill>
                <a:effectLst/>
                <a:latin typeface="Consolas" panose="020B0609020204030204" pitchFamily="49" charset="0"/>
              </a:rPr>
              <a:t>()</a:t>
            </a:r>
            <a:r>
              <a:rPr lang="en-US" sz="1600" b="0" dirty="0">
                <a:solidFill>
                  <a:srgbClr val="89DDFF"/>
                </a:solidFill>
                <a:effectLst/>
                <a:latin typeface="Consolas" panose="020B0609020204030204" pitchFamily="49" charset="0"/>
              </a:rPr>
              <a:t>;</a:t>
            </a:r>
            <a:endParaRPr lang="en-US" sz="1600" b="0" dirty="0">
              <a:solidFill>
                <a:srgbClr val="BABED8"/>
              </a:solidFill>
              <a:effectLst/>
              <a:latin typeface="Consolas" panose="020B0609020204030204" pitchFamily="49" charset="0"/>
            </a:endParaRPr>
          </a:p>
          <a:p>
            <a:r>
              <a:rPr lang="en-US" sz="1600" b="0" dirty="0">
                <a:solidFill>
                  <a:srgbClr val="F07178"/>
                </a:solidFill>
                <a:effectLst/>
                <a:latin typeface="Consolas" panose="020B0609020204030204" pitchFamily="49" charset="0"/>
              </a:rPr>
              <a:t>    </a:t>
            </a:r>
            <a:r>
              <a:rPr lang="en-US" sz="1600" b="0" i="1" dirty="0">
                <a:solidFill>
                  <a:srgbClr val="89DDFF"/>
                </a:solidFill>
                <a:effectLst/>
                <a:latin typeface="Consolas" panose="020B0609020204030204" pitchFamily="49" charset="0"/>
              </a:rPr>
              <a:t>return</a:t>
            </a:r>
            <a:r>
              <a:rPr lang="en-US" sz="1600" b="0" dirty="0">
                <a:solidFill>
                  <a:srgbClr val="F07178"/>
                </a:solidFill>
                <a:effectLst/>
                <a:latin typeface="Consolas" panose="020B0609020204030204" pitchFamily="49" charset="0"/>
              </a:rPr>
              <a:t> (</a:t>
            </a:r>
            <a:endParaRPr lang="en-US" sz="1600" b="0" dirty="0">
              <a:solidFill>
                <a:srgbClr val="BABED8"/>
              </a:solidFill>
              <a:effectLst/>
              <a:latin typeface="Consolas" panose="020B0609020204030204" pitchFamily="49" charset="0"/>
            </a:endParaRPr>
          </a:p>
          <a:p>
            <a:r>
              <a:rPr lang="en-US" sz="1600" b="0" dirty="0">
                <a:solidFill>
                  <a:srgbClr val="F07178"/>
                </a:solidFill>
                <a:effectLst/>
                <a:latin typeface="Consolas" panose="020B0609020204030204" pitchFamily="49" charset="0"/>
              </a:rPr>
              <a:t>        </a:t>
            </a:r>
            <a:r>
              <a:rPr lang="en-US" sz="1600" b="0" dirty="0">
                <a:solidFill>
                  <a:srgbClr val="89DDFF"/>
                </a:solidFill>
                <a:effectLst/>
                <a:latin typeface="Consolas" panose="020B0609020204030204" pitchFamily="49" charset="0"/>
              </a:rPr>
              <a:t>&lt;</a:t>
            </a:r>
            <a:r>
              <a:rPr lang="en-US" sz="1600" b="0" dirty="0">
                <a:solidFill>
                  <a:srgbClr val="F07178"/>
                </a:solidFill>
                <a:effectLst/>
                <a:latin typeface="Consolas" panose="020B0609020204030204" pitchFamily="49" charset="0"/>
              </a:rPr>
              <a:t>form</a:t>
            </a:r>
            <a:r>
              <a:rPr lang="en-US" sz="1600" b="0" dirty="0">
                <a:solidFill>
                  <a:srgbClr val="89DDFF"/>
                </a:solidFill>
                <a:effectLst/>
                <a:latin typeface="Consolas" panose="020B0609020204030204" pitchFamily="49" charset="0"/>
              </a:rPr>
              <a:t>&gt;</a:t>
            </a:r>
            <a:endParaRPr lang="en-US" sz="1600" b="0" dirty="0">
              <a:solidFill>
                <a:srgbClr val="BABED8"/>
              </a:solidFill>
              <a:effectLst/>
              <a:latin typeface="Consolas" panose="020B0609020204030204" pitchFamily="49" charset="0"/>
            </a:endParaRPr>
          </a:p>
          <a:p>
            <a:r>
              <a:rPr lang="en-US" sz="1600" b="0" dirty="0">
                <a:solidFill>
                  <a:srgbClr val="BABED8"/>
                </a:solidFill>
                <a:effectLst/>
                <a:latin typeface="Consolas" panose="020B0609020204030204" pitchFamily="49" charset="0"/>
              </a:rPr>
              <a:t>            </a:t>
            </a:r>
            <a:r>
              <a:rPr lang="en-US" sz="1600" b="0" dirty="0">
                <a:solidFill>
                  <a:srgbClr val="89DDFF"/>
                </a:solidFill>
                <a:effectLst/>
                <a:latin typeface="Consolas" panose="020B0609020204030204" pitchFamily="49" charset="0"/>
              </a:rPr>
              <a:t>&lt;</a:t>
            </a:r>
            <a:r>
              <a:rPr lang="en-US" sz="1600" b="0" dirty="0" err="1">
                <a:solidFill>
                  <a:srgbClr val="FFCB6B"/>
                </a:solidFill>
                <a:effectLst/>
                <a:latin typeface="Consolas" panose="020B0609020204030204" pitchFamily="49" charset="0"/>
              </a:rPr>
              <a:t>MyInput</a:t>
            </a:r>
            <a:r>
              <a:rPr lang="en-US" sz="1600" b="0" dirty="0">
                <a:solidFill>
                  <a:srgbClr val="89DDFF"/>
                </a:solidFill>
                <a:effectLst/>
                <a:latin typeface="Consolas" panose="020B0609020204030204" pitchFamily="49" charset="0"/>
              </a:rPr>
              <a:t> </a:t>
            </a:r>
            <a:r>
              <a:rPr lang="en-US" sz="1600" b="0" dirty="0">
                <a:solidFill>
                  <a:srgbClr val="C792EA"/>
                </a:solidFill>
                <a:effectLst/>
                <a:latin typeface="Consolas" panose="020B0609020204030204" pitchFamily="49" charset="0"/>
              </a:rPr>
              <a:t>placeholder</a:t>
            </a:r>
            <a:r>
              <a:rPr lang="en-US" sz="1600" b="0" dirty="0">
                <a:solidFill>
                  <a:srgbClr val="89DDFF"/>
                </a:solidFill>
                <a:effectLst/>
                <a:latin typeface="Consolas" panose="020B0609020204030204" pitchFamily="49" charset="0"/>
              </a:rPr>
              <a:t>="</a:t>
            </a:r>
            <a:r>
              <a:rPr lang="en-US" sz="1600" b="0" dirty="0">
                <a:solidFill>
                  <a:srgbClr val="C3E88D"/>
                </a:solidFill>
                <a:effectLst/>
                <a:latin typeface="Consolas" panose="020B0609020204030204" pitchFamily="49" charset="0"/>
              </a:rPr>
              <a:t>Enter your name</a:t>
            </a:r>
            <a:r>
              <a:rPr lang="en-US" sz="1600" b="0" dirty="0">
                <a:solidFill>
                  <a:srgbClr val="89DDFF"/>
                </a:solidFill>
                <a:effectLst/>
                <a:latin typeface="Consolas" panose="020B0609020204030204" pitchFamily="49" charset="0"/>
              </a:rPr>
              <a:t>" </a:t>
            </a:r>
            <a:r>
              <a:rPr lang="en-US" sz="1600" b="0" dirty="0">
                <a:solidFill>
                  <a:srgbClr val="C792EA"/>
                </a:solidFill>
                <a:effectLst/>
                <a:latin typeface="Consolas" panose="020B0609020204030204" pitchFamily="49" charset="0"/>
              </a:rPr>
              <a:t>ref</a:t>
            </a:r>
            <a:r>
              <a:rPr lang="en-US" sz="1600" b="0" dirty="0">
                <a:solidFill>
                  <a:srgbClr val="89DDFF"/>
                </a:solidFill>
                <a:effectLst/>
                <a:latin typeface="Consolas" panose="020B0609020204030204" pitchFamily="49" charset="0"/>
              </a:rPr>
              <a:t>={</a:t>
            </a:r>
            <a:r>
              <a:rPr lang="en-US" sz="1600" b="0" dirty="0">
                <a:solidFill>
                  <a:srgbClr val="BABED8"/>
                </a:solidFill>
                <a:effectLst/>
                <a:latin typeface="Consolas" panose="020B0609020204030204" pitchFamily="49" charset="0"/>
              </a:rPr>
              <a:t>ref</a:t>
            </a:r>
            <a:r>
              <a:rPr lang="en-US" sz="1600" b="0" dirty="0">
                <a:solidFill>
                  <a:srgbClr val="89DDFF"/>
                </a:solidFill>
                <a:effectLst/>
                <a:latin typeface="Consolas" panose="020B0609020204030204" pitchFamily="49" charset="0"/>
              </a:rPr>
              <a:t>} /&gt;</a:t>
            </a:r>
            <a:endParaRPr lang="en-US" sz="1600" b="0" dirty="0">
              <a:solidFill>
                <a:srgbClr val="BABED8"/>
              </a:solidFill>
              <a:effectLst/>
              <a:latin typeface="Consolas" panose="020B0609020204030204" pitchFamily="49" charset="0"/>
            </a:endParaRPr>
          </a:p>
          <a:p>
            <a:r>
              <a:rPr lang="en-US" sz="1600" b="0" dirty="0">
                <a:solidFill>
                  <a:srgbClr val="BABED8"/>
                </a:solidFill>
                <a:effectLst/>
                <a:latin typeface="Consolas" panose="020B0609020204030204" pitchFamily="49" charset="0"/>
              </a:rPr>
              <a:t>            </a:t>
            </a:r>
            <a:r>
              <a:rPr lang="en-US" sz="1600" b="0" dirty="0">
                <a:solidFill>
                  <a:srgbClr val="89DDFF"/>
                </a:solidFill>
                <a:effectLst/>
                <a:latin typeface="Consolas" panose="020B0609020204030204" pitchFamily="49" charset="0"/>
              </a:rPr>
              <a:t>&lt;</a:t>
            </a:r>
            <a:r>
              <a:rPr lang="en-US" sz="1600" b="0" dirty="0">
                <a:solidFill>
                  <a:srgbClr val="F07178"/>
                </a:solidFill>
                <a:effectLst/>
                <a:latin typeface="Consolas" panose="020B0609020204030204" pitchFamily="49" charset="0"/>
              </a:rPr>
              <a:t>button</a:t>
            </a:r>
            <a:r>
              <a:rPr lang="en-US" sz="1600" b="0" dirty="0">
                <a:solidFill>
                  <a:srgbClr val="89DDFF"/>
                </a:solidFill>
                <a:effectLst/>
                <a:latin typeface="Consolas" panose="020B0609020204030204" pitchFamily="49" charset="0"/>
              </a:rPr>
              <a:t> </a:t>
            </a:r>
            <a:r>
              <a:rPr lang="en-US" sz="1600" b="0" dirty="0">
                <a:solidFill>
                  <a:srgbClr val="C792EA"/>
                </a:solidFill>
                <a:effectLst/>
                <a:latin typeface="Consolas" panose="020B0609020204030204" pitchFamily="49" charset="0"/>
              </a:rPr>
              <a:t>type</a:t>
            </a:r>
            <a:r>
              <a:rPr lang="en-US" sz="1600" b="0" dirty="0">
                <a:solidFill>
                  <a:srgbClr val="89DDFF"/>
                </a:solidFill>
                <a:effectLst/>
                <a:latin typeface="Consolas" panose="020B0609020204030204" pitchFamily="49" charset="0"/>
              </a:rPr>
              <a:t>="</a:t>
            </a:r>
            <a:r>
              <a:rPr lang="en-US" sz="1600" b="0" dirty="0">
                <a:solidFill>
                  <a:srgbClr val="C3E88D"/>
                </a:solidFill>
                <a:effectLst/>
                <a:latin typeface="Consolas" panose="020B0609020204030204" pitchFamily="49" charset="0"/>
              </a:rPr>
              <a:t>button</a:t>
            </a:r>
            <a:r>
              <a:rPr lang="en-US" sz="1600" b="0" dirty="0">
                <a:solidFill>
                  <a:srgbClr val="89DDFF"/>
                </a:solidFill>
                <a:effectLst/>
                <a:latin typeface="Consolas" panose="020B0609020204030204" pitchFamily="49" charset="0"/>
              </a:rPr>
              <a:t>" </a:t>
            </a:r>
            <a:r>
              <a:rPr lang="en-US" sz="1600" b="0" dirty="0" err="1">
                <a:solidFill>
                  <a:srgbClr val="C792EA"/>
                </a:solidFill>
                <a:effectLst/>
                <a:latin typeface="Consolas" panose="020B0609020204030204" pitchFamily="49" charset="0"/>
              </a:rPr>
              <a:t>onClick</a:t>
            </a:r>
            <a:r>
              <a:rPr lang="en-US" sz="1600" b="0" dirty="0">
                <a:solidFill>
                  <a:srgbClr val="89DDFF"/>
                </a:solidFill>
                <a:effectLst/>
                <a:latin typeface="Consolas" panose="020B0609020204030204" pitchFamily="49" charset="0"/>
              </a:rPr>
              <a:t>={</a:t>
            </a:r>
            <a:r>
              <a:rPr lang="en-US" sz="1600" b="0" dirty="0" err="1">
                <a:solidFill>
                  <a:srgbClr val="82AAFF"/>
                </a:solidFill>
                <a:effectLst/>
                <a:latin typeface="Consolas" panose="020B0609020204030204" pitchFamily="49" charset="0"/>
              </a:rPr>
              <a:t>handleClick</a:t>
            </a:r>
            <a:r>
              <a:rPr lang="en-US" sz="1600" b="0" dirty="0">
                <a:solidFill>
                  <a:srgbClr val="89DDFF"/>
                </a:solidFill>
                <a:effectLst/>
                <a:latin typeface="Consolas" panose="020B0609020204030204" pitchFamily="49" charset="0"/>
              </a:rPr>
              <a:t>}&gt;</a:t>
            </a:r>
            <a:endParaRPr lang="en-US" sz="1600" b="0" dirty="0">
              <a:solidFill>
                <a:srgbClr val="BABED8"/>
              </a:solidFill>
              <a:effectLst/>
              <a:latin typeface="Consolas" panose="020B0609020204030204" pitchFamily="49" charset="0"/>
            </a:endParaRPr>
          </a:p>
          <a:p>
            <a:r>
              <a:rPr lang="en-US" sz="1600" b="0" dirty="0">
                <a:solidFill>
                  <a:srgbClr val="BABED8"/>
                </a:solidFill>
                <a:effectLst/>
                <a:latin typeface="Consolas" panose="020B0609020204030204" pitchFamily="49" charset="0"/>
              </a:rPr>
              <a:t>                Edit</a:t>
            </a:r>
          </a:p>
          <a:p>
            <a:r>
              <a:rPr lang="en-US" sz="1600" b="0" dirty="0">
                <a:solidFill>
                  <a:srgbClr val="BABED8"/>
                </a:solidFill>
                <a:effectLst/>
                <a:latin typeface="Consolas" panose="020B0609020204030204" pitchFamily="49" charset="0"/>
              </a:rPr>
              <a:t>            </a:t>
            </a:r>
            <a:r>
              <a:rPr lang="en-US" sz="1600" b="0" dirty="0">
                <a:solidFill>
                  <a:srgbClr val="89DDFF"/>
                </a:solidFill>
                <a:effectLst/>
                <a:latin typeface="Consolas" panose="020B0609020204030204" pitchFamily="49" charset="0"/>
              </a:rPr>
              <a:t>&lt;/</a:t>
            </a:r>
            <a:r>
              <a:rPr lang="en-US" sz="1600" b="0" dirty="0">
                <a:solidFill>
                  <a:srgbClr val="F07178"/>
                </a:solidFill>
                <a:effectLst/>
                <a:latin typeface="Consolas" panose="020B0609020204030204" pitchFamily="49" charset="0"/>
              </a:rPr>
              <a:t>button</a:t>
            </a:r>
            <a:r>
              <a:rPr lang="en-US" sz="1600" b="0" dirty="0">
                <a:solidFill>
                  <a:srgbClr val="89DDFF"/>
                </a:solidFill>
                <a:effectLst/>
                <a:latin typeface="Consolas" panose="020B0609020204030204" pitchFamily="49" charset="0"/>
              </a:rPr>
              <a:t>&gt;</a:t>
            </a:r>
            <a:endParaRPr lang="en-US" sz="1600" b="0" dirty="0">
              <a:solidFill>
                <a:srgbClr val="BABED8"/>
              </a:solidFill>
              <a:effectLst/>
              <a:latin typeface="Consolas" panose="020B0609020204030204" pitchFamily="49" charset="0"/>
            </a:endParaRPr>
          </a:p>
          <a:p>
            <a:r>
              <a:rPr lang="en-US" sz="1600" b="0" dirty="0">
                <a:solidFill>
                  <a:srgbClr val="BABED8"/>
                </a:solidFill>
                <a:effectLst/>
                <a:latin typeface="Consolas" panose="020B0609020204030204" pitchFamily="49" charset="0"/>
              </a:rPr>
              <a:t>        </a:t>
            </a:r>
            <a:r>
              <a:rPr lang="en-US" sz="1600" b="0" dirty="0">
                <a:solidFill>
                  <a:srgbClr val="89DDFF"/>
                </a:solidFill>
                <a:effectLst/>
                <a:latin typeface="Consolas" panose="020B0609020204030204" pitchFamily="49" charset="0"/>
              </a:rPr>
              <a:t>&lt;/</a:t>
            </a:r>
            <a:r>
              <a:rPr lang="en-US" sz="1600" b="0" dirty="0">
                <a:solidFill>
                  <a:srgbClr val="F07178"/>
                </a:solidFill>
                <a:effectLst/>
                <a:latin typeface="Consolas" panose="020B0609020204030204" pitchFamily="49" charset="0"/>
              </a:rPr>
              <a:t>form</a:t>
            </a:r>
            <a:r>
              <a:rPr lang="en-US" sz="1600" b="0" dirty="0">
                <a:solidFill>
                  <a:srgbClr val="89DDFF"/>
                </a:solidFill>
                <a:effectLst/>
                <a:latin typeface="Consolas" panose="020B0609020204030204" pitchFamily="49" charset="0"/>
              </a:rPr>
              <a:t>&gt;</a:t>
            </a:r>
            <a:endParaRPr lang="en-US" sz="1600" b="0" dirty="0">
              <a:solidFill>
                <a:srgbClr val="BABED8"/>
              </a:solidFill>
              <a:effectLst/>
              <a:latin typeface="Consolas" panose="020B0609020204030204" pitchFamily="49" charset="0"/>
            </a:endParaRPr>
          </a:p>
          <a:p>
            <a:r>
              <a:rPr lang="en-US" sz="1600" b="0" dirty="0">
                <a:solidFill>
                  <a:srgbClr val="F07178"/>
                </a:solidFill>
                <a:effectLst/>
                <a:latin typeface="Consolas" panose="020B0609020204030204" pitchFamily="49" charset="0"/>
              </a:rPr>
              <a:t>    )</a:t>
            </a:r>
            <a:r>
              <a:rPr lang="en-US" sz="1600" b="0" dirty="0">
                <a:solidFill>
                  <a:srgbClr val="89DDFF"/>
                </a:solidFill>
                <a:effectLst/>
                <a:latin typeface="Consolas" panose="020B0609020204030204" pitchFamily="49" charset="0"/>
              </a:rPr>
              <a:t>;</a:t>
            </a:r>
            <a:endParaRPr lang="en-US" sz="1600" b="0" dirty="0">
              <a:solidFill>
                <a:srgbClr val="BABED8"/>
              </a:solidFill>
              <a:effectLst/>
              <a:latin typeface="Consolas" panose="020B0609020204030204" pitchFamily="49" charset="0"/>
            </a:endParaRPr>
          </a:p>
          <a:p>
            <a:r>
              <a:rPr lang="en-US" sz="1600" b="0" dirty="0">
                <a:solidFill>
                  <a:srgbClr val="89DDFF"/>
                </a:solidFill>
                <a:effectLst/>
                <a:latin typeface="Consolas" panose="020B0609020204030204" pitchFamily="49" charset="0"/>
              </a:rPr>
              <a:t>}</a:t>
            </a:r>
            <a:endParaRPr lang="en-US" sz="1600" b="0" dirty="0">
              <a:solidFill>
                <a:srgbClr val="BABED8"/>
              </a:solidFill>
              <a:effectLst/>
              <a:latin typeface="Consolas" panose="020B0609020204030204" pitchFamily="49" charset="0"/>
            </a:endParaRPr>
          </a:p>
        </p:txBody>
      </p:sp>
    </p:spTree>
    <p:extLst>
      <p:ext uri="{BB962C8B-B14F-4D97-AF65-F5344CB8AC3E}">
        <p14:creationId xmlns:p14="http://schemas.microsoft.com/office/powerpoint/2010/main" val="27996310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25">
            <a:extLst>
              <a:ext uri="{FF2B5EF4-FFF2-40B4-BE49-F238E27FC236}">
                <a16:creationId xmlns:a16="http://schemas.microsoft.com/office/drawing/2014/main" id="{68153FA9-E49B-544A-93E4-C39F51FD0699}"/>
              </a:ext>
            </a:extLst>
          </p:cNvPr>
          <p:cNvSpPr/>
          <p:nvPr/>
        </p:nvSpPr>
        <p:spPr>
          <a:xfrm>
            <a:off x="-6747" y="-66261"/>
            <a:ext cx="4431988" cy="6990523"/>
          </a:xfrm>
          <a:custGeom>
            <a:avLst/>
            <a:gdLst>
              <a:gd name="connsiteX0" fmla="*/ 8372475 w 8372475"/>
              <a:gd name="connsiteY0" fmla="*/ 14287 h 6915150"/>
              <a:gd name="connsiteX1" fmla="*/ 4014788 w 8372475"/>
              <a:gd name="connsiteY1" fmla="*/ 6915150 h 6915150"/>
              <a:gd name="connsiteX2" fmla="*/ 0 w 8372475"/>
              <a:gd name="connsiteY2" fmla="*/ 6915150 h 6915150"/>
              <a:gd name="connsiteX3" fmla="*/ 0 w 8372475"/>
              <a:gd name="connsiteY3" fmla="*/ 0 h 6915150"/>
              <a:gd name="connsiteX4" fmla="*/ 8372475 w 8372475"/>
              <a:gd name="connsiteY4" fmla="*/ 14287 h 6915150"/>
              <a:gd name="connsiteX0" fmla="*/ 8425309 w 8425309"/>
              <a:gd name="connsiteY0" fmla="*/ 0 h 6927589"/>
              <a:gd name="connsiteX1" fmla="*/ 4014788 w 8425309"/>
              <a:gd name="connsiteY1" fmla="*/ 6927589 h 6927589"/>
              <a:gd name="connsiteX2" fmla="*/ 0 w 8425309"/>
              <a:gd name="connsiteY2" fmla="*/ 6927589 h 6927589"/>
              <a:gd name="connsiteX3" fmla="*/ 0 w 8425309"/>
              <a:gd name="connsiteY3" fmla="*/ 12439 h 6927589"/>
              <a:gd name="connsiteX4" fmla="*/ 8425309 w 8425309"/>
              <a:gd name="connsiteY4" fmla="*/ 0 h 69275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25309" h="6927589">
                <a:moveTo>
                  <a:pt x="8425309" y="0"/>
                </a:moveTo>
                <a:lnTo>
                  <a:pt x="4014788" y="6927589"/>
                </a:lnTo>
                <a:lnTo>
                  <a:pt x="0" y="6927589"/>
                </a:lnTo>
                <a:lnTo>
                  <a:pt x="0" y="12439"/>
                </a:lnTo>
                <a:lnTo>
                  <a:pt x="8425309" y="0"/>
                </a:lnTo>
                <a:close/>
              </a:path>
            </a:pathLst>
          </a:custGeom>
          <a:solidFill>
            <a:srgbClr val="DC1E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D287992C-C5E1-5649-8FED-BA9D097B09D3}"/>
              </a:ext>
            </a:extLst>
          </p:cNvPr>
          <p:cNvSpPr txBox="1"/>
          <p:nvPr/>
        </p:nvSpPr>
        <p:spPr>
          <a:xfrm>
            <a:off x="11562399" y="6224947"/>
            <a:ext cx="268022" cy="276999"/>
          </a:xfrm>
          <a:prstGeom prst="rect">
            <a:avLst/>
          </a:prstGeom>
          <a:noFill/>
        </p:spPr>
        <p:txBody>
          <a:bodyPr wrap="none" rtlCol="0">
            <a:spAutoFit/>
          </a:bodyPr>
          <a:lstStyle/>
          <a:p>
            <a:pPr algn="r"/>
            <a:fld id="{3D84D9FA-1F41-744C-B738-DD7336045975}" type="slidenum">
              <a:rPr lang="en-US" sz="1200" smtClean="0">
                <a:latin typeface="Core Sans M 35 Light" panose="020F0303030302020204" pitchFamily="34" charset="0"/>
              </a:rPr>
              <a:t>37</a:t>
            </a:fld>
            <a:endParaRPr lang="en-US" sz="1200">
              <a:latin typeface="Core Sans M 35 Light" panose="020F0303030302020204" pitchFamily="34" charset="0"/>
            </a:endParaRPr>
          </a:p>
        </p:txBody>
      </p:sp>
      <p:cxnSp>
        <p:nvCxnSpPr>
          <p:cNvPr id="11" name="Straight Connector 10">
            <a:extLst>
              <a:ext uri="{FF2B5EF4-FFF2-40B4-BE49-F238E27FC236}">
                <a16:creationId xmlns:a16="http://schemas.microsoft.com/office/drawing/2014/main" id="{FA685DFC-7637-A644-8C68-6B355BEEFC16}"/>
              </a:ext>
            </a:extLst>
          </p:cNvPr>
          <p:cNvCxnSpPr>
            <a:cxnSpLocks/>
          </p:cNvCxnSpPr>
          <p:nvPr/>
        </p:nvCxnSpPr>
        <p:spPr>
          <a:xfrm>
            <a:off x="11857528" y="321138"/>
            <a:ext cx="0" cy="361771"/>
          </a:xfrm>
          <a:prstGeom prst="line">
            <a:avLst/>
          </a:prstGeom>
          <a:ln w="12700">
            <a:solidFill>
              <a:srgbClr val="DC1E35"/>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C674C75-76D7-2445-85AC-D02D98968ED4}"/>
              </a:ext>
            </a:extLst>
          </p:cNvPr>
          <p:cNvCxnSpPr>
            <a:cxnSpLocks/>
          </p:cNvCxnSpPr>
          <p:nvPr/>
        </p:nvCxnSpPr>
        <p:spPr>
          <a:xfrm>
            <a:off x="11857528" y="6175091"/>
            <a:ext cx="0" cy="361771"/>
          </a:xfrm>
          <a:prstGeom prst="line">
            <a:avLst/>
          </a:prstGeom>
          <a:ln w="12700">
            <a:solidFill>
              <a:srgbClr val="DC1E35"/>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9A4B3335-096A-AE46-86AD-F373EF10494C}"/>
              </a:ext>
            </a:extLst>
          </p:cNvPr>
          <p:cNvSpPr txBox="1"/>
          <p:nvPr/>
        </p:nvSpPr>
        <p:spPr>
          <a:xfrm>
            <a:off x="10305324" y="365568"/>
            <a:ext cx="1525097" cy="276999"/>
          </a:xfrm>
          <a:prstGeom prst="rect">
            <a:avLst/>
          </a:prstGeom>
          <a:noFill/>
        </p:spPr>
        <p:txBody>
          <a:bodyPr wrap="none" rtlCol="0">
            <a:spAutoFit/>
          </a:bodyPr>
          <a:lstStyle/>
          <a:p>
            <a:pPr algn="r"/>
            <a:r>
              <a:rPr lang="en-US" sz="1200" dirty="0">
                <a:solidFill>
                  <a:srgbClr val="DC1E35"/>
                </a:solidFill>
                <a:latin typeface="Core Sans M 55 Medium" panose="020F0603030302020204" pitchFamily="34" charset="0"/>
              </a:rPr>
              <a:t>React 19 </a:t>
            </a:r>
            <a:r>
              <a:rPr lang="en-US" sz="1200" dirty="0">
                <a:solidFill>
                  <a:srgbClr val="4A5267"/>
                </a:solidFill>
                <a:latin typeface="Core Sans M 35 Light" panose="020F0303030302020204" pitchFamily="34" charset="0"/>
              </a:rPr>
              <a:t>– Context</a:t>
            </a:r>
          </a:p>
        </p:txBody>
      </p:sp>
      <p:cxnSp>
        <p:nvCxnSpPr>
          <p:cNvPr id="15" name="Straight Connector 14">
            <a:extLst>
              <a:ext uri="{FF2B5EF4-FFF2-40B4-BE49-F238E27FC236}">
                <a16:creationId xmlns:a16="http://schemas.microsoft.com/office/drawing/2014/main" id="{626F65C7-A54C-134E-B293-3A863EE61393}"/>
              </a:ext>
            </a:extLst>
          </p:cNvPr>
          <p:cNvCxnSpPr>
            <a:cxnSpLocks/>
          </p:cNvCxnSpPr>
          <p:nvPr/>
        </p:nvCxnSpPr>
        <p:spPr>
          <a:xfrm>
            <a:off x="351327" y="6178826"/>
            <a:ext cx="0" cy="361771"/>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pic>
        <p:nvPicPr>
          <p:cNvPr id="16" name="Graphic 15">
            <a:extLst>
              <a:ext uri="{FF2B5EF4-FFF2-40B4-BE49-F238E27FC236}">
                <a16:creationId xmlns:a16="http://schemas.microsoft.com/office/drawing/2014/main" id="{B04D028F-6E37-F748-AED4-3770D57EC532}"/>
              </a:ext>
            </a:extLst>
          </p:cNvPr>
          <p:cNvPicPr>
            <a:picLocks noChangeAspect="1"/>
          </p:cNvPicPr>
          <p:nvPr/>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322439" y="321138"/>
            <a:ext cx="1884326" cy="406202"/>
          </a:xfrm>
          <a:prstGeom prst="rect">
            <a:avLst/>
          </a:prstGeom>
        </p:spPr>
      </p:pic>
      <p:pic>
        <p:nvPicPr>
          <p:cNvPr id="20" name="Graphic 19">
            <a:extLst>
              <a:ext uri="{FF2B5EF4-FFF2-40B4-BE49-F238E27FC236}">
                <a16:creationId xmlns:a16="http://schemas.microsoft.com/office/drawing/2014/main" id="{EE49FCA3-4B22-274E-BB11-0DE995C56934}"/>
              </a:ext>
            </a:extLst>
          </p:cNvPr>
          <p:cNvPicPr>
            <a:picLocks noChangeAspect="1"/>
          </p:cNvPicPr>
          <p:nvPr/>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480395" y="6305029"/>
            <a:ext cx="1392353" cy="117996"/>
          </a:xfrm>
          <a:prstGeom prst="rect">
            <a:avLst/>
          </a:prstGeom>
        </p:spPr>
      </p:pic>
      <p:cxnSp>
        <p:nvCxnSpPr>
          <p:cNvPr id="29" name="Straight Connector 28">
            <a:extLst>
              <a:ext uri="{FF2B5EF4-FFF2-40B4-BE49-F238E27FC236}">
                <a16:creationId xmlns:a16="http://schemas.microsoft.com/office/drawing/2014/main" id="{B26BEF62-CA2C-704E-BEEB-5BD2FFDEF7CC}"/>
              </a:ext>
            </a:extLst>
          </p:cNvPr>
          <p:cNvCxnSpPr>
            <a:cxnSpLocks/>
          </p:cNvCxnSpPr>
          <p:nvPr/>
        </p:nvCxnSpPr>
        <p:spPr>
          <a:xfrm>
            <a:off x="7265296" y="2540288"/>
            <a:ext cx="381208" cy="0"/>
          </a:xfrm>
          <a:prstGeom prst="line">
            <a:avLst/>
          </a:prstGeom>
          <a:ln w="22225">
            <a:solidFill>
              <a:srgbClr val="DC1E35"/>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05DDC2C7-F71D-5142-4177-5114786D3CA6}"/>
              </a:ext>
            </a:extLst>
          </p:cNvPr>
          <p:cNvSpPr txBox="1"/>
          <p:nvPr/>
        </p:nvSpPr>
        <p:spPr>
          <a:xfrm>
            <a:off x="6464785" y="1715274"/>
            <a:ext cx="5231625" cy="707886"/>
          </a:xfrm>
          <a:prstGeom prst="rect">
            <a:avLst/>
          </a:prstGeom>
          <a:noFill/>
        </p:spPr>
        <p:txBody>
          <a:bodyPr wrap="none" rtlCol="0">
            <a:spAutoFit/>
          </a:bodyPr>
          <a:lstStyle/>
          <a:p>
            <a:pPr algn="ctr"/>
            <a:r>
              <a:rPr lang="en-US" sz="4000" dirty="0">
                <a:solidFill>
                  <a:srgbClr val="DC1E35"/>
                </a:solidFill>
                <a:latin typeface="Core Sans M 35 Light" panose="020F0303030302020204" pitchFamily="34" charset="0"/>
              </a:rPr>
              <a:t>Context</a:t>
            </a:r>
            <a:r>
              <a:rPr lang="en-US" sz="4000" dirty="0">
                <a:solidFill>
                  <a:schemeClr val="bg1"/>
                </a:solidFill>
                <a:latin typeface="Core Sans M 35 Light" panose="020F0303030302020204" pitchFamily="34" charset="0"/>
              </a:rPr>
              <a:t> </a:t>
            </a:r>
            <a:r>
              <a:rPr lang="en-US" sz="4000" dirty="0">
                <a:solidFill>
                  <a:srgbClr val="4A5267"/>
                </a:solidFill>
                <a:latin typeface="Core Sans M 35 Light" panose="020F0303030302020204" pitchFamily="34" charset="0"/>
              </a:rPr>
              <a:t>as a provider</a:t>
            </a:r>
          </a:p>
        </p:txBody>
      </p:sp>
      <p:pic>
        <p:nvPicPr>
          <p:cNvPr id="3" name="Picture 2" descr="logo">
            <a:extLst>
              <a:ext uri="{FF2B5EF4-FFF2-40B4-BE49-F238E27FC236}">
                <a16:creationId xmlns:a16="http://schemas.microsoft.com/office/drawing/2014/main" id="{C14D6996-0F67-A25A-6919-9D938F2B399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73441" y="317381"/>
            <a:ext cx="904875" cy="514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838626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extBox 33">
            <a:extLst>
              <a:ext uri="{FF2B5EF4-FFF2-40B4-BE49-F238E27FC236}">
                <a16:creationId xmlns:a16="http://schemas.microsoft.com/office/drawing/2014/main" id="{D8B89413-A466-4A46-B080-2A0F2354137A}"/>
              </a:ext>
            </a:extLst>
          </p:cNvPr>
          <p:cNvSpPr txBox="1"/>
          <p:nvPr/>
        </p:nvSpPr>
        <p:spPr>
          <a:xfrm>
            <a:off x="11482248" y="6224947"/>
            <a:ext cx="348173" cy="276999"/>
          </a:xfrm>
          <a:prstGeom prst="rect">
            <a:avLst/>
          </a:prstGeom>
          <a:noFill/>
        </p:spPr>
        <p:txBody>
          <a:bodyPr wrap="none" rtlCol="0">
            <a:spAutoFit/>
          </a:bodyPr>
          <a:lstStyle/>
          <a:p>
            <a:pPr algn="r"/>
            <a:fld id="{3D84D9FA-1F41-744C-B738-DD7336045975}" type="slidenum">
              <a:rPr lang="en-US" sz="1200" smtClean="0">
                <a:latin typeface="Core Sans M 35 Light" panose="020F0303030302020204" pitchFamily="34" charset="0"/>
              </a:rPr>
              <a:t>38</a:t>
            </a:fld>
            <a:endParaRPr lang="en-US" sz="1200">
              <a:latin typeface="Core Sans M 35 Light" panose="020F0303030302020204" pitchFamily="34" charset="0"/>
            </a:endParaRPr>
          </a:p>
        </p:txBody>
      </p:sp>
      <p:cxnSp>
        <p:nvCxnSpPr>
          <p:cNvPr id="35" name="Straight Connector 34">
            <a:extLst>
              <a:ext uri="{FF2B5EF4-FFF2-40B4-BE49-F238E27FC236}">
                <a16:creationId xmlns:a16="http://schemas.microsoft.com/office/drawing/2014/main" id="{A7ABFCCF-4F37-5D49-97D4-1C0B45AE6005}"/>
              </a:ext>
            </a:extLst>
          </p:cNvPr>
          <p:cNvCxnSpPr>
            <a:cxnSpLocks/>
          </p:cNvCxnSpPr>
          <p:nvPr/>
        </p:nvCxnSpPr>
        <p:spPr>
          <a:xfrm>
            <a:off x="11857528" y="321138"/>
            <a:ext cx="0" cy="361771"/>
          </a:xfrm>
          <a:prstGeom prst="line">
            <a:avLst/>
          </a:prstGeom>
          <a:ln w="12700">
            <a:solidFill>
              <a:srgbClr val="DC1E35"/>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F3BD5120-9210-6143-9F69-7DC8DEF4E083}"/>
              </a:ext>
            </a:extLst>
          </p:cNvPr>
          <p:cNvCxnSpPr>
            <a:cxnSpLocks/>
          </p:cNvCxnSpPr>
          <p:nvPr/>
        </p:nvCxnSpPr>
        <p:spPr>
          <a:xfrm>
            <a:off x="11857528" y="6175091"/>
            <a:ext cx="0" cy="361771"/>
          </a:xfrm>
          <a:prstGeom prst="line">
            <a:avLst/>
          </a:prstGeom>
          <a:ln w="12700">
            <a:solidFill>
              <a:srgbClr val="DC1E35"/>
            </a:solidFill>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669129D9-1016-334A-8732-4B49B4E4647F}"/>
              </a:ext>
            </a:extLst>
          </p:cNvPr>
          <p:cNvSpPr txBox="1"/>
          <p:nvPr/>
        </p:nvSpPr>
        <p:spPr>
          <a:xfrm>
            <a:off x="9335571" y="365568"/>
            <a:ext cx="2494850" cy="276999"/>
          </a:xfrm>
          <a:prstGeom prst="rect">
            <a:avLst/>
          </a:prstGeom>
          <a:noFill/>
        </p:spPr>
        <p:txBody>
          <a:bodyPr wrap="none" rtlCol="0">
            <a:spAutoFit/>
          </a:bodyPr>
          <a:lstStyle/>
          <a:p>
            <a:pPr algn="r"/>
            <a:r>
              <a:rPr lang="en-US" sz="1200" dirty="0">
                <a:solidFill>
                  <a:srgbClr val="DC1E35"/>
                </a:solidFill>
                <a:latin typeface="Core Sans M 55 Medium" panose="020F0603030302020204" pitchFamily="34" charset="0"/>
              </a:rPr>
              <a:t>React 19 </a:t>
            </a:r>
            <a:r>
              <a:rPr lang="en-US" sz="1200" dirty="0">
                <a:solidFill>
                  <a:srgbClr val="4A5267"/>
                </a:solidFill>
                <a:latin typeface="Core Sans M 35 Light" panose="020F0303030302020204" pitchFamily="34" charset="0"/>
              </a:rPr>
              <a:t>– Context as a provider</a:t>
            </a:r>
          </a:p>
        </p:txBody>
      </p:sp>
      <p:cxnSp>
        <p:nvCxnSpPr>
          <p:cNvPr id="39" name="Straight Connector 38">
            <a:extLst>
              <a:ext uri="{FF2B5EF4-FFF2-40B4-BE49-F238E27FC236}">
                <a16:creationId xmlns:a16="http://schemas.microsoft.com/office/drawing/2014/main" id="{47A1194E-6020-524B-A700-6A1191C1771D}"/>
              </a:ext>
            </a:extLst>
          </p:cNvPr>
          <p:cNvCxnSpPr>
            <a:cxnSpLocks/>
          </p:cNvCxnSpPr>
          <p:nvPr/>
        </p:nvCxnSpPr>
        <p:spPr>
          <a:xfrm>
            <a:off x="351327" y="6178826"/>
            <a:ext cx="0" cy="361771"/>
          </a:xfrm>
          <a:prstGeom prst="line">
            <a:avLst/>
          </a:prstGeom>
          <a:ln w="12700">
            <a:solidFill>
              <a:srgbClr val="DC1E35"/>
            </a:solidFill>
          </a:ln>
        </p:spPr>
        <p:style>
          <a:lnRef idx="1">
            <a:schemeClr val="accent1"/>
          </a:lnRef>
          <a:fillRef idx="0">
            <a:schemeClr val="accent1"/>
          </a:fillRef>
          <a:effectRef idx="0">
            <a:schemeClr val="accent1"/>
          </a:effectRef>
          <a:fontRef idx="minor">
            <a:schemeClr val="tx1"/>
          </a:fontRef>
        </p:style>
      </p:cxnSp>
      <p:pic>
        <p:nvPicPr>
          <p:cNvPr id="43" name="Graphic 42">
            <a:extLst>
              <a:ext uri="{FF2B5EF4-FFF2-40B4-BE49-F238E27FC236}">
                <a16:creationId xmlns:a16="http://schemas.microsoft.com/office/drawing/2014/main" id="{F8282668-0591-0946-806F-4B6A27F56C73}"/>
              </a:ext>
            </a:extLst>
          </p:cNvPr>
          <p:cNvPicPr>
            <a:picLocks noChangeAspect="1"/>
          </p:cNvPicPr>
          <p:nvPr/>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322439" y="321138"/>
            <a:ext cx="1884326" cy="406202"/>
          </a:xfrm>
          <a:prstGeom prst="rect">
            <a:avLst/>
          </a:prstGeom>
        </p:spPr>
      </p:pic>
      <p:pic>
        <p:nvPicPr>
          <p:cNvPr id="44" name="Graphic 43">
            <a:extLst>
              <a:ext uri="{FF2B5EF4-FFF2-40B4-BE49-F238E27FC236}">
                <a16:creationId xmlns:a16="http://schemas.microsoft.com/office/drawing/2014/main" id="{3B0E865A-1CD1-1C4B-A488-ACAAD5B64CF8}"/>
              </a:ext>
            </a:extLst>
          </p:cNvPr>
          <p:cNvPicPr>
            <a:picLocks noChangeAspect="1"/>
          </p:cNvPicPr>
          <p:nvPr/>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480395" y="6305029"/>
            <a:ext cx="1392353" cy="117996"/>
          </a:xfrm>
          <a:prstGeom prst="rect">
            <a:avLst/>
          </a:prstGeom>
        </p:spPr>
      </p:pic>
      <p:sp>
        <p:nvSpPr>
          <p:cNvPr id="8" name="TextBox 7">
            <a:extLst>
              <a:ext uri="{FF2B5EF4-FFF2-40B4-BE49-F238E27FC236}">
                <a16:creationId xmlns:a16="http://schemas.microsoft.com/office/drawing/2014/main" id="{D1FC4828-EED3-5E05-7864-10DF7896FEEE}"/>
              </a:ext>
            </a:extLst>
          </p:cNvPr>
          <p:cNvSpPr txBox="1"/>
          <p:nvPr/>
        </p:nvSpPr>
        <p:spPr>
          <a:xfrm>
            <a:off x="3480187" y="824817"/>
            <a:ext cx="5231625" cy="707886"/>
          </a:xfrm>
          <a:prstGeom prst="rect">
            <a:avLst/>
          </a:prstGeom>
          <a:noFill/>
        </p:spPr>
        <p:txBody>
          <a:bodyPr wrap="none" rtlCol="0">
            <a:spAutoFit/>
          </a:bodyPr>
          <a:lstStyle/>
          <a:p>
            <a:pPr algn="ctr"/>
            <a:r>
              <a:rPr lang="en-US" sz="4000" dirty="0">
                <a:solidFill>
                  <a:srgbClr val="DC1E35"/>
                </a:solidFill>
                <a:latin typeface="Core Sans M 35 Light" panose="020F0303030302020204" pitchFamily="34" charset="0"/>
              </a:rPr>
              <a:t>Context</a:t>
            </a:r>
            <a:r>
              <a:rPr lang="en-US" sz="4000" dirty="0">
                <a:solidFill>
                  <a:schemeClr val="bg1"/>
                </a:solidFill>
                <a:latin typeface="Core Sans M 35 Light" panose="020F0303030302020204" pitchFamily="34" charset="0"/>
              </a:rPr>
              <a:t> </a:t>
            </a:r>
            <a:r>
              <a:rPr lang="en-US" sz="4000" dirty="0">
                <a:solidFill>
                  <a:srgbClr val="4A5267"/>
                </a:solidFill>
                <a:latin typeface="Core Sans M 35 Light" panose="020F0303030302020204" pitchFamily="34" charset="0"/>
              </a:rPr>
              <a:t>as a provider</a:t>
            </a:r>
          </a:p>
        </p:txBody>
      </p:sp>
      <p:sp>
        <p:nvSpPr>
          <p:cNvPr id="2" name="TextBox 1">
            <a:extLst>
              <a:ext uri="{FF2B5EF4-FFF2-40B4-BE49-F238E27FC236}">
                <a16:creationId xmlns:a16="http://schemas.microsoft.com/office/drawing/2014/main" id="{B4DB9C31-1AD7-D0FF-C639-95886D08DB28}"/>
              </a:ext>
            </a:extLst>
          </p:cNvPr>
          <p:cNvSpPr txBox="1"/>
          <p:nvPr/>
        </p:nvSpPr>
        <p:spPr>
          <a:xfrm>
            <a:off x="351327" y="2685625"/>
            <a:ext cx="8067299" cy="2308324"/>
          </a:xfrm>
          <a:prstGeom prst="rect">
            <a:avLst/>
          </a:prstGeom>
          <a:solidFill>
            <a:schemeClr val="accent6">
              <a:lumMod val="50000"/>
            </a:schemeClr>
          </a:solidFill>
        </p:spPr>
        <p:txBody>
          <a:bodyPr wrap="square">
            <a:spAutoFit/>
          </a:bodyPr>
          <a:lstStyle/>
          <a:p>
            <a:r>
              <a:rPr lang="en-US" sz="1600" b="0" dirty="0">
                <a:solidFill>
                  <a:srgbClr val="C792EA"/>
                </a:solidFill>
                <a:effectLst/>
                <a:latin typeface="Consolas" panose="020B0609020204030204" pitchFamily="49" charset="0"/>
              </a:rPr>
              <a:t>const</a:t>
            </a:r>
            <a:r>
              <a:rPr lang="en-US" sz="1600" b="0" dirty="0">
                <a:solidFill>
                  <a:srgbClr val="BABED8"/>
                </a:solidFill>
                <a:effectLst/>
                <a:latin typeface="Consolas" panose="020B0609020204030204" pitchFamily="49" charset="0"/>
              </a:rPr>
              <a:t> </a:t>
            </a:r>
            <a:r>
              <a:rPr lang="en-US" sz="1600" b="0" dirty="0" err="1">
                <a:solidFill>
                  <a:srgbClr val="BABED8"/>
                </a:solidFill>
                <a:effectLst/>
                <a:latin typeface="Consolas" panose="020B0609020204030204" pitchFamily="49" charset="0"/>
              </a:rPr>
              <a:t>ThemeContext</a:t>
            </a:r>
            <a:r>
              <a:rPr lang="en-US" sz="1600" b="0" dirty="0">
                <a:solidFill>
                  <a:srgbClr val="BABED8"/>
                </a:solidFill>
                <a:effectLst/>
                <a:latin typeface="Consolas" panose="020B0609020204030204" pitchFamily="49" charset="0"/>
              </a:rPr>
              <a:t> </a:t>
            </a:r>
            <a:r>
              <a:rPr lang="en-US" sz="1600" b="0" dirty="0">
                <a:solidFill>
                  <a:srgbClr val="89DDFF"/>
                </a:solidFill>
                <a:effectLst/>
                <a:latin typeface="Consolas" panose="020B0609020204030204" pitchFamily="49" charset="0"/>
              </a:rPr>
              <a:t>=</a:t>
            </a:r>
            <a:r>
              <a:rPr lang="en-US" sz="1600" b="0" dirty="0">
                <a:solidFill>
                  <a:srgbClr val="BABED8"/>
                </a:solidFill>
                <a:effectLst/>
                <a:latin typeface="Consolas" panose="020B0609020204030204" pitchFamily="49" charset="0"/>
              </a:rPr>
              <a:t> </a:t>
            </a:r>
            <a:r>
              <a:rPr lang="en-US" sz="1600" b="0" dirty="0" err="1">
                <a:solidFill>
                  <a:srgbClr val="82AAFF"/>
                </a:solidFill>
                <a:effectLst/>
                <a:latin typeface="Consolas" panose="020B0609020204030204" pitchFamily="49" charset="0"/>
              </a:rPr>
              <a:t>createContext</a:t>
            </a:r>
            <a:r>
              <a:rPr lang="en-US" sz="1600" b="0" dirty="0">
                <a:solidFill>
                  <a:srgbClr val="BABED8"/>
                </a:solidFill>
                <a:effectLst/>
                <a:latin typeface="Consolas" panose="020B0609020204030204" pitchFamily="49" charset="0"/>
              </a:rPr>
              <a:t>(</a:t>
            </a:r>
            <a:r>
              <a:rPr lang="en-US" sz="1600" b="0" dirty="0">
                <a:solidFill>
                  <a:srgbClr val="89DDFF"/>
                </a:solidFill>
                <a:effectLst/>
                <a:latin typeface="Consolas" panose="020B0609020204030204" pitchFamily="49" charset="0"/>
              </a:rPr>
              <a:t>''</a:t>
            </a:r>
            <a:r>
              <a:rPr lang="en-US" sz="1600" b="0" dirty="0">
                <a:solidFill>
                  <a:srgbClr val="BABED8"/>
                </a:solidFill>
                <a:effectLst/>
                <a:latin typeface="Consolas" panose="020B0609020204030204" pitchFamily="49" charset="0"/>
              </a:rPr>
              <a:t>)</a:t>
            </a:r>
            <a:r>
              <a:rPr lang="en-US" sz="1600" b="0" dirty="0">
                <a:solidFill>
                  <a:srgbClr val="89DDFF"/>
                </a:solidFill>
                <a:effectLst/>
                <a:latin typeface="Consolas" panose="020B0609020204030204" pitchFamily="49" charset="0"/>
              </a:rPr>
              <a:t>;</a:t>
            </a:r>
            <a:endParaRPr lang="en-US" sz="1600" b="0" dirty="0">
              <a:solidFill>
                <a:srgbClr val="BABED8"/>
              </a:solidFill>
              <a:effectLst/>
              <a:latin typeface="Consolas" panose="020B0609020204030204" pitchFamily="49" charset="0"/>
            </a:endParaRPr>
          </a:p>
          <a:p>
            <a:br>
              <a:rPr lang="en-US" sz="1600" b="0" dirty="0">
                <a:solidFill>
                  <a:srgbClr val="BABED8"/>
                </a:solidFill>
                <a:effectLst/>
                <a:latin typeface="Consolas" panose="020B0609020204030204" pitchFamily="49" charset="0"/>
              </a:rPr>
            </a:br>
            <a:r>
              <a:rPr lang="en-US" sz="1600" b="0" dirty="0">
                <a:solidFill>
                  <a:srgbClr val="C792EA"/>
                </a:solidFill>
                <a:effectLst/>
                <a:latin typeface="Consolas" panose="020B0609020204030204" pitchFamily="49" charset="0"/>
              </a:rPr>
              <a:t>function</a:t>
            </a:r>
            <a:r>
              <a:rPr lang="en-US" sz="1600" b="0" dirty="0">
                <a:solidFill>
                  <a:srgbClr val="BABED8"/>
                </a:solidFill>
                <a:effectLst/>
                <a:latin typeface="Consolas" panose="020B0609020204030204" pitchFamily="49" charset="0"/>
              </a:rPr>
              <a:t> </a:t>
            </a:r>
            <a:r>
              <a:rPr lang="en-US" sz="1600" b="0" dirty="0">
                <a:solidFill>
                  <a:srgbClr val="82AAFF"/>
                </a:solidFill>
                <a:effectLst/>
                <a:latin typeface="Consolas" panose="020B0609020204030204" pitchFamily="49" charset="0"/>
              </a:rPr>
              <a:t>App</a:t>
            </a:r>
            <a:r>
              <a:rPr lang="en-US" sz="1600" b="0" dirty="0">
                <a:solidFill>
                  <a:srgbClr val="89DDFF"/>
                </a:solidFill>
                <a:effectLst/>
                <a:latin typeface="Consolas" panose="020B0609020204030204" pitchFamily="49" charset="0"/>
              </a:rPr>
              <a:t>({</a:t>
            </a:r>
            <a:r>
              <a:rPr lang="en-US" sz="1600" b="0" i="1" dirty="0">
                <a:solidFill>
                  <a:srgbClr val="BABED8"/>
                </a:solidFill>
                <a:effectLst/>
                <a:latin typeface="Consolas" panose="020B0609020204030204" pitchFamily="49" charset="0"/>
              </a:rPr>
              <a:t>children</a:t>
            </a:r>
            <a:r>
              <a:rPr lang="en-US" sz="1600" b="0" dirty="0">
                <a:solidFill>
                  <a:srgbClr val="89DDFF"/>
                </a:solidFill>
                <a:effectLst/>
                <a:latin typeface="Consolas" panose="020B0609020204030204" pitchFamily="49" charset="0"/>
              </a:rPr>
              <a:t>})</a:t>
            </a:r>
            <a:r>
              <a:rPr lang="en-US" sz="1600" b="0" dirty="0">
                <a:solidFill>
                  <a:srgbClr val="BABED8"/>
                </a:solidFill>
                <a:effectLst/>
                <a:latin typeface="Consolas" panose="020B0609020204030204" pitchFamily="49" charset="0"/>
              </a:rPr>
              <a:t> </a:t>
            </a:r>
            <a:r>
              <a:rPr lang="en-US" sz="1600" b="0" dirty="0">
                <a:solidFill>
                  <a:srgbClr val="89DDFF"/>
                </a:solidFill>
                <a:effectLst/>
                <a:latin typeface="Consolas" panose="020B0609020204030204" pitchFamily="49" charset="0"/>
              </a:rPr>
              <a:t>{</a:t>
            </a:r>
            <a:endParaRPr lang="en-US" sz="1600" b="0" dirty="0">
              <a:solidFill>
                <a:srgbClr val="BABED8"/>
              </a:solidFill>
              <a:effectLst/>
              <a:latin typeface="Consolas" panose="020B0609020204030204" pitchFamily="49" charset="0"/>
            </a:endParaRPr>
          </a:p>
          <a:p>
            <a:r>
              <a:rPr lang="en-US" sz="1600" b="0" dirty="0">
                <a:solidFill>
                  <a:srgbClr val="F07178"/>
                </a:solidFill>
                <a:effectLst/>
                <a:latin typeface="Consolas" panose="020B0609020204030204" pitchFamily="49" charset="0"/>
              </a:rPr>
              <a:t>  </a:t>
            </a:r>
            <a:r>
              <a:rPr lang="en-US" sz="1600" b="0" i="1" dirty="0">
                <a:solidFill>
                  <a:srgbClr val="89DDFF"/>
                </a:solidFill>
                <a:effectLst/>
                <a:latin typeface="Consolas" panose="020B0609020204030204" pitchFamily="49" charset="0"/>
              </a:rPr>
              <a:t>return</a:t>
            </a:r>
            <a:r>
              <a:rPr lang="en-US" sz="1600" b="0" dirty="0">
                <a:solidFill>
                  <a:srgbClr val="F07178"/>
                </a:solidFill>
                <a:effectLst/>
                <a:latin typeface="Consolas" panose="020B0609020204030204" pitchFamily="49" charset="0"/>
              </a:rPr>
              <a:t> (</a:t>
            </a:r>
            <a:endParaRPr lang="en-US" sz="1600" b="0" dirty="0">
              <a:solidFill>
                <a:srgbClr val="BABED8"/>
              </a:solidFill>
              <a:effectLst/>
              <a:latin typeface="Consolas" panose="020B0609020204030204" pitchFamily="49" charset="0"/>
            </a:endParaRPr>
          </a:p>
          <a:p>
            <a:r>
              <a:rPr lang="en-US" sz="1600" b="0" dirty="0">
                <a:solidFill>
                  <a:srgbClr val="F07178"/>
                </a:solidFill>
                <a:effectLst/>
                <a:latin typeface="Consolas" panose="020B0609020204030204" pitchFamily="49" charset="0"/>
              </a:rPr>
              <a:t>    </a:t>
            </a:r>
            <a:r>
              <a:rPr lang="en-US" sz="1600" b="0" dirty="0">
                <a:solidFill>
                  <a:srgbClr val="89DDFF"/>
                </a:solidFill>
                <a:effectLst/>
                <a:latin typeface="Consolas" panose="020B0609020204030204" pitchFamily="49" charset="0"/>
              </a:rPr>
              <a:t>&lt;</a:t>
            </a:r>
            <a:r>
              <a:rPr lang="en-US" sz="1600" b="0" dirty="0" err="1">
                <a:solidFill>
                  <a:srgbClr val="FFCB6B"/>
                </a:solidFill>
                <a:effectLst/>
                <a:latin typeface="Consolas" panose="020B0609020204030204" pitchFamily="49" charset="0"/>
              </a:rPr>
              <a:t>ThemeContext.Provider</a:t>
            </a:r>
            <a:r>
              <a:rPr lang="en-US" sz="1600" b="0" dirty="0">
                <a:solidFill>
                  <a:srgbClr val="89DDFF"/>
                </a:solidFill>
                <a:effectLst/>
                <a:latin typeface="Consolas" panose="020B0609020204030204" pitchFamily="49" charset="0"/>
              </a:rPr>
              <a:t> </a:t>
            </a:r>
            <a:r>
              <a:rPr lang="en-US" sz="1600" b="0" dirty="0">
                <a:solidFill>
                  <a:srgbClr val="C792EA"/>
                </a:solidFill>
                <a:effectLst/>
                <a:latin typeface="Consolas" panose="020B0609020204030204" pitchFamily="49" charset="0"/>
              </a:rPr>
              <a:t>value</a:t>
            </a:r>
            <a:r>
              <a:rPr lang="en-US" sz="1600" b="0" dirty="0">
                <a:solidFill>
                  <a:srgbClr val="89DDFF"/>
                </a:solidFill>
                <a:effectLst/>
                <a:latin typeface="Consolas" panose="020B0609020204030204" pitchFamily="49" charset="0"/>
              </a:rPr>
              <a:t>="</a:t>
            </a:r>
            <a:r>
              <a:rPr lang="en-US" sz="1600" b="0" dirty="0">
                <a:solidFill>
                  <a:srgbClr val="C3E88D"/>
                </a:solidFill>
                <a:effectLst/>
                <a:latin typeface="Consolas" panose="020B0609020204030204" pitchFamily="49" charset="0"/>
              </a:rPr>
              <a:t>dark</a:t>
            </a:r>
            <a:r>
              <a:rPr lang="en-US" sz="1600" b="0" dirty="0">
                <a:solidFill>
                  <a:srgbClr val="89DDFF"/>
                </a:solidFill>
                <a:effectLst/>
                <a:latin typeface="Consolas" panose="020B0609020204030204" pitchFamily="49" charset="0"/>
              </a:rPr>
              <a:t>"&gt;</a:t>
            </a:r>
            <a:endParaRPr lang="en-US" sz="1600" b="0" dirty="0">
              <a:solidFill>
                <a:srgbClr val="BABED8"/>
              </a:solidFill>
              <a:effectLst/>
              <a:latin typeface="Consolas" panose="020B0609020204030204" pitchFamily="49" charset="0"/>
            </a:endParaRPr>
          </a:p>
          <a:p>
            <a:r>
              <a:rPr lang="en-US" sz="1600" b="0" dirty="0">
                <a:solidFill>
                  <a:srgbClr val="BABED8"/>
                </a:solidFill>
                <a:effectLst/>
                <a:latin typeface="Consolas" panose="020B0609020204030204" pitchFamily="49" charset="0"/>
              </a:rPr>
              <a:t>      </a:t>
            </a:r>
            <a:r>
              <a:rPr lang="en-US" sz="1600" b="0" dirty="0">
                <a:solidFill>
                  <a:srgbClr val="89DDFF"/>
                </a:solidFill>
                <a:effectLst/>
                <a:latin typeface="Consolas" panose="020B0609020204030204" pitchFamily="49" charset="0"/>
              </a:rPr>
              <a:t>{</a:t>
            </a:r>
            <a:r>
              <a:rPr lang="en-US" sz="1600" b="0" i="1" dirty="0">
                <a:solidFill>
                  <a:srgbClr val="BABED8"/>
                </a:solidFill>
                <a:effectLst/>
                <a:latin typeface="Consolas" panose="020B0609020204030204" pitchFamily="49" charset="0"/>
              </a:rPr>
              <a:t>children</a:t>
            </a:r>
            <a:r>
              <a:rPr lang="en-US" sz="1600" b="0" dirty="0">
                <a:solidFill>
                  <a:srgbClr val="89DDFF"/>
                </a:solidFill>
                <a:effectLst/>
                <a:latin typeface="Consolas" panose="020B0609020204030204" pitchFamily="49" charset="0"/>
              </a:rPr>
              <a:t>}</a:t>
            </a:r>
            <a:endParaRPr lang="en-US" sz="1600" b="0" dirty="0">
              <a:solidFill>
                <a:srgbClr val="BABED8"/>
              </a:solidFill>
              <a:effectLst/>
              <a:latin typeface="Consolas" panose="020B0609020204030204" pitchFamily="49" charset="0"/>
            </a:endParaRPr>
          </a:p>
          <a:p>
            <a:r>
              <a:rPr lang="en-US" sz="1600" b="0" dirty="0">
                <a:solidFill>
                  <a:srgbClr val="BABED8"/>
                </a:solidFill>
                <a:effectLst/>
                <a:latin typeface="Consolas" panose="020B0609020204030204" pitchFamily="49" charset="0"/>
              </a:rPr>
              <a:t>    </a:t>
            </a:r>
            <a:r>
              <a:rPr lang="en-US" sz="1600" b="0" dirty="0">
                <a:solidFill>
                  <a:srgbClr val="89DDFF"/>
                </a:solidFill>
                <a:effectLst/>
                <a:latin typeface="Consolas" panose="020B0609020204030204" pitchFamily="49" charset="0"/>
              </a:rPr>
              <a:t>&lt;/</a:t>
            </a:r>
            <a:r>
              <a:rPr lang="en-US" sz="1600" b="0" dirty="0" err="1">
                <a:solidFill>
                  <a:srgbClr val="FFCB6B"/>
                </a:solidFill>
                <a:effectLst/>
                <a:latin typeface="Consolas" panose="020B0609020204030204" pitchFamily="49" charset="0"/>
              </a:rPr>
              <a:t>ThemeContext.Provider</a:t>
            </a:r>
            <a:r>
              <a:rPr lang="en-US" sz="1600" b="0" dirty="0">
                <a:solidFill>
                  <a:srgbClr val="89DDFF"/>
                </a:solidFill>
                <a:effectLst/>
                <a:latin typeface="Consolas" panose="020B0609020204030204" pitchFamily="49" charset="0"/>
              </a:rPr>
              <a:t>&gt;</a:t>
            </a:r>
            <a:endParaRPr lang="en-US" sz="1600" b="0" dirty="0">
              <a:solidFill>
                <a:srgbClr val="BABED8"/>
              </a:solidFill>
              <a:effectLst/>
              <a:latin typeface="Consolas" panose="020B0609020204030204" pitchFamily="49" charset="0"/>
            </a:endParaRPr>
          </a:p>
          <a:p>
            <a:r>
              <a:rPr lang="en-US" sz="1600" b="0" dirty="0">
                <a:solidFill>
                  <a:srgbClr val="F07178"/>
                </a:solidFill>
                <a:effectLst/>
                <a:latin typeface="Consolas" panose="020B0609020204030204" pitchFamily="49" charset="0"/>
              </a:rPr>
              <a:t>  )</a:t>
            </a:r>
            <a:r>
              <a:rPr lang="en-US" sz="1600" b="0" dirty="0">
                <a:solidFill>
                  <a:srgbClr val="89DDFF"/>
                </a:solidFill>
                <a:effectLst/>
                <a:latin typeface="Consolas" panose="020B0609020204030204" pitchFamily="49" charset="0"/>
              </a:rPr>
              <a:t>;</a:t>
            </a:r>
            <a:r>
              <a:rPr lang="en-US" sz="1600" b="0" dirty="0">
                <a:solidFill>
                  <a:srgbClr val="F07178"/>
                </a:solidFill>
                <a:effectLst/>
                <a:latin typeface="Consolas" panose="020B0609020204030204" pitchFamily="49" charset="0"/>
              </a:rPr>
              <a:t>  </a:t>
            </a:r>
            <a:endParaRPr lang="en-US" sz="1600" b="0" dirty="0">
              <a:solidFill>
                <a:srgbClr val="BABED8"/>
              </a:solidFill>
              <a:effectLst/>
              <a:latin typeface="Consolas" panose="020B0609020204030204" pitchFamily="49" charset="0"/>
            </a:endParaRPr>
          </a:p>
          <a:p>
            <a:r>
              <a:rPr lang="en-US" sz="1600" b="0" dirty="0">
                <a:solidFill>
                  <a:srgbClr val="89DDFF"/>
                </a:solidFill>
                <a:effectLst/>
                <a:latin typeface="Consolas" panose="020B0609020204030204" pitchFamily="49" charset="0"/>
              </a:rPr>
              <a:t>}</a:t>
            </a:r>
            <a:endParaRPr lang="en-US" sz="1600" b="0" dirty="0">
              <a:solidFill>
                <a:srgbClr val="BABED8"/>
              </a:solidFill>
              <a:effectLst/>
              <a:latin typeface="Consolas" panose="020B0609020204030204" pitchFamily="49" charset="0"/>
            </a:endParaRPr>
          </a:p>
        </p:txBody>
      </p:sp>
      <p:sp>
        <p:nvSpPr>
          <p:cNvPr id="3" name="TextBox 2">
            <a:extLst>
              <a:ext uri="{FF2B5EF4-FFF2-40B4-BE49-F238E27FC236}">
                <a16:creationId xmlns:a16="http://schemas.microsoft.com/office/drawing/2014/main" id="{478CACA6-7171-2CAB-927B-30390435CBDA}"/>
              </a:ext>
            </a:extLst>
          </p:cNvPr>
          <p:cNvSpPr txBox="1"/>
          <p:nvPr/>
        </p:nvSpPr>
        <p:spPr>
          <a:xfrm>
            <a:off x="322439" y="1880262"/>
            <a:ext cx="3138231" cy="492443"/>
          </a:xfrm>
          <a:prstGeom prst="rect">
            <a:avLst/>
          </a:prstGeom>
          <a:noFill/>
        </p:spPr>
        <p:txBody>
          <a:bodyPr wrap="none" rtlCol="0">
            <a:spAutoFit/>
          </a:bodyPr>
          <a:lstStyle/>
          <a:p>
            <a:r>
              <a:rPr lang="en-US" sz="2600" dirty="0">
                <a:solidFill>
                  <a:srgbClr val="DC1E35"/>
                </a:solidFill>
                <a:latin typeface="Core Sans M 35 Light" panose="020F0303030302020204" pitchFamily="34" charset="0"/>
              </a:rPr>
              <a:t>&lt;</a:t>
            </a:r>
            <a:r>
              <a:rPr lang="en-US" sz="2600" dirty="0" err="1">
                <a:solidFill>
                  <a:srgbClr val="DC1E35"/>
                </a:solidFill>
                <a:latin typeface="Core Sans M 35 Light" panose="020F0303030302020204" pitchFamily="34" charset="0"/>
              </a:rPr>
              <a:t>Context.Provider</a:t>
            </a:r>
            <a:r>
              <a:rPr lang="en-US" sz="2600" dirty="0">
                <a:solidFill>
                  <a:srgbClr val="DC1E35"/>
                </a:solidFill>
                <a:latin typeface="Core Sans M 35 Light" panose="020F0303030302020204" pitchFamily="34" charset="0"/>
              </a:rPr>
              <a:t>&gt;</a:t>
            </a:r>
          </a:p>
        </p:txBody>
      </p:sp>
      <p:cxnSp>
        <p:nvCxnSpPr>
          <p:cNvPr id="4" name="Straight Connector 3">
            <a:extLst>
              <a:ext uri="{FF2B5EF4-FFF2-40B4-BE49-F238E27FC236}">
                <a16:creationId xmlns:a16="http://schemas.microsoft.com/office/drawing/2014/main" id="{74CBD1F0-24AF-9568-E5BA-EAD4635377D4}"/>
              </a:ext>
            </a:extLst>
          </p:cNvPr>
          <p:cNvCxnSpPr>
            <a:cxnSpLocks/>
          </p:cNvCxnSpPr>
          <p:nvPr/>
        </p:nvCxnSpPr>
        <p:spPr>
          <a:xfrm>
            <a:off x="5619376" y="1644176"/>
            <a:ext cx="381208" cy="0"/>
          </a:xfrm>
          <a:prstGeom prst="line">
            <a:avLst/>
          </a:prstGeom>
          <a:ln w="22225">
            <a:solidFill>
              <a:srgbClr val="DC1E3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283946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extBox 33">
            <a:extLst>
              <a:ext uri="{FF2B5EF4-FFF2-40B4-BE49-F238E27FC236}">
                <a16:creationId xmlns:a16="http://schemas.microsoft.com/office/drawing/2014/main" id="{D8B89413-A466-4A46-B080-2A0F2354137A}"/>
              </a:ext>
            </a:extLst>
          </p:cNvPr>
          <p:cNvSpPr txBox="1"/>
          <p:nvPr/>
        </p:nvSpPr>
        <p:spPr>
          <a:xfrm>
            <a:off x="11482248" y="6224947"/>
            <a:ext cx="348173" cy="276999"/>
          </a:xfrm>
          <a:prstGeom prst="rect">
            <a:avLst/>
          </a:prstGeom>
          <a:noFill/>
        </p:spPr>
        <p:txBody>
          <a:bodyPr wrap="none" rtlCol="0">
            <a:spAutoFit/>
          </a:bodyPr>
          <a:lstStyle/>
          <a:p>
            <a:pPr algn="r"/>
            <a:fld id="{3D84D9FA-1F41-744C-B738-DD7336045975}" type="slidenum">
              <a:rPr lang="en-US" sz="1200" smtClean="0">
                <a:latin typeface="Core Sans M 35 Light" panose="020F0303030302020204" pitchFamily="34" charset="0"/>
              </a:rPr>
              <a:t>39</a:t>
            </a:fld>
            <a:endParaRPr lang="en-US" sz="1200">
              <a:latin typeface="Core Sans M 35 Light" panose="020F0303030302020204" pitchFamily="34" charset="0"/>
            </a:endParaRPr>
          </a:p>
        </p:txBody>
      </p:sp>
      <p:cxnSp>
        <p:nvCxnSpPr>
          <p:cNvPr id="35" name="Straight Connector 34">
            <a:extLst>
              <a:ext uri="{FF2B5EF4-FFF2-40B4-BE49-F238E27FC236}">
                <a16:creationId xmlns:a16="http://schemas.microsoft.com/office/drawing/2014/main" id="{A7ABFCCF-4F37-5D49-97D4-1C0B45AE6005}"/>
              </a:ext>
            </a:extLst>
          </p:cNvPr>
          <p:cNvCxnSpPr>
            <a:cxnSpLocks/>
          </p:cNvCxnSpPr>
          <p:nvPr/>
        </p:nvCxnSpPr>
        <p:spPr>
          <a:xfrm>
            <a:off x="11857528" y="321138"/>
            <a:ext cx="0" cy="361771"/>
          </a:xfrm>
          <a:prstGeom prst="line">
            <a:avLst/>
          </a:prstGeom>
          <a:ln w="12700">
            <a:solidFill>
              <a:srgbClr val="DC1E35"/>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F3BD5120-9210-6143-9F69-7DC8DEF4E083}"/>
              </a:ext>
            </a:extLst>
          </p:cNvPr>
          <p:cNvCxnSpPr>
            <a:cxnSpLocks/>
          </p:cNvCxnSpPr>
          <p:nvPr/>
        </p:nvCxnSpPr>
        <p:spPr>
          <a:xfrm>
            <a:off x="11857528" y="6175091"/>
            <a:ext cx="0" cy="361771"/>
          </a:xfrm>
          <a:prstGeom prst="line">
            <a:avLst/>
          </a:prstGeom>
          <a:ln w="12700">
            <a:solidFill>
              <a:srgbClr val="DC1E35"/>
            </a:solidFill>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669129D9-1016-334A-8732-4B49B4E4647F}"/>
              </a:ext>
            </a:extLst>
          </p:cNvPr>
          <p:cNvSpPr txBox="1"/>
          <p:nvPr/>
        </p:nvSpPr>
        <p:spPr>
          <a:xfrm>
            <a:off x="9335571" y="365568"/>
            <a:ext cx="2494850" cy="276999"/>
          </a:xfrm>
          <a:prstGeom prst="rect">
            <a:avLst/>
          </a:prstGeom>
          <a:noFill/>
        </p:spPr>
        <p:txBody>
          <a:bodyPr wrap="none" rtlCol="0">
            <a:spAutoFit/>
          </a:bodyPr>
          <a:lstStyle/>
          <a:p>
            <a:pPr algn="r"/>
            <a:r>
              <a:rPr lang="en-US" sz="1200" dirty="0">
                <a:solidFill>
                  <a:srgbClr val="DC1E35"/>
                </a:solidFill>
                <a:latin typeface="Core Sans M 55 Medium" panose="020F0603030302020204" pitchFamily="34" charset="0"/>
              </a:rPr>
              <a:t>React 19 </a:t>
            </a:r>
            <a:r>
              <a:rPr lang="en-US" sz="1200" dirty="0">
                <a:solidFill>
                  <a:srgbClr val="4A5267"/>
                </a:solidFill>
                <a:latin typeface="Core Sans M 35 Light" panose="020F0303030302020204" pitchFamily="34" charset="0"/>
              </a:rPr>
              <a:t>– Context as a provider</a:t>
            </a:r>
          </a:p>
        </p:txBody>
      </p:sp>
      <p:cxnSp>
        <p:nvCxnSpPr>
          <p:cNvPr id="39" name="Straight Connector 38">
            <a:extLst>
              <a:ext uri="{FF2B5EF4-FFF2-40B4-BE49-F238E27FC236}">
                <a16:creationId xmlns:a16="http://schemas.microsoft.com/office/drawing/2014/main" id="{47A1194E-6020-524B-A700-6A1191C1771D}"/>
              </a:ext>
            </a:extLst>
          </p:cNvPr>
          <p:cNvCxnSpPr>
            <a:cxnSpLocks/>
          </p:cNvCxnSpPr>
          <p:nvPr/>
        </p:nvCxnSpPr>
        <p:spPr>
          <a:xfrm>
            <a:off x="351327" y="6178826"/>
            <a:ext cx="0" cy="361771"/>
          </a:xfrm>
          <a:prstGeom prst="line">
            <a:avLst/>
          </a:prstGeom>
          <a:ln w="12700">
            <a:solidFill>
              <a:srgbClr val="DC1E35"/>
            </a:solidFill>
          </a:ln>
        </p:spPr>
        <p:style>
          <a:lnRef idx="1">
            <a:schemeClr val="accent1"/>
          </a:lnRef>
          <a:fillRef idx="0">
            <a:schemeClr val="accent1"/>
          </a:fillRef>
          <a:effectRef idx="0">
            <a:schemeClr val="accent1"/>
          </a:effectRef>
          <a:fontRef idx="minor">
            <a:schemeClr val="tx1"/>
          </a:fontRef>
        </p:style>
      </p:cxnSp>
      <p:pic>
        <p:nvPicPr>
          <p:cNvPr id="43" name="Graphic 42">
            <a:extLst>
              <a:ext uri="{FF2B5EF4-FFF2-40B4-BE49-F238E27FC236}">
                <a16:creationId xmlns:a16="http://schemas.microsoft.com/office/drawing/2014/main" id="{F8282668-0591-0946-806F-4B6A27F56C73}"/>
              </a:ext>
            </a:extLst>
          </p:cNvPr>
          <p:cNvPicPr>
            <a:picLocks noChangeAspect="1"/>
          </p:cNvPicPr>
          <p:nvPr/>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322439" y="321138"/>
            <a:ext cx="1884326" cy="406202"/>
          </a:xfrm>
          <a:prstGeom prst="rect">
            <a:avLst/>
          </a:prstGeom>
        </p:spPr>
      </p:pic>
      <p:pic>
        <p:nvPicPr>
          <p:cNvPr id="44" name="Graphic 43">
            <a:extLst>
              <a:ext uri="{FF2B5EF4-FFF2-40B4-BE49-F238E27FC236}">
                <a16:creationId xmlns:a16="http://schemas.microsoft.com/office/drawing/2014/main" id="{3B0E865A-1CD1-1C4B-A488-ACAAD5B64CF8}"/>
              </a:ext>
            </a:extLst>
          </p:cNvPr>
          <p:cNvPicPr>
            <a:picLocks noChangeAspect="1"/>
          </p:cNvPicPr>
          <p:nvPr/>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480395" y="6305029"/>
            <a:ext cx="1392353" cy="117996"/>
          </a:xfrm>
          <a:prstGeom prst="rect">
            <a:avLst/>
          </a:prstGeom>
        </p:spPr>
      </p:pic>
      <p:sp>
        <p:nvSpPr>
          <p:cNvPr id="8" name="TextBox 7">
            <a:extLst>
              <a:ext uri="{FF2B5EF4-FFF2-40B4-BE49-F238E27FC236}">
                <a16:creationId xmlns:a16="http://schemas.microsoft.com/office/drawing/2014/main" id="{D1FC4828-EED3-5E05-7864-10DF7896FEEE}"/>
              </a:ext>
            </a:extLst>
          </p:cNvPr>
          <p:cNvSpPr txBox="1"/>
          <p:nvPr/>
        </p:nvSpPr>
        <p:spPr>
          <a:xfrm>
            <a:off x="3480187" y="824817"/>
            <a:ext cx="5231625" cy="707886"/>
          </a:xfrm>
          <a:prstGeom prst="rect">
            <a:avLst/>
          </a:prstGeom>
          <a:noFill/>
        </p:spPr>
        <p:txBody>
          <a:bodyPr wrap="none" rtlCol="0">
            <a:spAutoFit/>
          </a:bodyPr>
          <a:lstStyle/>
          <a:p>
            <a:pPr algn="ctr"/>
            <a:r>
              <a:rPr lang="en-US" sz="4000" dirty="0">
                <a:solidFill>
                  <a:srgbClr val="DC1E35"/>
                </a:solidFill>
                <a:latin typeface="Core Sans M 35 Light" panose="020F0303030302020204" pitchFamily="34" charset="0"/>
              </a:rPr>
              <a:t>Context</a:t>
            </a:r>
            <a:r>
              <a:rPr lang="en-US" sz="4000" dirty="0">
                <a:solidFill>
                  <a:schemeClr val="bg1"/>
                </a:solidFill>
                <a:latin typeface="Core Sans M 35 Light" panose="020F0303030302020204" pitchFamily="34" charset="0"/>
              </a:rPr>
              <a:t> </a:t>
            </a:r>
            <a:r>
              <a:rPr lang="en-US" sz="4000" dirty="0">
                <a:solidFill>
                  <a:srgbClr val="4A5267"/>
                </a:solidFill>
                <a:latin typeface="Core Sans M 35 Light" panose="020F0303030302020204" pitchFamily="34" charset="0"/>
              </a:rPr>
              <a:t>as a provider</a:t>
            </a:r>
          </a:p>
        </p:txBody>
      </p:sp>
      <p:sp>
        <p:nvSpPr>
          <p:cNvPr id="2" name="TextBox 1">
            <a:extLst>
              <a:ext uri="{FF2B5EF4-FFF2-40B4-BE49-F238E27FC236}">
                <a16:creationId xmlns:a16="http://schemas.microsoft.com/office/drawing/2014/main" id="{B4DB9C31-1AD7-D0FF-C639-95886D08DB28}"/>
              </a:ext>
            </a:extLst>
          </p:cNvPr>
          <p:cNvSpPr txBox="1"/>
          <p:nvPr/>
        </p:nvSpPr>
        <p:spPr>
          <a:xfrm>
            <a:off x="351327" y="2685625"/>
            <a:ext cx="8067299" cy="2308324"/>
          </a:xfrm>
          <a:prstGeom prst="rect">
            <a:avLst/>
          </a:prstGeom>
          <a:solidFill>
            <a:schemeClr val="accent6">
              <a:lumMod val="50000"/>
            </a:schemeClr>
          </a:solidFill>
        </p:spPr>
        <p:txBody>
          <a:bodyPr wrap="square">
            <a:spAutoFit/>
          </a:bodyPr>
          <a:lstStyle/>
          <a:p>
            <a:r>
              <a:rPr lang="en-US" sz="1600" b="0" dirty="0">
                <a:solidFill>
                  <a:srgbClr val="C792EA"/>
                </a:solidFill>
                <a:effectLst/>
                <a:latin typeface="Consolas" panose="020B0609020204030204" pitchFamily="49" charset="0"/>
              </a:rPr>
              <a:t>const</a:t>
            </a:r>
            <a:r>
              <a:rPr lang="en-US" sz="1600" b="0" dirty="0">
                <a:solidFill>
                  <a:srgbClr val="BABED8"/>
                </a:solidFill>
                <a:effectLst/>
                <a:latin typeface="Consolas" panose="020B0609020204030204" pitchFamily="49" charset="0"/>
              </a:rPr>
              <a:t> </a:t>
            </a:r>
            <a:r>
              <a:rPr lang="en-US" sz="1600" b="0" dirty="0" err="1">
                <a:solidFill>
                  <a:srgbClr val="BABED8"/>
                </a:solidFill>
                <a:effectLst/>
                <a:latin typeface="Consolas" panose="020B0609020204030204" pitchFamily="49" charset="0"/>
              </a:rPr>
              <a:t>ThemeContext</a:t>
            </a:r>
            <a:r>
              <a:rPr lang="en-US" sz="1600" b="0" dirty="0">
                <a:solidFill>
                  <a:srgbClr val="BABED8"/>
                </a:solidFill>
                <a:effectLst/>
                <a:latin typeface="Consolas" panose="020B0609020204030204" pitchFamily="49" charset="0"/>
              </a:rPr>
              <a:t> </a:t>
            </a:r>
            <a:r>
              <a:rPr lang="en-US" sz="1600" b="0" dirty="0">
                <a:solidFill>
                  <a:srgbClr val="89DDFF"/>
                </a:solidFill>
                <a:effectLst/>
                <a:latin typeface="Consolas" panose="020B0609020204030204" pitchFamily="49" charset="0"/>
              </a:rPr>
              <a:t>=</a:t>
            </a:r>
            <a:r>
              <a:rPr lang="en-US" sz="1600" b="0" dirty="0">
                <a:solidFill>
                  <a:srgbClr val="BABED8"/>
                </a:solidFill>
                <a:effectLst/>
                <a:latin typeface="Consolas" panose="020B0609020204030204" pitchFamily="49" charset="0"/>
              </a:rPr>
              <a:t> </a:t>
            </a:r>
            <a:r>
              <a:rPr lang="en-US" sz="1600" b="0" dirty="0" err="1">
                <a:solidFill>
                  <a:srgbClr val="82AAFF"/>
                </a:solidFill>
                <a:effectLst/>
                <a:latin typeface="Consolas" panose="020B0609020204030204" pitchFamily="49" charset="0"/>
              </a:rPr>
              <a:t>createContext</a:t>
            </a:r>
            <a:r>
              <a:rPr lang="en-US" sz="1600" b="0" dirty="0">
                <a:solidFill>
                  <a:srgbClr val="BABED8"/>
                </a:solidFill>
                <a:effectLst/>
                <a:latin typeface="Consolas" panose="020B0609020204030204" pitchFamily="49" charset="0"/>
              </a:rPr>
              <a:t>(</a:t>
            </a:r>
            <a:r>
              <a:rPr lang="en-US" sz="1600" b="0" dirty="0">
                <a:solidFill>
                  <a:srgbClr val="89DDFF"/>
                </a:solidFill>
                <a:effectLst/>
                <a:latin typeface="Consolas" panose="020B0609020204030204" pitchFamily="49" charset="0"/>
              </a:rPr>
              <a:t>''</a:t>
            </a:r>
            <a:r>
              <a:rPr lang="en-US" sz="1600" b="0" dirty="0">
                <a:solidFill>
                  <a:srgbClr val="BABED8"/>
                </a:solidFill>
                <a:effectLst/>
                <a:latin typeface="Consolas" panose="020B0609020204030204" pitchFamily="49" charset="0"/>
              </a:rPr>
              <a:t>)</a:t>
            </a:r>
            <a:r>
              <a:rPr lang="en-US" sz="1600" b="0" dirty="0">
                <a:solidFill>
                  <a:srgbClr val="89DDFF"/>
                </a:solidFill>
                <a:effectLst/>
                <a:latin typeface="Consolas" panose="020B0609020204030204" pitchFamily="49" charset="0"/>
              </a:rPr>
              <a:t>;</a:t>
            </a:r>
            <a:endParaRPr lang="en-US" sz="1600" b="0" dirty="0">
              <a:solidFill>
                <a:srgbClr val="BABED8"/>
              </a:solidFill>
              <a:effectLst/>
              <a:latin typeface="Consolas" panose="020B0609020204030204" pitchFamily="49" charset="0"/>
            </a:endParaRPr>
          </a:p>
          <a:p>
            <a:br>
              <a:rPr lang="en-US" sz="1600" b="0" dirty="0">
                <a:solidFill>
                  <a:srgbClr val="BABED8"/>
                </a:solidFill>
                <a:effectLst/>
                <a:latin typeface="Consolas" panose="020B0609020204030204" pitchFamily="49" charset="0"/>
              </a:rPr>
            </a:br>
            <a:r>
              <a:rPr lang="en-US" sz="1600" b="0" dirty="0">
                <a:solidFill>
                  <a:srgbClr val="C792EA"/>
                </a:solidFill>
                <a:effectLst/>
                <a:latin typeface="Consolas" panose="020B0609020204030204" pitchFamily="49" charset="0"/>
              </a:rPr>
              <a:t>function</a:t>
            </a:r>
            <a:r>
              <a:rPr lang="en-US" sz="1600" b="0" dirty="0">
                <a:solidFill>
                  <a:srgbClr val="BABED8"/>
                </a:solidFill>
                <a:effectLst/>
                <a:latin typeface="Consolas" panose="020B0609020204030204" pitchFamily="49" charset="0"/>
              </a:rPr>
              <a:t> </a:t>
            </a:r>
            <a:r>
              <a:rPr lang="en-US" sz="1600" b="0" dirty="0">
                <a:solidFill>
                  <a:srgbClr val="82AAFF"/>
                </a:solidFill>
                <a:effectLst/>
                <a:latin typeface="Consolas" panose="020B0609020204030204" pitchFamily="49" charset="0"/>
              </a:rPr>
              <a:t>App</a:t>
            </a:r>
            <a:r>
              <a:rPr lang="en-US" sz="1600" b="0" dirty="0">
                <a:solidFill>
                  <a:srgbClr val="89DDFF"/>
                </a:solidFill>
                <a:effectLst/>
                <a:latin typeface="Consolas" panose="020B0609020204030204" pitchFamily="49" charset="0"/>
              </a:rPr>
              <a:t>({</a:t>
            </a:r>
            <a:r>
              <a:rPr lang="en-US" sz="1600" b="0" i="1" dirty="0">
                <a:solidFill>
                  <a:srgbClr val="BABED8"/>
                </a:solidFill>
                <a:effectLst/>
                <a:latin typeface="Consolas" panose="020B0609020204030204" pitchFamily="49" charset="0"/>
              </a:rPr>
              <a:t>children</a:t>
            </a:r>
            <a:r>
              <a:rPr lang="en-US" sz="1600" b="0" dirty="0">
                <a:solidFill>
                  <a:srgbClr val="89DDFF"/>
                </a:solidFill>
                <a:effectLst/>
                <a:latin typeface="Consolas" panose="020B0609020204030204" pitchFamily="49" charset="0"/>
              </a:rPr>
              <a:t>})</a:t>
            </a:r>
            <a:r>
              <a:rPr lang="en-US" sz="1600" b="0" dirty="0">
                <a:solidFill>
                  <a:srgbClr val="BABED8"/>
                </a:solidFill>
                <a:effectLst/>
                <a:latin typeface="Consolas" panose="020B0609020204030204" pitchFamily="49" charset="0"/>
              </a:rPr>
              <a:t> </a:t>
            </a:r>
            <a:r>
              <a:rPr lang="en-US" sz="1600" b="0" dirty="0">
                <a:solidFill>
                  <a:srgbClr val="89DDFF"/>
                </a:solidFill>
                <a:effectLst/>
                <a:latin typeface="Consolas" panose="020B0609020204030204" pitchFamily="49" charset="0"/>
              </a:rPr>
              <a:t>{</a:t>
            </a:r>
            <a:endParaRPr lang="en-US" sz="1600" b="0" dirty="0">
              <a:solidFill>
                <a:srgbClr val="BABED8"/>
              </a:solidFill>
              <a:effectLst/>
              <a:latin typeface="Consolas" panose="020B0609020204030204" pitchFamily="49" charset="0"/>
            </a:endParaRPr>
          </a:p>
          <a:p>
            <a:r>
              <a:rPr lang="en-US" sz="1600" b="0" dirty="0">
                <a:solidFill>
                  <a:srgbClr val="F07178"/>
                </a:solidFill>
                <a:effectLst/>
                <a:latin typeface="Consolas" panose="020B0609020204030204" pitchFamily="49" charset="0"/>
              </a:rPr>
              <a:t>  </a:t>
            </a:r>
            <a:r>
              <a:rPr lang="en-US" sz="1600" b="0" i="1" dirty="0">
                <a:solidFill>
                  <a:srgbClr val="89DDFF"/>
                </a:solidFill>
                <a:effectLst/>
                <a:latin typeface="Consolas" panose="020B0609020204030204" pitchFamily="49" charset="0"/>
              </a:rPr>
              <a:t>return</a:t>
            </a:r>
            <a:r>
              <a:rPr lang="en-US" sz="1600" b="0" dirty="0">
                <a:solidFill>
                  <a:srgbClr val="F07178"/>
                </a:solidFill>
                <a:effectLst/>
                <a:latin typeface="Consolas" panose="020B0609020204030204" pitchFamily="49" charset="0"/>
              </a:rPr>
              <a:t> (</a:t>
            </a:r>
            <a:endParaRPr lang="en-US" sz="1600" b="0" dirty="0">
              <a:solidFill>
                <a:srgbClr val="BABED8"/>
              </a:solidFill>
              <a:effectLst/>
              <a:latin typeface="Consolas" panose="020B0609020204030204" pitchFamily="49" charset="0"/>
            </a:endParaRPr>
          </a:p>
          <a:p>
            <a:r>
              <a:rPr lang="en-US" sz="1600" b="0" dirty="0">
                <a:solidFill>
                  <a:srgbClr val="F07178"/>
                </a:solidFill>
                <a:effectLst/>
                <a:latin typeface="Consolas" panose="020B0609020204030204" pitchFamily="49" charset="0"/>
              </a:rPr>
              <a:t>    </a:t>
            </a:r>
            <a:r>
              <a:rPr lang="en-US" sz="1600" b="0" dirty="0">
                <a:solidFill>
                  <a:srgbClr val="89DDFF"/>
                </a:solidFill>
                <a:effectLst/>
                <a:latin typeface="Consolas" panose="020B0609020204030204" pitchFamily="49" charset="0"/>
              </a:rPr>
              <a:t>&lt;</a:t>
            </a:r>
            <a:r>
              <a:rPr lang="en-US" sz="1600" b="0" dirty="0" err="1">
                <a:solidFill>
                  <a:srgbClr val="FFCB6B"/>
                </a:solidFill>
                <a:effectLst/>
                <a:latin typeface="Consolas" panose="020B0609020204030204" pitchFamily="49" charset="0"/>
              </a:rPr>
              <a:t>ThemeContext</a:t>
            </a:r>
            <a:r>
              <a:rPr lang="en-US" sz="1600" b="0" dirty="0">
                <a:solidFill>
                  <a:srgbClr val="89DDFF"/>
                </a:solidFill>
                <a:effectLst/>
                <a:latin typeface="Consolas" panose="020B0609020204030204" pitchFamily="49" charset="0"/>
              </a:rPr>
              <a:t> </a:t>
            </a:r>
            <a:r>
              <a:rPr lang="en-US" sz="1600" b="0" dirty="0">
                <a:solidFill>
                  <a:srgbClr val="C792EA"/>
                </a:solidFill>
                <a:effectLst/>
                <a:latin typeface="Consolas" panose="020B0609020204030204" pitchFamily="49" charset="0"/>
              </a:rPr>
              <a:t>value</a:t>
            </a:r>
            <a:r>
              <a:rPr lang="en-US" sz="1600" b="0" dirty="0">
                <a:solidFill>
                  <a:srgbClr val="89DDFF"/>
                </a:solidFill>
                <a:effectLst/>
                <a:latin typeface="Consolas" panose="020B0609020204030204" pitchFamily="49" charset="0"/>
              </a:rPr>
              <a:t>="</a:t>
            </a:r>
            <a:r>
              <a:rPr lang="en-US" sz="1600" b="0" dirty="0">
                <a:solidFill>
                  <a:srgbClr val="C3E88D"/>
                </a:solidFill>
                <a:effectLst/>
                <a:latin typeface="Consolas" panose="020B0609020204030204" pitchFamily="49" charset="0"/>
              </a:rPr>
              <a:t>dark</a:t>
            </a:r>
            <a:r>
              <a:rPr lang="en-US" sz="1600" b="0" dirty="0">
                <a:solidFill>
                  <a:srgbClr val="89DDFF"/>
                </a:solidFill>
                <a:effectLst/>
                <a:latin typeface="Consolas" panose="020B0609020204030204" pitchFamily="49" charset="0"/>
              </a:rPr>
              <a:t>"&gt;</a:t>
            </a:r>
            <a:endParaRPr lang="en-US" sz="1600" b="0" dirty="0">
              <a:solidFill>
                <a:srgbClr val="BABED8"/>
              </a:solidFill>
              <a:effectLst/>
              <a:latin typeface="Consolas" panose="020B0609020204030204" pitchFamily="49" charset="0"/>
            </a:endParaRPr>
          </a:p>
          <a:p>
            <a:r>
              <a:rPr lang="en-US" sz="1600" b="0" dirty="0">
                <a:solidFill>
                  <a:srgbClr val="BABED8"/>
                </a:solidFill>
                <a:effectLst/>
                <a:latin typeface="Consolas" panose="020B0609020204030204" pitchFamily="49" charset="0"/>
              </a:rPr>
              <a:t>      </a:t>
            </a:r>
            <a:r>
              <a:rPr lang="en-US" sz="1600" b="0" dirty="0">
                <a:solidFill>
                  <a:srgbClr val="89DDFF"/>
                </a:solidFill>
                <a:effectLst/>
                <a:latin typeface="Consolas" panose="020B0609020204030204" pitchFamily="49" charset="0"/>
              </a:rPr>
              <a:t>{</a:t>
            </a:r>
            <a:r>
              <a:rPr lang="en-US" sz="1600" b="0" i="1" dirty="0">
                <a:solidFill>
                  <a:srgbClr val="BABED8"/>
                </a:solidFill>
                <a:effectLst/>
                <a:latin typeface="Consolas" panose="020B0609020204030204" pitchFamily="49" charset="0"/>
              </a:rPr>
              <a:t>children</a:t>
            </a:r>
            <a:r>
              <a:rPr lang="en-US" sz="1600" b="0" dirty="0">
                <a:solidFill>
                  <a:srgbClr val="89DDFF"/>
                </a:solidFill>
                <a:effectLst/>
                <a:latin typeface="Consolas" panose="020B0609020204030204" pitchFamily="49" charset="0"/>
              </a:rPr>
              <a:t>}</a:t>
            </a:r>
            <a:endParaRPr lang="en-US" sz="1600" b="0" dirty="0">
              <a:solidFill>
                <a:srgbClr val="BABED8"/>
              </a:solidFill>
              <a:effectLst/>
              <a:latin typeface="Consolas" panose="020B0609020204030204" pitchFamily="49" charset="0"/>
            </a:endParaRPr>
          </a:p>
          <a:p>
            <a:r>
              <a:rPr lang="en-US" sz="1600" b="0" dirty="0">
                <a:solidFill>
                  <a:srgbClr val="BABED8"/>
                </a:solidFill>
                <a:effectLst/>
                <a:latin typeface="Consolas" panose="020B0609020204030204" pitchFamily="49" charset="0"/>
              </a:rPr>
              <a:t>    </a:t>
            </a:r>
            <a:r>
              <a:rPr lang="en-US" sz="1600" b="0" dirty="0">
                <a:solidFill>
                  <a:srgbClr val="89DDFF"/>
                </a:solidFill>
                <a:effectLst/>
                <a:latin typeface="Consolas" panose="020B0609020204030204" pitchFamily="49" charset="0"/>
              </a:rPr>
              <a:t>&lt;/</a:t>
            </a:r>
            <a:r>
              <a:rPr lang="en-US" sz="1600" b="0" dirty="0" err="1">
                <a:solidFill>
                  <a:srgbClr val="FFCB6B"/>
                </a:solidFill>
                <a:effectLst/>
                <a:latin typeface="Consolas" panose="020B0609020204030204" pitchFamily="49" charset="0"/>
              </a:rPr>
              <a:t>ThemeContext</a:t>
            </a:r>
            <a:r>
              <a:rPr lang="en-US" sz="1600" b="0" dirty="0">
                <a:solidFill>
                  <a:srgbClr val="89DDFF"/>
                </a:solidFill>
                <a:effectLst/>
                <a:latin typeface="Consolas" panose="020B0609020204030204" pitchFamily="49" charset="0"/>
              </a:rPr>
              <a:t>&gt;</a:t>
            </a:r>
            <a:endParaRPr lang="en-US" sz="1600" b="0" dirty="0">
              <a:solidFill>
                <a:srgbClr val="BABED8"/>
              </a:solidFill>
              <a:effectLst/>
              <a:latin typeface="Consolas" panose="020B0609020204030204" pitchFamily="49" charset="0"/>
            </a:endParaRPr>
          </a:p>
          <a:p>
            <a:r>
              <a:rPr lang="en-US" sz="1600" b="0" dirty="0">
                <a:solidFill>
                  <a:srgbClr val="F07178"/>
                </a:solidFill>
                <a:effectLst/>
                <a:latin typeface="Consolas" panose="020B0609020204030204" pitchFamily="49" charset="0"/>
              </a:rPr>
              <a:t>  )</a:t>
            </a:r>
            <a:r>
              <a:rPr lang="en-US" sz="1600" b="0" dirty="0">
                <a:solidFill>
                  <a:srgbClr val="89DDFF"/>
                </a:solidFill>
                <a:effectLst/>
                <a:latin typeface="Consolas" panose="020B0609020204030204" pitchFamily="49" charset="0"/>
              </a:rPr>
              <a:t>;</a:t>
            </a:r>
            <a:r>
              <a:rPr lang="en-US" sz="1600" b="0" dirty="0">
                <a:solidFill>
                  <a:srgbClr val="F07178"/>
                </a:solidFill>
                <a:effectLst/>
                <a:latin typeface="Consolas" panose="020B0609020204030204" pitchFamily="49" charset="0"/>
              </a:rPr>
              <a:t>  </a:t>
            </a:r>
            <a:endParaRPr lang="en-US" sz="1600" b="0" dirty="0">
              <a:solidFill>
                <a:srgbClr val="BABED8"/>
              </a:solidFill>
              <a:effectLst/>
              <a:latin typeface="Consolas" panose="020B0609020204030204" pitchFamily="49" charset="0"/>
            </a:endParaRPr>
          </a:p>
          <a:p>
            <a:r>
              <a:rPr lang="en-US" sz="1600" b="0" dirty="0">
                <a:solidFill>
                  <a:srgbClr val="89DDFF"/>
                </a:solidFill>
                <a:effectLst/>
                <a:latin typeface="Consolas" panose="020B0609020204030204" pitchFamily="49" charset="0"/>
              </a:rPr>
              <a:t>}</a:t>
            </a:r>
            <a:endParaRPr lang="en-US" sz="1600" b="0" dirty="0">
              <a:solidFill>
                <a:srgbClr val="BABED8"/>
              </a:solidFill>
              <a:effectLst/>
              <a:latin typeface="Consolas" panose="020B0609020204030204" pitchFamily="49" charset="0"/>
            </a:endParaRPr>
          </a:p>
        </p:txBody>
      </p:sp>
      <p:sp>
        <p:nvSpPr>
          <p:cNvPr id="3" name="TextBox 2">
            <a:extLst>
              <a:ext uri="{FF2B5EF4-FFF2-40B4-BE49-F238E27FC236}">
                <a16:creationId xmlns:a16="http://schemas.microsoft.com/office/drawing/2014/main" id="{478CACA6-7171-2CAB-927B-30390435CBDA}"/>
              </a:ext>
            </a:extLst>
          </p:cNvPr>
          <p:cNvSpPr txBox="1"/>
          <p:nvPr/>
        </p:nvSpPr>
        <p:spPr>
          <a:xfrm>
            <a:off x="322439" y="1880262"/>
            <a:ext cx="1778500" cy="492443"/>
          </a:xfrm>
          <a:prstGeom prst="rect">
            <a:avLst/>
          </a:prstGeom>
          <a:noFill/>
        </p:spPr>
        <p:txBody>
          <a:bodyPr wrap="none" rtlCol="0">
            <a:spAutoFit/>
          </a:bodyPr>
          <a:lstStyle/>
          <a:p>
            <a:r>
              <a:rPr lang="en-US" sz="2600" dirty="0">
                <a:solidFill>
                  <a:srgbClr val="DC1E35"/>
                </a:solidFill>
                <a:latin typeface="Core Sans M 35 Light" panose="020F0303030302020204" pitchFamily="34" charset="0"/>
              </a:rPr>
              <a:t>&lt;Context&gt;</a:t>
            </a:r>
          </a:p>
        </p:txBody>
      </p:sp>
      <p:cxnSp>
        <p:nvCxnSpPr>
          <p:cNvPr id="4" name="Straight Connector 3">
            <a:extLst>
              <a:ext uri="{FF2B5EF4-FFF2-40B4-BE49-F238E27FC236}">
                <a16:creationId xmlns:a16="http://schemas.microsoft.com/office/drawing/2014/main" id="{9C741D8C-367E-EE5D-B550-6B17A5D3185A}"/>
              </a:ext>
            </a:extLst>
          </p:cNvPr>
          <p:cNvCxnSpPr>
            <a:cxnSpLocks/>
          </p:cNvCxnSpPr>
          <p:nvPr/>
        </p:nvCxnSpPr>
        <p:spPr>
          <a:xfrm>
            <a:off x="5619376" y="1644176"/>
            <a:ext cx="381208" cy="0"/>
          </a:xfrm>
          <a:prstGeom prst="line">
            <a:avLst/>
          </a:prstGeom>
          <a:ln w="22225">
            <a:solidFill>
              <a:srgbClr val="DC1E3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850215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extBox 33">
            <a:extLst>
              <a:ext uri="{FF2B5EF4-FFF2-40B4-BE49-F238E27FC236}">
                <a16:creationId xmlns:a16="http://schemas.microsoft.com/office/drawing/2014/main" id="{D8B89413-A466-4A46-B080-2A0F2354137A}"/>
              </a:ext>
            </a:extLst>
          </p:cNvPr>
          <p:cNvSpPr txBox="1"/>
          <p:nvPr/>
        </p:nvSpPr>
        <p:spPr>
          <a:xfrm>
            <a:off x="11482248" y="6224947"/>
            <a:ext cx="348173" cy="276999"/>
          </a:xfrm>
          <a:prstGeom prst="rect">
            <a:avLst/>
          </a:prstGeom>
          <a:noFill/>
        </p:spPr>
        <p:txBody>
          <a:bodyPr wrap="none" rtlCol="0">
            <a:spAutoFit/>
          </a:bodyPr>
          <a:lstStyle/>
          <a:p>
            <a:pPr algn="r"/>
            <a:fld id="{3D84D9FA-1F41-744C-B738-DD7336045975}" type="slidenum">
              <a:rPr lang="en-US" sz="1200" smtClean="0">
                <a:latin typeface="Core Sans M 35 Light" panose="020F0303030302020204" pitchFamily="34" charset="0"/>
              </a:rPr>
              <a:t>4</a:t>
            </a:fld>
            <a:endParaRPr lang="en-US" sz="1200">
              <a:latin typeface="Core Sans M 35 Light" panose="020F0303030302020204" pitchFamily="34" charset="0"/>
            </a:endParaRPr>
          </a:p>
        </p:txBody>
      </p:sp>
      <p:cxnSp>
        <p:nvCxnSpPr>
          <p:cNvPr id="35" name="Straight Connector 34">
            <a:extLst>
              <a:ext uri="{FF2B5EF4-FFF2-40B4-BE49-F238E27FC236}">
                <a16:creationId xmlns:a16="http://schemas.microsoft.com/office/drawing/2014/main" id="{A7ABFCCF-4F37-5D49-97D4-1C0B45AE6005}"/>
              </a:ext>
            </a:extLst>
          </p:cNvPr>
          <p:cNvCxnSpPr>
            <a:cxnSpLocks/>
          </p:cNvCxnSpPr>
          <p:nvPr/>
        </p:nvCxnSpPr>
        <p:spPr>
          <a:xfrm>
            <a:off x="11857528" y="321138"/>
            <a:ext cx="0" cy="361771"/>
          </a:xfrm>
          <a:prstGeom prst="line">
            <a:avLst/>
          </a:prstGeom>
          <a:ln w="12700">
            <a:solidFill>
              <a:srgbClr val="DC1E35"/>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F3BD5120-9210-6143-9F69-7DC8DEF4E083}"/>
              </a:ext>
            </a:extLst>
          </p:cNvPr>
          <p:cNvCxnSpPr>
            <a:cxnSpLocks/>
          </p:cNvCxnSpPr>
          <p:nvPr/>
        </p:nvCxnSpPr>
        <p:spPr>
          <a:xfrm>
            <a:off x="11857528" y="6175091"/>
            <a:ext cx="0" cy="361771"/>
          </a:xfrm>
          <a:prstGeom prst="line">
            <a:avLst/>
          </a:prstGeom>
          <a:ln w="12700">
            <a:solidFill>
              <a:srgbClr val="DC1E35"/>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47A1194E-6020-524B-A700-6A1191C1771D}"/>
              </a:ext>
            </a:extLst>
          </p:cNvPr>
          <p:cNvCxnSpPr>
            <a:cxnSpLocks/>
          </p:cNvCxnSpPr>
          <p:nvPr/>
        </p:nvCxnSpPr>
        <p:spPr>
          <a:xfrm>
            <a:off x="351327" y="6178826"/>
            <a:ext cx="0" cy="361771"/>
          </a:xfrm>
          <a:prstGeom prst="line">
            <a:avLst/>
          </a:prstGeom>
          <a:ln w="12700">
            <a:solidFill>
              <a:srgbClr val="DC1E35"/>
            </a:solidFill>
          </a:ln>
        </p:spPr>
        <p:style>
          <a:lnRef idx="1">
            <a:schemeClr val="accent1"/>
          </a:lnRef>
          <a:fillRef idx="0">
            <a:schemeClr val="accent1"/>
          </a:fillRef>
          <a:effectRef idx="0">
            <a:schemeClr val="accent1"/>
          </a:effectRef>
          <a:fontRef idx="minor">
            <a:schemeClr val="tx1"/>
          </a:fontRef>
        </p:style>
      </p:cxnSp>
      <p:pic>
        <p:nvPicPr>
          <p:cNvPr id="43" name="Graphic 42">
            <a:extLst>
              <a:ext uri="{FF2B5EF4-FFF2-40B4-BE49-F238E27FC236}">
                <a16:creationId xmlns:a16="http://schemas.microsoft.com/office/drawing/2014/main" id="{F8282668-0591-0946-806F-4B6A27F56C73}"/>
              </a:ext>
            </a:extLst>
          </p:cNvPr>
          <p:cNvPicPr>
            <a:picLocks noChangeAspect="1"/>
          </p:cNvPicPr>
          <p:nvPr/>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322439" y="321138"/>
            <a:ext cx="1884326" cy="406202"/>
          </a:xfrm>
          <a:prstGeom prst="rect">
            <a:avLst/>
          </a:prstGeom>
        </p:spPr>
      </p:pic>
      <p:pic>
        <p:nvPicPr>
          <p:cNvPr id="44" name="Graphic 43">
            <a:extLst>
              <a:ext uri="{FF2B5EF4-FFF2-40B4-BE49-F238E27FC236}">
                <a16:creationId xmlns:a16="http://schemas.microsoft.com/office/drawing/2014/main" id="{3B0E865A-1CD1-1C4B-A488-ACAAD5B64CF8}"/>
              </a:ext>
            </a:extLst>
          </p:cNvPr>
          <p:cNvPicPr>
            <a:picLocks noChangeAspect="1"/>
          </p:cNvPicPr>
          <p:nvPr/>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480395" y="6305029"/>
            <a:ext cx="1392353" cy="117996"/>
          </a:xfrm>
          <a:prstGeom prst="rect">
            <a:avLst/>
          </a:prstGeom>
        </p:spPr>
      </p:pic>
      <p:sp>
        <p:nvSpPr>
          <p:cNvPr id="8" name="TextBox 7">
            <a:extLst>
              <a:ext uri="{FF2B5EF4-FFF2-40B4-BE49-F238E27FC236}">
                <a16:creationId xmlns:a16="http://schemas.microsoft.com/office/drawing/2014/main" id="{D1FC4828-EED3-5E05-7864-10DF7896FEEE}"/>
              </a:ext>
            </a:extLst>
          </p:cNvPr>
          <p:cNvSpPr txBox="1"/>
          <p:nvPr/>
        </p:nvSpPr>
        <p:spPr>
          <a:xfrm>
            <a:off x="4595268" y="3075057"/>
            <a:ext cx="3001464" cy="707886"/>
          </a:xfrm>
          <a:prstGeom prst="rect">
            <a:avLst/>
          </a:prstGeom>
          <a:noFill/>
        </p:spPr>
        <p:txBody>
          <a:bodyPr wrap="none" rtlCol="0">
            <a:spAutoFit/>
          </a:bodyPr>
          <a:lstStyle/>
          <a:p>
            <a:pPr algn="ctr"/>
            <a:r>
              <a:rPr lang="en-US" sz="4000" dirty="0">
                <a:solidFill>
                  <a:srgbClr val="DC1E35"/>
                </a:solidFill>
                <a:latin typeface="Core Sans M 35 Light" panose="020F0303030302020204" pitchFamily="34" charset="0"/>
              </a:rPr>
              <a:t>Why</a:t>
            </a:r>
            <a:r>
              <a:rPr lang="en-US" sz="4000" dirty="0">
                <a:solidFill>
                  <a:schemeClr val="bg1"/>
                </a:solidFill>
                <a:latin typeface="Core Sans M 35 Light" panose="020F0303030302020204" pitchFamily="34" charset="0"/>
              </a:rPr>
              <a:t> </a:t>
            </a:r>
            <a:r>
              <a:rPr lang="en-US" sz="4000" dirty="0">
                <a:solidFill>
                  <a:srgbClr val="4A5267"/>
                </a:solidFill>
                <a:latin typeface="Core Sans M 35 Light" panose="020F0303030302020204" pitchFamily="34" charset="0"/>
              </a:rPr>
              <a:t>React?</a:t>
            </a:r>
          </a:p>
        </p:txBody>
      </p:sp>
      <p:pic>
        <p:nvPicPr>
          <p:cNvPr id="3076" name="Picture 4">
            <a:extLst>
              <a:ext uri="{FF2B5EF4-FFF2-40B4-BE49-F238E27FC236}">
                <a16:creationId xmlns:a16="http://schemas.microsoft.com/office/drawing/2014/main" id="{770F877A-E9F4-C2F6-ED9E-1DB14C28A36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23130" y="248873"/>
            <a:ext cx="985346" cy="5507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69113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25">
            <a:extLst>
              <a:ext uri="{FF2B5EF4-FFF2-40B4-BE49-F238E27FC236}">
                <a16:creationId xmlns:a16="http://schemas.microsoft.com/office/drawing/2014/main" id="{68153FA9-E49B-544A-93E4-C39F51FD0699}"/>
              </a:ext>
            </a:extLst>
          </p:cNvPr>
          <p:cNvSpPr/>
          <p:nvPr/>
        </p:nvSpPr>
        <p:spPr>
          <a:xfrm>
            <a:off x="-6747" y="-66261"/>
            <a:ext cx="4431988" cy="6990523"/>
          </a:xfrm>
          <a:custGeom>
            <a:avLst/>
            <a:gdLst>
              <a:gd name="connsiteX0" fmla="*/ 8372475 w 8372475"/>
              <a:gd name="connsiteY0" fmla="*/ 14287 h 6915150"/>
              <a:gd name="connsiteX1" fmla="*/ 4014788 w 8372475"/>
              <a:gd name="connsiteY1" fmla="*/ 6915150 h 6915150"/>
              <a:gd name="connsiteX2" fmla="*/ 0 w 8372475"/>
              <a:gd name="connsiteY2" fmla="*/ 6915150 h 6915150"/>
              <a:gd name="connsiteX3" fmla="*/ 0 w 8372475"/>
              <a:gd name="connsiteY3" fmla="*/ 0 h 6915150"/>
              <a:gd name="connsiteX4" fmla="*/ 8372475 w 8372475"/>
              <a:gd name="connsiteY4" fmla="*/ 14287 h 6915150"/>
              <a:gd name="connsiteX0" fmla="*/ 8425309 w 8425309"/>
              <a:gd name="connsiteY0" fmla="*/ 0 h 6927589"/>
              <a:gd name="connsiteX1" fmla="*/ 4014788 w 8425309"/>
              <a:gd name="connsiteY1" fmla="*/ 6927589 h 6927589"/>
              <a:gd name="connsiteX2" fmla="*/ 0 w 8425309"/>
              <a:gd name="connsiteY2" fmla="*/ 6927589 h 6927589"/>
              <a:gd name="connsiteX3" fmla="*/ 0 w 8425309"/>
              <a:gd name="connsiteY3" fmla="*/ 12439 h 6927589"/>
              <a:gd name="connsiteX4" fmla="*/ 8425309 w 8425309"/>
              <a:gd name="connsiteY4" fmla="*/ 0 h 69275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25309" h="6927589">
                <a:moveTo>
                  <a:pt x="8425309" y="0"/>
                </a:moveTo>
                <a:lnTo>
                  <a:pt x="4014788" y="6927589"/>
                </a:lnTo>
                <a:lnTo>
                  <a:pt x="0" y="6927589"/>
                </a:lnTo>
                <a:lnTo>
                  <a:pt x="0" y="12439"/>
                </a:lnTo>
                <a:lnTo>
                  <a:pt x="8425309" y="0"/>
                </a:lnTo>
                <a:close/>
              </a:path>
            </a:pathLst>
          </a:custGeom>
          <a:solidFill>
            <a:srgbClr val="DC1E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D287992C-C5E1-5649-8FED-BA9D097B09D3}"/>
              </a:ext>
            </a:extLst>
          </p:cNvPr>
          <p:cNvSpPr txBox="1"/>
          <p:nvPr/>
        </p:nvSpPr>
        <p:spPr>
          <a:xfrm>
            <a:off x="11562399" y="6224947"/>
            <a:ext cx="268022" cy="276999"/>
          </a:xfrm>
          <a:prstGeom prst="rect">
            <a:avLst/>
          </a:prstGeom>
          <a:noFill/>
        </p:spPr>
        <p:txBody>
          <a:bodyPr wrap="none" rtlCol="0">
            <a:spAutoFit/>
          </a:bodyPr>
          <a:lstStyle/>
          <a:p>
            <a:pPr algn="r"/>
            <a:fld id="{3D84D9FA-1F41-744C-B738-DD7336045975}" type="slidenum">
              <a:rPr lang="en-US" sz="1200" smtClean="0">
                <a:latin typeface="Core Sans M 35 Light" panose="020F0303030302020204" pitchFamily="34" charset="0"/>
              </a:rPr>
              <a:t>40</a:t>
            </a:fld>
            <a:endParaRPr lang="en-US" sz="1200">
              <a:latin typeface="Core Sans M 35 Light" panose="020F0303030302020204" pitchFamily="34" charset="0"/>
            </a:endParaRPr>
          </a:p>
        </p:txBody>
      </p:sp>
      <p:cxnSp>
        <p:nvCxnSpPr>
          <p:cNvPr id="11" name="Straight Connector 10">
            <a:extLst>
              <a:ext uri="{FF2B5EF4-FFF2-40B4-BE49-F238E27FC236}">
                <a16:creationId xmlns:a16="http://schemas.microsoft.com/office/drawing/2014/main" id="{FA685DFC-7637-A644-8C68-6B355BEEFC16}"/>
              </a:ext>
            </a:extLst>
          </p:cNvPr>
          <p:cNvCxnSpPr>
            <a:cxnSpLocks/>
          </p:cNvCxnSpPr>
          <p:nvPr/>
        </p:nvCxnSpPr>
        <p:spPr>
          <a:xfrm>
            <a:off x="11857528" y="321138"/>
            <a:ext cx="0" cy="361771"/>
          </a:xfrm>
          <a:prstGeom prst="line">
            <a:avLst/>
          </a:prstGeom>
          <a:ln w="12700">
            <a:solidFill>
              <a:srgbClr val="DC1E35"/>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C674C75-76D7-2445-85AC-D02D98968ED4}"/>
              </a:ext>
            </a:extLst>
          </p:cNvPr>
          <p:cNvCxnSpPr>
            <a:cxnSpLocks/>
          </p:cNvCxnSpPr>
          <p:nvPr/>
        </p:nvCxnSpPr>
        <p:spPr>
          <a:xfrm>
            <a:off x="11857528" y="6175091"/>
            <a:ext cx="0" cy="361771"/>
          </a:xfrm>
          <a:prstGeom prst="line">
            <a:avLst/>
          </a:prstGeom>
          <a:ln w="12700">
            <a:solidFill>
              <a:srgbClr val="DC1E35"/>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9A4B3335-096A-AE46-86AD-F373EF10494C}"/>
              </a:ext>
            </a:extLst>
          </p:cNvPr>
          <p:cNvSpPr txBox="1"/>
          <p:nvPr/>
        </p:nvSpPr>
        <p:spPr>
          <a:xfrm>
            <a:off x="10585272" y="365568"/>
            <a:ext cx="1245149" cy="276999"/>
          </a:xfrm>
          <a:prstGeom prst="rect">
            <a:avLst/>
          </a:prstGeom>
          <a:noFill/>
        </p:spPr>
        <p:txBody>
          <a:bodyPr wrap="none" rtlCol="0">
            <a:spAutoFit/>
          </a:bodyPr>
          <a:lstStyle/>
          <a:p>
            <a:pPr algn="r"/>
            <a:r>
              <a:rPr lang="en-US" sz="1200" dirty="0">
                <a:solidFill>
                  <a:srgbClr val="DC1E35"/>
                </a:solidFill>
                <a:latin typeface="Core Sans M 55 Medium" panose="020F0603030302020204" pitchFamily="34" charset="0"/>
              </a:rPr>
              <a:t>React 19 </a:t>
            </a:r>
            <a:r>
              <a:rPr lang="en-US" sz="1200" dirty="0">
                <a:solidFill>
                  <a:srgbClr val="4A5267"/>
                </a:solidFill>
                <a:latin typeface="Core Sans M 35 Light" panose="020F0303030302020204" pitchFamily="34" charset="0"/>
              </a:rPr>
              <a:t>– Use</a:t>
            </a:r>
          </a:p>
        </p:txBody>
      </p:sp>
      <p:cxnSp>
        <p:nvCxnSpPr>
          <p:cNvPr id="15" name="Straight Connector 14">
            <a:extLst>
              <a:ext uri="{FF2B5EF4-FFF2-40B4-BE49-F238E27FC236}">
                <a16:creationId xmlns:a16="http://schemas.microsoft.com/office/drawing/2014/main" id="{626F65C7-A54C-134E-B293-3A863EE61393}"/>
              </a:ext>
            </a:extLst>
          </p:cNvPr>
          <p:cNvCxnSpPr>
            <a:cxnSpLocks/>
          </p:cNvCxnSpPr>
          <p:nvPr/>
        </p:nvCxnSpPr>
        <p:spPr>
          <a:xfrm>
            <a:off x="351327" y="6178826"/>
            <a:ext cx="0" cy="361771"/>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pic>
        <p:nvPicPr>
          <p:cNvPr id="16" name="Graphic 15">
            <a:extLst>
              <a:ext uri="{FF2B5EF4-FFF2-40B4-BE49-F238E27FC236}">
                <a16:creationId xmlns:a16="http://schemas.microsoft.com/office/drawing/2014/main" id="{B04D028F-6E37-F748-AED4-3770D57EC532}"/>
              </a:ext>
            </a:extLst>
          </p:cNvPr>
          <p:cNvPicPr>
            <a:picLocks noChangeAspect="1"/>
          </p:cNvPicPr>
          <p:nvPr/>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322439" y="321138"/>
            <a:ext cx="1884326" cy="406202"/>
          </a:xfrm>
          <a:prstGeom prst="rect">
            <a:avLst/>
          </a:prstGeom>
        </p:spPr>
      </p:pic>
      <p:pic>
        <p:nvPicPr>
          <p:cNvPr id="20" name="Graphic 19">
            <a:extLst>
              <a:ext uri="{FF2B5EF4-FFF2-40B4-BE49-F238E27FC236}">
                <a16:creationId xmlns:a16="http://schemas.microsoft.com/office/drawing/2014/main" id="{EE49FCA3-4B22-274E-BB11-0DE995C56934}"/>
              </a:ext>
            </a:extLst>
          </p:cNvPr>
          <p:cNvPicPr>
            <a:picLocks noChangeAspect="1"/>
          </p:cNvPicPr>
          <p:nvPr/>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480395" y="6305029"/>
            <a:ext cx="1392353" cy="117996"/>
          </a:xfrm>
          <a:prstGeom prst="rect">
            <a:avLst/>
          </a:prstGeom>
        </p:spPr>
      </p:pic>
      <p:cxnSp>
        <p:nvCxnSpPr>
          <p:cNvPr id="29" name="Straight Connector 28">
            <a:extLst>
              <a:ext uri="{FF2B5EF4-FFF2-40B4-BE49-F238E27FC236}">
                <a16:creationId xmlns:a16="http://schemas.microsoft.com/office/drawing/2014/main" id="{B26BEF62-CA2C-704E-BEEB-5BD2FFDEF7CC}"/>
              </a:ext>
            </a:extLst>
          </p:cNvPr>
          <p:cNvCxnSpPr>
            <a:cxnSpLocks/>
          </p:cNvCxnSpPr>
          <p:nvPr/>
        </p:nvCxnSpPr>
        <p:spPr>
          <a:xfrm>
            <a:off x="7265296" y="2540288"/>
            <a:ext cx="381208" cy="0"/>
          </a:xfrm>
          <a:prstGeom prst="line">
            <a:avLst/>
          </a:prstGeom>
          <a:ln w="22225">
            <a:solidFill>
              <a:srgbClr val="DC1E35"/>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05DDC2C7-F71D-5142-4177-5114786D3CA6}"/>
              </a:ext>
            </a:extLst>
          </p:cNvPr>
          <p:cNvSpPr txBox="1"/>
          <p:nvPr/>
        </p:nvSpPr>
        <p:spPr>
          <a:xfrm>
            <a:off x="7117875" y="1724418"/>
            <a:ext cx="3296352" cy="707886"/>
          </a:xfrm>
          <a:prstGeom prst="rect">
            <a:avLst/>
          </a:prstGeom>
          <a:noFill/>
        </p:spPr>
        <p:txBody>
          <a:bodyPr wrap="none" rtlCol="0">
            <a:spAutoFit/>
          </a:bodyPr>
          <a:lstStyle/>
          <a:p>
            <a:pPr algn="ctr"/>
            <a:r>
              <a:rPr lang="en-US" sz="4000" dirty="0">
                <a:solidFill>
                  <a:srgbClr val="DC1E35"/>
                </a:solidFill>
                <a:latin typeface="Core Sans M 35 Light" panose="020F0303030302020204" pitchFamily="34" charset="0"/>
              </a:rPr>
              <a:t>New API: </a:t>
            </a:r>
            <a:r>
              <a:rPr lang="en-US" sz="4000" dirty="0">
                <a:solidFill>
                  <a:srgbClr val="4A5267"/>
                </a:solidFill>
                <a:latin typeface="Core Sans M 35 Light" panose="020F0303030302020204" pitchFamily="34" charset="0"/>
              </a:rPr>
              <a:t>use</a:t>
            </a:r>
          </a:p>
        </p:txBody>
      </p:sp>
      <p:pic>
        <p:nvPicPr>
          <p:cNvPr id="3" name="Picture 2" descr="logo">
            <a:extLst>
              <a:ext uri="{FF2B5EF4-FFF2-40B4-BE49-F238E27FC236}">
                <a16:creationId xmlns:a16="http://schemas.microsoft.com/office/drawing/2014/main" id="{8C2370D8-8E21-58E7-F23F-6429E131F09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73441" y="317381"/>
            <a:ext cx="904875" cy="514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637813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extBox 33">
            <a:extLst>
              <a:ext uri="{FF2B5EF4-FFF2-40B4-BE49-F238E27FC236}">
                <a16:creationId xmlns:a16="http://schemas.microsoft.com/office/drawing/2014/main" id="{D8B89413-A466-4A46-B080-2A0F2354137A}"/>
              </a:ext>
            </a:extLst>
          </p:cNvPr>
          <p:cNvSpPr txBox="1"/>
          <p:nvPr/>
        </p:nvSpPr>
        <p:spPr>
          <a:xfrm>
            <a:off x="11482248" y="6224947"/>
            <a:ext cx="348173" cy="276999"/>
          </a:xfrm>
          <a:prstGeom prst="rect">
            <a:avLst/>
          </a:prstGeom>
          <a:noFill/>
        </p:spPr>
        <p:txBody>
          <a:bodyPr wrap="none" rtlCol="0">
            <a:spAutoFit/>
          </a:bodyPr>
          <a:lstStyle/>
          <a:p>
            <a:pPr algn="r"/>
            <a:fld id="{3D84D9FA-1F41-744C-B738-DD7336045975}" type="slidenum">
              <a:rPr lang="en-US" sz="1200" smtClean="0">
                <a:latin typeface="Core Sans M 35 Light" panose="020F0303030302020204" pitchFamily="34" charset="0"/>
              </a:rPr>
              <a:t>41</a:t>
            </a:fld>
            <a:endParaRPr lang="en-US" sz="1200">
              <a:latin typeface="Core Sans M 35 Light" panose="020F0303030302020204" pitchFamily="34" charset="0"/>
            </a:endParaRPr>
          </a:p>
        </p:txBody>
      </p:sp>
      <p:cxnSp>
        <p:nvCxnSpPr>
          <p:cNvPr id="35" name="Straight Connector 34">
            <a:extLst>
              <a:ext uri="{FF2B5EF4-FFF2-40B4-BE49-F238E27FC236}">
                <a16:creationId xmlns:a16="http://schemas.microsoft.com/office/drawing/2014/main" id="{A7ABFCCF-4F37-5D49-97D4-1C0B45AE6005}"/>
              </a:ext>
            </a:extLst>
          </p:cNvPr>
          <p:cNvCxnSpPr>
            <a:cxnSpLocks/>
          </p:cNvCxnSpPr>
          <p:nvPr/>
        </p:nvCxnSpPr>
        <p:spPr>
          <a:xfrm>
            <a:off x="11857528" y="321138"/>
            <a:ext cx="0" cy="361771"/>
          </a:xfrm>
          <a:prstGeom prst="line">
            <a:avLst/>
          </a:prstGeom>
          <a:ln w="12700">
            <a:solidFill>
              <a:srgbClr val="DC1E35"/>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F3BD5120-9210-6143-9F69-7DC8DEF4E083}"/>
              </a:ext>
            </a:extLst>
          </p:cNvPr>
          <p:cNvCxnSpPr>
            <a:cxnSpLocks/>
          </p:cNvCxnSpPr>
          <p:nvPr/>
        </p:nvCxnSpPr>
        <p:spPr>
          <a:xfrm>
            <a:off x="11857528" y="6175091"/>
            <a:ext cx="0" cy="361771"/>
          </a:xfrm>
          <a:prstGeom prst="line">
            <a:avLst/>
          </a:prstGeom>
          <a:ln w="12700">
            <a:solidFill>
              <a:srgbClr val="DC1E35"/>
            </a:solidFill>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669129D9-1016-334A-8732-4B49B4E4647F}"/>
              </a:ext>
            </a:extLst>
          </p:cNvPr>
          <p:cNvSpPr txBox="1"/>
          <p:nvPr/>
        </p:nvSpPr>
        <p:spPr>
          <a:xfrm>
            <a:off x="10585272" y="365568"/>
            <a:ext cx="1245149" cy="276999"/>
          </a:xfrm>
          <a:prstGeom prst="rect">
            <a:avLst/>
          </a:prstGeom>
          <a:noFill/>
        </p:spPr>
        <p:txBody>
          <a:bodyPr wrap="none" rtlCol="0">
            <a:spAutoFit/>
          </a:bodyPr>
          <a:lstStyle/>
          <a:p>
            <a:pPr algn="r"/>
            <a:r>
              <a:rPr lang="en-US" sz="1200" dirty="0">
                <a:solidFill>
                  <a:srgbClr val="DC1E35"/>
                </a:solidFill>
                <a:latin typeface="Core Sans M 55 Medium" panose="020F0603030302020204" pitchFamily="34" charset="0"/>
              </a:rPr>
              <a:t>React 19 </a:t>
            </a:r>
            <a:r>
              <a:rPr lang="en-US" sz="1200" dirty="0">
                <a:solidFill>
                  <a:srgbClr val="4A5267"/>
                </a:solidFill>
                <a:latin typeface="Core Sans M 35 Light" panose="020F0303030302020204" pitchFamily="34" charset="0"/>
              </a:rPr>
              <a:t>– Use</a:t>
            </a:r>
          </a:p>
        </p:txBody>
      </p:sp>
      <p:cxnSp>
        <p:nvCxnSpPr>
          <p:cNvPr id="39" name="Straight Connector 38">
            <a:extLst>
              <a:ext uri="{FF2B5EF4-FFF2-40B4-BE49-F238E27FC236}">
                <a16:creationId xmlns:a16="http://schemas.microsoft.com/office/drawing/2014/main" id="{47A1194E-6020-524B-A700-6A1191C1771D}"/>
              </a:ext>
            </a:extLst>
          </p:cNvPr>
          <p:cNvCxnSpPr>
            <a:cxnSpLocks/>
          </p:cNvCxnSpPr>
          <p:nvPr/>
        </p:nvCxnSpPr>
        <p:spPr>
          <a:xfrm>
            <a:off x="351327" y="6178826"/>
            <a:ext cx="0" cy="361771"/>
          </a:xfrm>
          <a:prstGeom prst="line">
            <a:avLst/>
          </a:prstGeom>
          <a:ln w="12700">
            <a:solidFill>
              <a:srgbClr val="DC1E35"/>
            </a:solidFill>
          </a:ln>
        </p:spPr>
        <p:style>
          <a:lnRef idx="1">
            <a:schemeClr val="accent1"/>
          </a:lnRef>
          <a:fillRef idx="0">
            <a:schemeClr val="accent1"/>
          </a:fillRef>
          <a:effectRef idx="0">
            <a:schemeClr val="accent1"/>
          </a:effectRef>
          <a:fontRef idx="minor">
            <a:schemeClr val="tx1"/>
          </a:fontRef>
        </p:style>
      </p:cxnSp>
      <p:pic>
        <p:nvPicPr>
          <p:cNvPr id="43" name="Graphic 42">
            <a:extLst>
              <a:ext uri="{FF2B5EF4-FFF2-40B4-BE49-F238E27FC236}">
                <a16:creationId xmlns:a16="http://schemas.microsoft.com/office/drawing/2014/main" id="{F8282668-0591-0946-806F-4B6A27F56C73}"/>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322439" y="321138"/>
            <a:ext cx="1884326" cy="406202"/>
          </a:xfrm>
          <a:prstGeom prst="rect">
            <a:avLst/>
          </a:prstGeom>
        </p:spPr>
      </p:pic>
      <p:pic>
        <p:nvPicPr>
          <p:cNvPr id="44" name="Graphic 43">
            <a:extLst>
              <a:ext uri="{FF2B5EF4-FFF2-40B4-BE49-F238E27FC236}">
                <a16:creationId xmlns:a16="http://schemas.microsoft.com/office/drawing/2014/main" id="{3B0E865A-1CD1-1C4B-A488-ACAAD5B64CF8}"/>
              </a:ext>
            </a:extLst>
          </p:cNvPr>
          <p:cNvPicPr>
            <a:picLocks noChangeAspect="1"/>
          </p:cNvPicPr>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480395" y="6305029"/>
            <a:ext cx="1392353" cy="117996"/>
          </a:xfrm>
          <a:prstGeom prst="rect">
            <a:avLst/>
          </a:prstGeom>
        </p:spPr>
      </p:pic>
      <p:sp>
        <p:nvSpPr>
          <p:cNvPr id="8" name="TextBox 7">
            <a:extLst>
              <a:ext uri="{FF2B5EF4-FFF2-40B4-BE49-F238E27FC236}">
                <a16:creationId xmlns:a16="http://schemas.microsoft.com/office/drawing/2014/main" id="{D1FC4828-EED3-5E05-7864-10DF7896FEEE}"/>
              </a:ext>
            </a:extLst>
          </p:cNvPr>
          <p:cNvSpPr txBox="1"/>
          <p:nvPr/>
        </p:nvSpPr>
        <p:spPr>
          <a:xfrm>
            <a:off x="4323933" y="682909"/>
            <a:ext cx="3233257" cy="707886"/>
          </a:xfrm>
          <a:prstGeom prst="rect">
            <a:avLst/>
          </a:prstGeom>
          <a:noFill/>
        </p:spPr>
        <p:txBody>
          <a:bodyPr wrap="none" rtlCol="0">
            <a:spAutoFit/>
          </a:bodyPr>
          <a:lstStyle/>
          <a:p>
            <a:pPr algn="ctr"/>
            <a:r>
              <a:rPr lang="en-US" sz="4000" dirty="0">
                <a:solidFill>
                  <a:srgbClr val="DC1E35"/>
                </a:solidFill>
                <a:latin typeface="Core Sans M 35 Light" panose="020F0303030302020204" pitchFamily="34" charset="0"/>
              </a:rPr>
              <a:t>New API: </a:t>
            </a:r>
            <a:r>
              <a:rPr lang="en-US" sz="4000" dirty="0">
                <a:solidFill>
                  <a:srgbClr val="4A5267"/>
                </a:solidFill>
                <a:latin typeface="Core Sans M 35 Light" panose="020F0303030302020204" pitchFamily="34" charset="0"/>
              </a:rPr>
              <a:t>use</a:t>
            </a:r>
          </a:p>
        </p:txBody>
      </p:sp>
      <p:sp>
        <p:nvSpPr>
          <p:cNvPr id="2" name="TextBox 1">
            <a:extLst>
              <a:ext uri="{FF2B5EF4-FFF2-40B4-BE49-F238E27FC236}">
                <a16:creationId xmlns:a16="http://schemas.microsoft.com/office/drawing/2014/main" id="{0EF199A2-9987-CF9A-EF92-6CBEE8BF39A0}"/>
              </a:ext>
            </a:extLst>
          </p:cNvPr>
          <p:cNvSpPr txBox="1"/>
          <p:nvPr/>
        </p:nvSpPr>
        <p:spPr>
          <a:xfrm>
            <a:off x="4984157" y="2427023"/>
            <a:ext cx="2223686" cy="461665"/>
          </a:xfrm>
          <a:prstGeom prst="rect">
            <a:avLst/>
          </a:prstGeom>
          <a:noFill/>
        </p:spPr>
        <p:txBody>
          <a:bodyPr wrap="none" rtlCol="0">
            <a:spAutoFit/>
          </a:bodyPr>
          <a:lstStyle/>
          <a:p>
            <a:r>
              <a:rPr lang="en-US" sz="2400" b="0" dirty="0">
                <a:solidFill>
                  <a:srgbClr val="82AAFF"/>
                </a:solidFill>
                <a:effectLst/>
                <a:latin typeface="Consolas" panose="020B0609020204030204" pitchFamily="49" charset="0"/>
              </a:rPr>
              <a:t>use(</a:t>
            </a:r>
            <a:r>
              <a:rPr lang="en-US" sz="2400" dirty="0">
                <a:solidFill>
                  <a:srgbClr val="4A5267"/>
                </a:solidFill>
                <a:latin typeface="Consolas" panose="020B0609020204030204" pitchFamily="49" charset="0"/>
              </a:rPr>
              <a:t>promise</a:t>
            </a:r>
            <a:r>
              <a:rPr lang="en-US" sz="2400" b="0" dirty="0">
                <a:solidFill>
                  <a:srgbClr val="82AAFF"/>
                </a:solidFill>
                <a:effectLst/>
                <a:latin typeface="Consolas" panose="020B0609020204030204" pitchFamily="49" charset="0"/>
              </a:rPr>
              <a:t>)</a:t>
            </a:r>
            <a:endParaRPr lang="en-US" sz="2400" dirty="0"/>
          </a:p>
        </p:txBody>
      </p:sp>
      <p:sp>
        <p:nvSpPr>
          <p:cNvPr id="3" name="TextBox 2">
            <a:extLst>
              <a:ext uri="{FF2B5EF4-FFF2-40B4-BE49-F238E27FC236}">
                <a16:creationId xmlns:a16="http://schemas.microsoft.com/office/drawing/2014/main" id="{4A656C82-C757-0904-5912-AE88CB028CC9}"/>
              </a:ext>
            </a:extLst>
          </p:cNvPr>
          <p:cNvSpPr txBox="1"/>
          <p:nvPr/>
        </p:nvSpPr>
        <p:spPr>
          <a:xfrm>
            <a:off x="4984157" y="3429000"/>
            <a:ext cx="2223686" cy="461665"/>
          </a:xfrm>
          <a:prstGeom prst="rect">
            <a:avLst/>
          </a:prstGeom>
          <a:noFill/>
        </p:spPr>
        <p:txBody>
          <a:bodyPr wrap="none" rtlCol="0">
            <a:spAutoFit/>
          </a:bodyPr>
          <a:lstStyle/>
          <a:p>
            <a:r>
              <a:rPr lang="en-US" sz="2400" b="0" dirty="0">
                <a:solidFill>
                  <a:srgbClr val="82AAFF"/>
                </a:solidFill>
                <a:effectLst/>
                <a:latin typeface="Consolas" panose="020B0609020204030204" pitchFamily="49" charset="0"/>
              </a:rPr>
              <a:t>use(</a:t>
            </a:r>
            <a:r>
              <a:rPr lang="en-US" sz="2400" dirty="0">
                <a:solidFill>
                  <a:srgbClr val="4A5267"/>
                </a:solidFill>
                <a:latin typeface="Consolas" panose="020B0609020204030204" pitchFamily="49" charset="0"/>
              </a:rPr>
              <a:t>context</a:t>
            </a:r>
            <a:r>
              <a:rPr lang="en-US" sz="2400" b="0" dirty="0">
                <a:solidFill>
                  <a:srgbClr val="82AAFF"/>
                </a:solidFill>
                <a:effectLst/>
                <a:latin typeface="Consolas" panose="020B0609020204030204" pitchFamily="49" charset="0"/>
              </a:rPr>
              <a:t>)</a:t>
            </a:r>
            <a:endParaRPr lang="en-US" sz="2400" dirty="0"/>
          </a:p>
        </p:txBody>
      </p:sp>
      <p:cxnSp>
        <p:nvCxnSpPr>
          <p:cNvPr id="4" name="Straight Connector 3">
            <a:extLst>
              <a:ext uri="{FF2B5EF4-FFF2-40B4-BE49-F238E27FC236}">
                <a16:creationId xmlns:a16="http://schemas.microsoft.com/office/drawing/2014/main" id="{22035885-87A0-7851-265F-77E8F3D90239}"/>
              </a:ext>
            </a:extLst>
          </p:cNvPr>
          <p:cNvCxnSpPr>
            <a:cxnSpLocks/>
          </p:cNvCxnSpPr>
          <p:nvPr/>
        </p:nvCxnSpPr>
        <p:spPr>
          <a:xfrm>
            <a:off x="5714792" y="1534448"/>
            <a:ext cx="381208" cy="0"/>
          </a:xfrm>
          <a:prstGeom prst="line">
            <a:avLst/>
          </a:prstGeom>
          <a:ln w="22225">
            <a:solidFill>
              <a:srgbClr val="DC1E3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371913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extBox 33">
            <a:extLst>
              <a:ext uri="{FF2B5EF4-FFF2-40B4-BE49-F238E27FC236}">
                <a16:creationId xmlns:a16="http://schemas.microsoft.com/office/drawing/2014/main" id="{D8B89413-A466-4A46-B080-2A0F2354137A}"/>
              </a:ext>
            </a:extLst>
          </p:cNvPr>
          <p:cNvSpPr txBox="1"/>
          <p:nvPr/>
        </p:nvSpPr>
        <p:spPr>
          <a:xfrm>
            <a:off x="11482248" y="6224947"/>
            <a:ext cx="348173" cy="276999"/>
          </a:xfrm>
          <a:prstGeom prst="rect">
            <a:avLst/>
          </a:prstGeom>
          <a:noFill/>
        </p:spPr>
        <p:txBody>
          <a:bodyPr wrap="none" rtlCol="0">
            <a:spAutoFit/>
          </a:bodyPr>
          <a:lstStyle/>
          <a:p>
            <a:pPr algn="r"/>
            <a:fld id="{3D84D9FA-1F41-744C-B738-DD7336045975}" type="slidenum">
              <a:rPr lang="en-US" sz="1200" smtClean="0">
                <a:latin typeface="Core Sans M 35 Light" panose="020F0303030302020204" pitchFamily="34" charset="0"/>
              </a:rPr>
              <a:t>42</a:t>
            </a:fld>
            <a:endParaRPr lang="en-US" sz="1200">
              <a:latin typeface="Core Sans M 35 Light" panose="020F0303030302020204" pitchFamily="34" charset="0"/>
            </a:endParaRPr>
          </a:p>
        </p:txBody>
      </p:sp>
      <p:cxnSp>
        <p:nvCxnSpPr>
          <p:cNvPr id="35" name="Straight Connector 34">
            <a:extLst>
              <a:ext uri="{FF2B5EF4-FFF2-40B4-BE49-F238E27FC236}">
                <a16:creationId xmlns:a16="http://schemas.microsoft.com/office/drawing/2014/main" id="{A7ABFCCF-4F37-5D49-97D4-1C0B45AE6005}"/>
              </a:ext>
            </a:extLst>
          </p:cNvPr>
          <p:cNvCxnSpPr>
            <a:cxnSpLocks/>
          </p:cNvCxnSpPr>
          <p:nvPr/>
        </p:nvCxnSpPr>
        <p:spPr>
          <a:xfrm>
            <a:off x="11857528" y="321138"/>
            <a:ext cx="0" cy="361771"/>
          </a:xfrm>
          <a:prstGeom prst="line">
            <a:avLst/>
          </a:prstGeom>
          <a:ln w="12700">
            <a:solidFill>
              <a:srgbClr val="DC1E35"/>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F3BD5120-9210-6143-9F69-7DC8DEF4E083}"/>
              </a:ext>
            </a:extLst>
          </p:cNvPr>
          <p:cNvCxnSpPr>
            <a:cxnSpLocks/>
          </p:cNvCxnSpPr>
          <p:nvPr/>
        </p:nvCxnSpPr>
        <p:spPr>
          <a:xfrm>
            <a:off x="11857528" y="6175091"/>
            <a:ext cx="0" cy="361771"/>
          </a:xfrm>
          <a:prstGeom prst="line">
            <a:avLst/>
          </a:prstGeom>
          <a:ln w="12700">
            <a:solidFill>
              <a:srgbClr val="DC1E35"/>
            </a:solidFill>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669129D9-1016-334A-8732-4B49B4E4647F}"/>
              </a:ext>
            </a:extLst>
          </p:cNvPr>
          <p:cNvSpPr txBox="1"/>
          <p:nvPr/>
        </p:nvSpPr>
        <p:spPr>
          <a:xfrm>
            <a:off x="10585272" y="365568"/>
            <a:ext cx="1245149" cy="276999"/>
          </a:xfrm>
          <a:prstGeom prst="rect">
            <a:avLst/>
          </a:prstGeom>
          <a:noFill/>
        </p:spPr>
        <p:txBody>
          <a:bodyPr wrap="none" rtlCol="0">
            <a:spAutoFit/>
          </a:bodyPr>
          <a:lstStyle/>
          <a:p>
            <a:pPr algn="r"/>
            <a:r>
              <a:rPr lang="en-US" sz="1200" dirty="0">
                <a:solidFill>
                  <a:srgbClr val="DC1E35"/>
                </a:solidFill>
                <a:latin typeface="Core Sans M 55 Medium" panose="020F0603030302020204" pitchFamily="34" charset="0"/>
              </a:rPr>
              <a:t>React 19 </a:t>
            </a:r>
            <a:r>
              <a:rPr lang="en-US" sz="1200" dirty="0">
                <a:solidFill>
                  <a:srgbClr val="4A5267"/>
                </a:solidFill>
                <a:latin typeface="Core Sans M 35 Light" panose="020F0303030302020204" pitchFamily="34" charset="0"/>
              </a:rPr>
              <a:t>– Use</a:t>
            </a:r>
          </a:p>
        </p:txBody>
      </p:sp>
      <p:cxnSp>
        <p:nvCxnSpPr>
          <p:cNvPr id="39" name="Straight Connector 38">
            <a:extLst>
              <a:ext uri="{FF2B5EF4-FFF2-40B4-BE49-F238E27FC236}">
                <a16:creationId xmlns:a16="http://schemas.microsoft.com/office/drawing/2014/main" id="{47A1194E-6020-524B-A700-6A1191C1771D}"/>
              </a:ext>
            </a:extLst>
          </p:cNvPr>
          <p:cNvCxnSpPr>
            <a:cxnSpLocks/>
          </p:cNvCxnSpPr>
          <p:nvPr/>
        </p:nvCxnSpPr>
        <p:spPr>
          <a:xfrm>
            <a:off x="351327" y="6178826"/>
            <a:ext cx="0" cy="361771"/>
          </a:xfrm>
          <a:prstGeom prst="line">
            <a:avLst/>
          </a:prstGeom>
          <a:ln w="12700">
            <a:solidFill>
              <a:srgbClr val="DC1E35"/>
            </a:solidFill>
          </a:ln>
        </p:spPr>
        <p:style>
          <a:lnRef idx="1">
            <a:schemeClr val="accent1"/>
          </a:lnRef>
          <a:fillRef idx="0">
            <a:schemeClr val="accent1"/>
          </a:fillRef>
          <a:effectRef idx="0">
            <a:schemeClr val="accent1"/>
          </a:effectRef>
          <a:fontRef idx="minor">
            <a:schemeClr val="tx1"/>
          </a:fontRef>
        </p:style>
      </p:cxnSp>
      <p:pic>
        <p:nvPicPr>
          <p:cNvPr id="43" name="Graphic 42">
            <a:extLst>
              <a:ext uri="{FF2B5EF4-FFF2-40B4-BE49-F238E27FC236}">
                <a16:creationId xmlns:a16="http://schemas.microsoft.com/office/drawing/2014/main" id="{F8282668-0591-0946-806F-4B6A27F56C73}"/>
              </a:ext>
            </a:extLst>
          </p:cNvPr>
          <p:cNvPicPr>
            <a:picLocks noChangeAspect="1"/>
          </p:cNvPicPr>
          <p:nvPr/>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322439" y="321138"/>
            <a:ext cx="1884326" cy="406202"/>
          </a:xfrm>
          <a:prstGeom prst="rect">
            <a:avLst/>
          </a:prstGeom>
        </p:spPr>
      </p:pic>
      <p:pic>
        <p:nvPicPr>
          <p:cNvPr id="44" name="Graphic 43">
            <a:extLst>
              <a:ext uri="{FF2B5EF4-FFF2-40B4-BE49-F238E27FC236}">
                <a16:creationId xmlns:a16="http://schemas.microsoft.com/office/drawing/2014/main" id="{3B0E865A-1CD1-1C4B-A488-ACAAD5B64CF8}"/>
              </a:ext>
            </a:extLst>
          </p:cNvPr>
          <p:cNvPicPr>
            <a:picLocks noChangeAspect="1"/>
          </p:cNvPicPr>
          <p:nvPr/>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480395" y="6305029"/>
            <a:ext cx="1392353" cy="117996"/>
          </a:xfrm>
          <a:prstGeom prst="rect">
            <a:avLst/>
          </a:prstGeom>
        </p:spPr>
      </p:pic>
      <p:sp>
        <p:nvSpPr>
          <p:cNvPr id="8" name="TextBox 7">
            <a:extLst>
              <a:ext uri="{FF2B5EF4-FFF2-40B4-BE49-F238E27FC236}">
                <a16:creationId xmlns:a16="http://schemas.microsoft.com/office/drawing/2014/main" id="{D1FC4828-EED3-5E05-7864-10DF7896FEEE}"/>
              </a:ext>
            </a:extLst>
          </p:cNvPr>
          <p:cNvSpPr txBox="1"/>
          <p:nvPr/>
        </p:nvSpPr>
        <p:spPr>
          <a:xfrm>
            <a:off x="4323933" y="682909"/>
            <a:ext cx="3233257" cy="707886"/>
          </a:xfrm>
          <a:prstGeom prst="rect">
            <a:avLst/>
          </a:prstGeom>
          <a:noFill/>
        </p:spPr>
        <p:txBody>
          <a:bodyPr wrap="none" rtlCol="0">
            <a:spAutoFit/>
          </a:bodyPr>
          <a:lstStyle/>
          <a:p>
            <a:pPr algn="ctr"/>
            <a:r>
              <a:rPr lang="en-US" sz="4000" dirty="0">
                <a:solidFill>
                  <a:srgbClr val="DC1E35"/>
                </a:solidFill>
                <a:latin typeface="Core Sans M 35 Light" panose="020F0303030302020204" pitchFamily="34" charset="0"/>
              </a:rPr>
              <a:t>New API: </a:t>
            </a:r>
            <a:r>
              <a:rPr lang="en-US" sz="4000" dirty="0">
                <a:solidFill>
                  <a:srgbClr val="4A5267"/>
                </a:solidFill>
                <a:latin typeface="Core Sans M 35 Light" panose="020F0303030302020204" pitchFamily="34" charset="0"/>
              </a:rPr>
              <a:t>use</a:t>
            </a:r>
          </a:p>
        </p:txBody>
      </p:sp>
      <p:sp>
        <p:nvSpPr>
          <p:cNvPr id="2" name="TextBox 1">
            <a:extLst>
              <a:ext uri="{FF2B5EF4-FFF2-40B4-BE49-F238E27FC236}">
                <a16:creationId xmlns:a16="http://schemas.microsoft.com/office/drawing/2014/main" id="{0EF199A2-9987-CF9A-EF92-6CBEE8BF39A0}"/>
              </a:ext>
            </a:extLst>
          </p:cNvPr>
          <p:cNvSpPr txBox="1"/>
          <p:nvPr/>
        </p:nvSpPr>
        <p:spPr>
          <a:xfrm>
            <a:off x="587946" y="1385752"/>
            <a:ext cx="2223686" cy="461665"/>
          </a:xfrm>
          <a:prstGeom prst="rect">
            <a:avLst/>
          </a:prstGeom>
          <a:noFill/>
        </p:spPr>
        <p:txBody>
          <a:bodyPr wrap="none" rtlCol="0">
            <a:spAutoFit/>
          </a:bodyPr>
          <a:lstStyle/>
          <a:p>
            <a:r>
              <a:rPr lang="en-US" sz="2400" b="0" dirty="0">
                <a:solidFill>
                  <a:srgbClr val="82AAFF"/>
                </a:solidFill>
                <a:effectLst/>
                <a:latin typeface="Consolas" panose="020B0609020204030204" pitchFamily="49" charset="0"/>
              </a:rPr>
              <a:t>use(</a:t>
            </a:r>
            <a:r>
              <a:rPr lang="en-US" sz="2400" dirty="0">
                <a:solidFill>
                  <a:srgbClr val="4A5267"/>
                </a:solidFill>
                <a:latin typeface="Consolas" panose="020B0609020204030204" pitchFamily="49" charset="0"/>
              </a:rPr>
              <a:t>promise</a:t>
            </a:r>
            <a:r>
              <a:rPr lang="en-US" sz="2400" b="0" dirty="0">
                <a:solidFill>
                  <a:srgbClr val="82AAFF"/>
                </a:solidFill>
                <a:effectLst/>
                <a:latin typeface="Consolas" panose="020B0609020204030204" pitchFamily="49" charset="0"/>
              </a:rPr>
              <a:t>)</a:t>
            </a:r>
            <a:endParaRPr lang="en-US" sz="2400" dirty="0"/>
          </a:p>
        </p:txBody>
      </p:sp>
      <p:sp>
        <p:nvSpPr>
          <p:cNvPr id="4" name="TextBox 3">
            <a:extLst>
              <a:ext uri="{FF2B5EF4-FFF2-40B4-BE49-F238E27FC236}">
                <a16:creationId xmlns:a16="http://schemas.microsoft.com/office/drawing/2014/main" id="{0493283F-951C-4592-B4E3-C2253EB4ED1B}"/>
              </a:ext>
            </a:extLst>
          </p:cNvPr>
          <p:cNvSpPr txBox="1"/>
          <p:nvPr/>
        </p:nvSpPr>
        <p:spPr>
          <a:xfrm>
            <a:off x="661098" y="1847417"/>
            <a:ext cx="8757222" cy="4031873"/>
          </a:xfrm>
          <a:prstGeom prst="rect">
            <a:avLst/>
          </a:prstGeom>
          <a:solidFill>
            <a:schemeClr val="accent6">
              <a:lumMod val="50000"/>
            </a:schemeClr>
          </a:solidFill>
        </p:spPr>
        <p:txBody>
          <a:bodyPr wrap="square">
            <a:spAutoFit/>
          </a:bodyPr>
          <a:lstStyle/>
          <a:p>
            <a:r>
              <a:rPr lang="en-US" sz="1600" b="0" dirty="0">
                <a:solidFill>
                  <a:srgbClr val="C792EA"/>
                </a:solidFill>
                <a:effectLst/>
                <a:latin typeface="Consolas" panose="020B0609020204030204" pitchFamily="49" charset="0"/>
              </a:rPr>
              <a:t>function</a:t>
            </a:r>
            <a:r>
              <a:rPr lang="en-US" sz="1600" b="0" dirty="0">
                <a:solidFill>
                  <a:srgbClr val="BABED8"/>
                </a:solidFill>
                <a:effectLst/>
                <a:latin typeface="Consolas" panose="020B0609020204030204" pitchFamily="49" charset="0"/>
              </a:rPr>
              <a:t> </a:t>
            </a:r>
            <a:r>
              <a:rPr lang="en-US" sz="1600" b="0" dirty="0">
                <a:solidFill>
                  <a:srgbClr val="82AAFF"/>
                </a:solidFill>
                <a:effectLst/>
                <a:latin typeface="Consolas" panose="020B0609020204030204" pitchFamily="49" charset="0"/>
              </a:rPr>
              <a:t>Comments</a:t>
            </a:r>
            <a:r>
              <a:rPr lang="en-US" sz="1600" b="0" dirty="0">
                <a:solidFill>
                  <a:srgbClr val="89DDFF"/>
                </a:solidFill>
                <a:effectLst/>
                <a:latin typeface="Consolas" panose="020B0609020204030204" pitchFamily="49" charset="0"/>
              </a:rPr>
              <a:t>({</a:t>
            </a:r>
            <a:r>
              <a:rPr lang="en-US" sz="1600" b="0" i="1" dirty="0" err="1">
                <a:solidFill>
                  <a:srgbClr val="BABED8"/>
                </a:solidFill>
                <a:effectLst/>
                <a:latin typeface="Consolas" panose="020B0609020204030204" pitchFamily="49" charset="0"/>
              </a:rPr>
              <a:t>commentsPromise</a:t>
            </a:r>
            <a:r>
              <a:rPr lang="en-US" sz="1600" b="0" dirty="0">
                <a:solidFill>
                  <a:srgbClr val="89DDFF"/>
                </a:solidFill>
                <a:effectLst/>
                <a:latin typeface="Consolas" panose="020B0609020204030204" pitchFamily="49" charset="0"/>
              </a:rPr>
              <a:t>})</a:t>
            </a:r>
            <a:r>
              <a:rPr lang="en-US" sz="1600" b="0" dirty="0">
                <a:solidFill>
                  <a:srgbClr val="BABED8"/>
                </a:solidFill>
                <a:effectLst/>
                <a:latin typeface="Consolas" panose="020B0609020204030204" pitchFamily="49" charset="0"/>
              </a:rPr>
              <a:t> </a:t>
            </a:r>
            <a:r>
              <a:rPr lang="en-US" sz="1600" b="0" dirty="0">
                <a:solidFill>
                  <a:srgbClr val="89DDFF"/>
                </a:solidFill>
                <a:effectLst/>
                <a:latin typeface="Consolas" panose="020B0609020204030204" pitchFamily="49" charset="0"/>
              </a:rPr>
              <a:t>{</a:t>
            </a:r>
            <a:endParaRPr lang="en-US" sz="1600" b="0" dirty="0">
              <a:solidFill>
                <a:srgbClr val="BABED8"/>
              </a:solidFill>
              <a:effectLst/>
              <a:latin typeface="Consolas" panose="020B0609020204030204" pitchFamily="49" charset="0"/>
            </a:endParaRPr>
          </a:p>
          <a:p>
            <a:r>
              <a:rPr lang="en-US" sz="1600" b="0" dirty="0">
                <a:solidFill>
                  <a:srgbClr val="89DDFF"/>
                </a:solidFill>
                <a:effectLst/>
                <a:latin typeface="Consolas" panose="020B0609020204030204" pitchFamily="49" charset="0"/>
              </a:rPr>
              <a:t>  </a:t>
            </a:r>
            <a:r>
              <a:rPr lang="en-US" sz="1600" b="0" i="1" dirty="0">
                <a:solidFill>
                  <a:srgbClr val="464B5D"/>
                </a:solidFill>
                <a:effectLst/>
                <a:latin typeface="Consolas" panose="020B0609020204030204" pitchFamily="49" charset="0"/>
              </a:rPr>
              <a:t>// `use` will suspend until the promise resolves.</a:t>
            </a:r>
            <a:endParaRPr lang="en-US" sz="1600" b="0" dirty="0">
              <a:solidFill>
                <a:srgbClr val="BABED8"/>
              </a:solidFill>
              <a:effectLst/>
              <a:latin typeface="Consolas" panose="020B0609020204030204" pitchFamily="49" charset="0"/>
            </a:endParaRPr>
          </a:p>
          <a:p>
            <a:r>
              <a:rPr lang="en-US" sz="1600" b="0" dirty="0">
                <a:solidFill>
                  <a:srgbClr val="F07178"/>
                </a:solidFill>
                <a:effectLst/>
                <a:latin typeface="Consolas" panose="020B0609020204030204" pitchFamily="49" charset="0"/>
              </a:rPr>
              <a:t>  </a:t>
            </a:r>
            <a:r>
              <a:rPr lang="en-US" sz="1600" b="0" dirty="0">
                <a:solidFill>
                  <a:srgbClr val="C792EA"/>
                </a:solidFill>
                <a:effectLst/>
                <a:latin typeface="Consolas" panose="020B0609020204030204" pitchFamily="49" charset="0"/>
              </a:rPr>
              <a:t>const</a:t>
            </a:r>
            <a:r>
              <a:rPr lang="en-US" sz="1600" b="0" dirty="0">
                <a:solidFill>
                  <a:srgbClr val="F07178"/>
                </a:solidFill>
                <a:effectLst/>
                <a:latin typeface="Consolas" panose="020B0609020204030204" pitchFamily="49" charset="0"/>
              </a:rPr>
              <a:t> </a:t>
            </a:r>
            <a:r>
              <a:rPr lang="en-US" sz="1600" b="0" dirty="0">
                <a:solidFill>
                  <a:srgbClr val="BABED8"/>
                </a:solidFill>
                <a:effectLst/>
                <a:latin typeface="Consolas" panose="020B0609020204030204" pitchFamily="49" charset="0"/>
              </a:rPr>
              <a:t>comments</a:t>
            </a:r>
            <a:r>
              <a:rPr lang="en-US" sz="1600" b="0" dirty="0">
                <a:solidFill>
                  <a:srgbClr val="F07178"/>
                </a:solidFill>
                <a:effectLst/>
                <a:latin typeface="Consolas" panose="020B0609020204030204" pitchFamily="49" charset="0"/>
              </a:rPr>
              <a:t> </a:t>
            </a:r>
            <a:r>
              <a:rPr lang="en-US" sz="1600" b="0" dirty="0">
                <a:solidFill>
                  <a:srgbClr val="89DDFF"/>
                </a:solidFill>
                <a:effectLst/>
                <a:latin typeface="Consolas" panose="020B0609020204030204" pitchFamily="49" charset="0"/>
              </a:rPr>
              <a:t>=</a:t>
            </a:r>
            <a:r>
              <a:rPr lang="en-US" sz="1600" b="0" dirty="0">
                <a:solidFill>
                  <a:srgbClr val="F07178"/>
                </a:solidFill>
                <a:effectLst/>
                <a:latin typeface="Consolas" panose="020B0609020204030204" pitchFamily="49" charset="0"/>
              </a:rPr>
              <a:t> </a:t>
            </a:r>
            <a:r>
              <a:rPr lang="en-US" sz="1600" b="0" dirty="0">
                <a:solidFill>
                  <a:srgbClr val="82AAFF"/>
                </a:solidFill>
                <a:effectLst/>
                <a:latin typeface="Consolas" panose="020B0609020204030204" pitchFamily="49" charset="0"/>
              </a:rPr>
              <a:t>use</a:t>
            </a:r>
            <a:r>
              <a:rPr lang="en-US" sz="1600" b="0" dirty="0">
                <a:solidFill>
                  <a:srgbClr val="F07178"/>
                </a:solidFill>
                <a:effectLst/>
                <a:latin typeface="Consolas" panose="020B0609020204030204" pitchFamily="49" charset="0"/>
              </a:rPr>
              <a:t>(</a:t>
            </a:r>
            <a:r>
              <a:rPr lang="en-US" sz="1600" b="0" i="1" dirty="0" err="1">
                <a:solidFill>
                  <a:srgbClr val="BABED8"/>
                </a:solidFill>
                <a:effectLst/>
                <a:latin typeface="Consolas" panose="020B0609020204030204" pitchFamily="49" charset="0"/>
              </a:rPr>
              <a:t>commentsPromise</a:t>
            </a:r>
            <a:r>
              <a:rPr lang="en-US" sz="1600" b="0" dirty="0">
                <a:solidFill>
                  <a:srgbClr val="F07178"/>
                </a:solidFill>
                <a:effectLst/>
                <a:latin typeface="Consolas" panose="020B0609020204030204" pitchFamily="49" charset="0"/>
              </a:rPr>
              <a:t>)</a:t>
            </a:r>
            <a:r>
              <a:rPr lang="en-US" sz="1600" b="0" dirty="0">
                <a:solidFill>
                  <a:srgbClr val="89DDFF"/>
                </a:solidFill>
                <a:effectLst/>
                <a:latin typeface="Consolas" panose="020B0609020204030204" pitchFamily="49" charset="0"/>
              </a:rPr>
              <a:t>;</a:t>
            </a:r>
            <a:endParaRPr lang="en-US" sz="1600" b="0" dirty="0">
              <a:solidFill>
                <a:srgbClr val="BABED8"/>
              </a:solidFill>
              <a:effectLst/>
              <a:latin typeface="Consolas" panose="020B0609020204030204" pitchFamily="49" charset="0"/>
            </a:endParaRPr>
          </a:p>
          <a:p>
            <a:r>
              <a:rPr lang="en-US" sz="1600" b="0" dirty="0">
                <a:solidFill>
                  <a:srgbClr val="F07178"/>
                </a:solidFill>
                <a:effectLst/>
                <a:latin typeface="Consolas" panose="020B0609020204030204" pitchFamily="49" charset="0"/>
              </a:rPr>
              <a:t>  </a:t>
            </a:r>
            <a:r>
              <a:rPr lang="en-US" sz="1600" b="0" i="1" dirty="0">
                <a:solidFill>
                  <a:srgbClr val="89DDFF"/>
                </a:solidFill>
                <a:effectLst/>
                <a:latin typeface="Consolas" panose="020B0609020204030204" pitchFamily="49" charset="0"/>
              </a:rPr>
              <a:t>return</a:t>
            </a:r>
            <a:r>
              <a:rPr lang="en-US" sz="1600" b="0" dirty="0">
                <a:solidFill>
                  <a:srgbClr val="F07178"/>
                </a:solidFill>
                <a:effectLst/>
                <a:latin typeface="Consolas" panose="020B0609020204030204" pitchFamily="49" charset="0"/>
              </a:rPr>
              <a:t> </a:t>
            </a:r>
            <a:r>
              <a:rPr lang="en-US" sz="1600" b="0" dirty="0" err="1">
                <a:solidFill>
                  <a:srgbClr val="BABED8"/>
                </a:solidFill>
                <a:effectLst/>
                <a:latin typeface="Consolas" panose="020B0609020204030204" pitchFamily="49" charset="0"/>
              </a:rPr>
              <a:t>comments</a:t>
            </a:r>
            <a:r>
              <a:rPr lang="en-US" sz="1600" b="0" dirty="0" err="1">
                <a:solidFill>
                  <a:srgbClr val="89DDFF"/>
                </a:solidFill>
                <a:effectLst/>
                <a:latin typeface="Consolas" panose="020B0609020204030204" pitchFamily="49" charset="0"/>
              </a:rPr>
              <a:t>.</a:t>
            </a:r>
            <a:r>
              <a:rPr lang="en-US" sz="1600" b="0" dirty="0" err="1">
                <a:solidFill>
                  <a:srgbClr val="82AAFF"/>
                </a:solidFill>
                <a:effectLst/>
                <a:latin typeface="Consolas" panose="020B0609020204030204" pitchFamily="49" charset="0"/>
              </a:rPr>
              <a:t>map</a:t>
            </a:r>
            <a:r>
              <a:rPr lang="en-US" sz="1600" b="0" dirty="0">
                <a:solidFill>
                  <a:srgbClr val="F07178"/>
                </a:solidFill>
                <a:effectLst/>
                <a:latin typeface="Consolas" panose="020B0609020204030204" pitchFamily="49" charset="0"/>
              </a:rPr>
              <a:t>(</a:t>
            </a:r>
            <a:r>
              <a:rPr lang="en-US" sz="1600" b="0" i="1" dirty="0">
                <a:solidFill>
                  <a:srgbClr val="BABED8"/>
                </a:solidFill>
                <a:effectLst/>
                <a:latin typeface="Consolas" panose="020B0609020204030204" pitchFamily="49" charset="0"/>
              </a:rPr>
              <a:t>comment</a:t>
            </a:r>
            <a:r>
              <a:rPr lang="en-US" sz="1600" b="0" dirty="0">
                <a:solidFill>
                  <a:srgbClr val="F07178"/>
                </a:solidFill>
                <a:effectLst/>
                <a:latin typeface="Consolas" panose="020B0609020204030204" pitchFamily="49" charset="0"/>
              </a:rPr>
              <a:t> </a:t>
            </a:r>
            <a:r>
              <a:rPr lang="en-US" sz="1600" b="0" dirty="0">
                <a:solidFill>
                  <a:srgbClr val="C792EA"/>
                </a:solidFill>
                <a:effectLst/>
                <a:latin typeface="Consolas" panose="020B0609020204030204" pitchFamily="49" charset="0"/>
              </a:rPr>
              <a:t>=&gt;</a:t>
            </a:r>
            <a:r>
              <a:rPr lang="en-US" sz="1600" b="0" dirty="0">
                <a:solidFill>
                  <a:srgbClr val="F07178"/>
                </a:solidFill>
                <a:effectLst/>
                <a:latin typeface="Consolas" panose="020B0609020204030204" pitchFamily="49" charset="0"/>
              </a:rPr>
              <a:t> </a:t>
            </a:r>
          </a:p>
          <a:p>
            <a:r>
              <a:rPr lang="en-US" sz="1600" dirty="0">
                <a:solidFill>
                  <a:srgbClr val="F07178"/>
                </a:solidFill>
                <a:latin typeface="Consolas" panose="020B0609020204030204" pitchFamily="49" charset="0"/>
              </a:rPr>
              <a:t>	</a:t>
            </a:r>
            <a:r>
              <a:rPr lang="en-US" sz="1600" b="0" dirty="0">
                <a:solidFill>
                  <a:srgbClr val="89DDFF"/>
                </a:solidFill>
                <a:effectLst/>
                <a:latin typeface="Consolas" panose="020B0609020204030204" pitchFamily="49" charset="0"/>
              </a:rPr>
              <a:t>&lt;</a:t>
            </a:r>
            <a:r>
              <a:rPr lang="en-US" sz="1600" b="0" dirty="0">
                <a:solidFill>
                  <a:srgbClr val="F07178"/>
                </a:solidFill>
                <a:effectLst/>
                <a:latin typeface="Consolas" panose="020B0609020204030204" pitchFamily="49" charset="0"/>
              </a:rPr>
              <a:t>p</a:t>
            </a:r>
            <a:r>
              <a:rPr lang="en-US" sz="1600" b="0" dirty="0">
                <a:solidFill>
                  <a:srgbClr val="89DDFF"/>
                </a:solidFill>
                <a:effectLst/>
                <a:latin typeface="Consolas" panose="020B0609020204030204" pitchFamily="49" charset="0"/>
              </a:rPr>
              <a:t> </a:t>
            </a:r>
            <a:r>
              <a:rPr lang="en-US" sz="1600" b="0" dirty="0">
                <a:solidFill>
                  <a:srgbClr val="C792EA"/>
                </a:solidFill>
                <a:effectLst/>
                <a:latin typeface="Consolas" panose="020B0609020204030204" pitchFamily="49" charset="0"/>
              </a:rPr>
              <a:t>key</a:t>
            </a:r>
            <a:r>
              <a:rPr lang="en-US" sz="1600" b="0" dirty="0">
                <a:solidFill>
                  <a:srgbClr val="89DDFF"/>
                </a:solidFill>
                <a:effectLst/>
                <a:latin typeface="Consolas" panose="020B0609020204030204" pitchFamily="49" charset="0"/>
              </a:rPr>
              <a:t>={</a:t>
            </a:r>
            <a:r>
              <a:rPr lang="en-US" sz="1600" b="0" i="1" dirty="0">
                <a:solidFill>
                  <a:srgbClr val="BABED8"/>
                </a:solidFill>
                <a:effectLst/>
                <a:latin typeface="Consolas" panose="020B0609020204030204" pitchFamily="49" charset="0"/>
              </a:rPr>
              <a:t>comment</a:t>
            </a:r>
            <a:r>
              <a:rPr lang="en-US" sz="1600" b="0" dirty="0">
                <a:solidFill>
                  <a:srgbClr val="89DDFF"/>
                </a:solidFill>
                <a:effectLst/>
                <a:latin typeface="Consolas" panose="020B0609020204030204" pitchFamily="49" charset="0"/>
              </a:rPr>
              <a:t>.</a:t>
            </a:r>
            <a:r>
              <a:rPr lang="en-US" sz="1600" b="0" dirty="0">
                <a:solidFill>
                  <a:srgbClr val="BABED8"/>
                </a:solidFill>
                <a:effectLst/>
                <a:latin typeface="Consolas" panose="020B0609020204030204" pitchFamily="49" charset="0"/>
              </a:rPr>
              <a:t>id</a:t>
            </a:r>
            <a:r>
              <a:rPr lang="en-US" sz="1600" b="0" dirty="0">
                <a:solidFill>
                  <a:srgbClr val="89DDFF"/>
                </a:solidFill>
                <a:effectLst/>
                <a:latin typeface="Consolas" panose="020B0609020204030204" pitchFamily="49" charset="0"/>
              </a:rPr>
              <a:t>}&gt;{</a:t>
            </a:r>
            <a:r>
              <a:rPr lang="en-US" sz="1600" b="0" i="1" dirty="0">
                <a:solidFill>
                  <a:srgbClr val="BABED8"/>
                </a:solidFill>
                <a:effectLst/>
                <a:latin typeface="Consolas" panose="020B0609020204030204" pitchFamily="49" charset="0"/>
              </a:rPr>
              <a:t>comment</a:t>
            </a:r>
            <a:r>
              <a:rPr lang="en-US" sz="1600" b="0" dirty="0">
                <a:solidFill>
                  <a:srgbClr val="89DDFF"/>
                </a:solidFill>
                <a:effectLst/>
                <a:latin typeface="Consolas" panose="020B0609020204030204" pitchFamily="49" charset="0"/>
              </a:rPr>
              <a:t>}&lt;/</a:t>
            </a:r>
            <a:r>
              <a:rPr lang="en-US" sz="1600" b="0" dirty="0">
                <a:solidFill>
                  <a:srgbClr val="F07178"/>
                </a:solidFill>
                <a:effectLst/>
                <a:latin typeface="Consolas" panose="020B0609020204030204" pitchFamily="49" charset="0"/>
              </a:rPr>
              <a:t>p</a:t>
            </a:r>
            <a:r>
              <a:rPr lang="en-US" sz="1600" b="0" dirty="0">
                <a:solidFill>
                  <a:srgbClr val="89DDFF"/>
                </a:solidFill>
                <a:effectLst/>
                <a:latin typeface="Consolas" panose="020B0609020204030204" pitchFamily="49" charset="0"/>
              </a:rPr>
              <a:t>&gt;</a:t>
            </a:r>
            <a:r>
              <a:rPr lang="en-US" sz="1600" b="0" dirty="0">
                <a:solidFill>
                  <a:srgbClr val="F07178"/>
                </a:solidFill>
                <a:effectLst/>
                <a:latin typeface="Consolas" panose="020B0609020204030204" pitchFamily="49" charset="0"/>
              </a:rPr>
              <a:t>)</a:t>
            </a:r>
            <a:r>
              <a:rPr lang="en-US" sz="1600" b="0" dirty="0">
                <a:solidFill>
                  <a:srgbClr val="89DDFF"/>
                </a:solidFill>
                <a:effectLst/>
                <a:latin typeface="Consolas" panose="020B0609020204030204" pitchFamily="49" charset="0"/>
              </a:rPr>
              <a:t>;</a:t>
            </a:r>
            <a:endParaRPr lang="en-US" sz="1600" b="0" dirty="0">
              <a:solidFill>
                <a:srgbClr val="BABED8"/>
              </a:solidFill>
              <a:effectLst/>
              <a:latin typeface="Consolas" panose="020B0609020204030204" pitchFamily="49" charset="0"/>
            </a:endParaRPr>
          </a:p>
          <a:p>
            <a:r>
              <a:rPr lang="en-US" sz="1600" b="0" dirty="0">
                <a:solidFill>
                  <a:srgbClr val="89DDFF"/>
                </a:solidFill>
                <a:effectLst/>
                <a:latin typeface="Consolas" panose="020B0609020204030204" pitchFamily="49" charset="0"/>
              </a:rPr>
              <a:t>}</a:t>
            </a:r>
            <a:endParaRPr lang="en-US" sz="1600" b="0" dirty="0">
              <a:solidFill>
                <a:srgbClr val="BABED8"/>
              </a:solidFill>
              <a:effectLst/>
              <a:latin typeface="Consolas" panose="020B0609020204030204" pitchFamily="49" charset="0"/>
            </a:endParaRPr>
          </a:p>
          <a:p>
            <a:br>
              <a:rPr lang="en-US" sz="1600" b="0" dirty="0">
                <a:solidFill>
                  <a:srgbClr val="BABED8"/>
                </a:solidFill>
                <a:effectLst/>
                <a:latin typeface="Consolas" panose="020B0609020204030204" pitchFamily="49" charset="0"/>
              </a:rPr>
            </a:br>
            <a:r>
              <a:rPr lang="en-US" sz="1600" b="0" dirty="0">
                <a:solidFill>
                  <a:srgbClr val="C792EA"/>
                </a:solidFill>
                <a:effectLst/>
                <a:latin typeface="Consolas" panose="020B0609020204030204" pitchFamily="49" charset="0"/>
              </a:rPr>
              <a:t>function</a:t>
            </a:r>
            <a:r>
              <a:rPr lang="en-US" sz="1600" b="0" dirty="0">
                <a:solidFill>
                  <a:srgbClr val="BABED8"/>
                </a:solidFill>
                <a:effectLst/>
                <a:latin typeface="Consolas" panose="020B0609020204030204" pitchFamily="49" charset="0"/>
              </a:rPr>
              <a:t> </a:t>
            </a:r>
            <a:r>
              <a:rPr lang="en-US" sz="1600" b="0" dirty="0">
                <a:solidFill>
                  <a:srgbClr val="82AAFF"/>
                </a:solidFill>
                <a:effectLst/>
                <a:latin typeface="Consolas" panose="020B0609020204030204" pitchFamily="49" charset="0"/>
              </a:rPr>
              <a:t>Page</a:t>
            </a:r>
            <a:r>
              <a:rPr lang="en-US" sz="1600" b="0" dirty="0">
                <a:solidFill>
                  <a:srgbClr val="89DDFF"/>
                </a:solidFill>
                <a:effectLst/>
                <a:latin typeface="Consolas" panose="020B0609020204030204" pitchFamily="49" charset="0"/>
              </a:rPr>
              <a:t>({</a:t>
            </a:r>
            <a:r>
              <a:rPr lang="en-US" sz="1600" b="0" i="1" dirty="0" err="1">
                <a:solidFill>
                  <a:srgbClr val="BABED8"/>
                </a:solidFill>
                <a:effectLst/>
                <a:latin typeface="Consolas" panose="020B0609020204030204" pitchFamily="49" charset="0"/>
              </a:rPr>
              <a:t>commentsPromise</a:t>
            </a:r>
            <a:r>
              <a:rPr lang="en-US" sz="1600" b="0" dirty="0">
                <a:solidFill>
                  <a:srgbClr val="89DDFF"/>
                </a:solidFill>
                <a:effectLst/>
                <a:latin typeface="Consolas" panose="020B0609020204030204" pitchFamily="49" charset="0"/>
              </a:rPr>
              <a:t>})</a:t>
            </a:r>
            <a:r>
              <a:rPr lang="en-US" sz="1600" b="0" dirty="0">
                <a:solidFill>
                  <a:srgbClr val="BABED8"/>
                </a:solidFill>
                <a:effectLst/>
                <a:latin typeface="Consolas" panose="020B0609020204030204" pitchFamily="49" charset="0"/>
              </a:rPr>
              <a:t> </a:t>
            </a:r>
            <a:r>
              <a:rPr lang="en-US" sz="1600" b="0" dirty="0">
                <a:solidFill>
                  <a:srgbClr val="89DDFF"/>
                </a:solidFill>
                <a:effectLst/>
                <a:latin typeface="Consolas" panose="020B0609020204030204" pitchFamily="49" charset="0"/>
              </a:rPr>
              <a:t>{</a:t>
            </a:r>
            <a:endParaRPr lang="en-US" sz="1600" b="0" dirty="0">
              <a:solidFill>
                <a:srgbClr val="BABED8"/>
              </a:solidFill>
              <a:effectLst/>
              <a:latin typeface="Consolas" panose="020B0609020204030204" pitchFamily="49" charset="0"/>
            </a:endParaRPr>
          </a:p>
          <a:p>
            <a:r>
              <a:rPr lang="en-US" sz="1600" b="0" dirty="0">
                <a:solidFill>
                  <a:srgbClr val="89DDFF"/>
                </a:solidFill>
                <a:effectLst/>
                <a:latin typeface="Consolas" panose="020B0609020204030204" pitchFamily="49" charset="0"/>
              </a:rPr>
              <a:t>  </a:t>
            </a:r>
            <a:r>
              <a:rPr lang="en-US" sz="1600" b="0" i="1" dirty="0">
                <a:solidFill>
                  <a:srgbClr val="464B5D"/>
                </a:solidFill>
                <a:effectLst/>
                <a:latin typeface="Consolas" panose="020B0609020204030204" pitchFamily="49" charset="0"/>
              </a:rPr>
              <a:t>// When `use` suspends in Comments,</a:t>
            </a:r>
            <a:endParaRPr lang="en-US" sz="1600" b="0" dirty="0">
              <a:solidFill>
                <a:srgbClr val="BABED8"/>
              </a:solidFill>
              <a:effectLst/>
              <a:latin typeface="Consolas" panose="020B0609020204030204" pitchFamily="49" charset="0"/>
            </a:endParaRPr>
          </a:p>
          <a:p>
            <a:r>
              <a:rPr lang="en-US" sz="1600" b="0" dirty="0">
                <a:solidFill>
                  <a:srgbClr val="89DDFF"/>
                </a:solidFill>
                <a:effectLst/>
                <a:latin typeface="Consolas" panose="020B0609020204030204" pitchFamily="49" charset="0"/>
              </a:rPr>
              <a:t>  </a:t>
            </a:r>
            <a:r>
              <a:rPr lang="en-US" sz="1600" b="0" i="1" dirty="0">
                <a:solidFill>
                  <a:srgbClr val="464B5D"/>
                </a:solidFill>
                <a:effectLst/>
                <a:latin typeface="Consolas" panose="020B0609020204030204" pitchFamily="49" charset="0"/>
              </a:rPr>
              <a:t>// this Suspense boundary will be shown.</a:t>
            </a:r>
            <a:endParaRPr lang="en-US" sz="1600" b="0" dirty="0">
              <a:solidFill>
                <a:srgbClr val="BABED8"/>
              </a:solidFill>
              <a:effectLst/>
              <a:latin typeface="Consolas" panose="020B0609020204030204" pitchFamily="49" charset="0"/>
            </a:endParaRPr>
          </a:p>
          <a:p>
            <a:r>
              <a:rPr lang="en-US" sz="1600" b="0" dirty="0">
                <a:solidFill>
                  <a:srgbClr val="F07178"/>
                </a:solidFill>
                <a:effectLst/>
                <a:latin typeface="Consolas" panose="020B0609020204030204" pitchFamily="49" charset="0"/>
              </a:rPr>
              <a:t>  </a:t>
            </a:r>
            <a:r>
              <a:rPr lang="en-US" sz="1600" b="0" i="1" dirty="0">
                <a:solidFill>
                  <a:srgbClr val="89DDFF"/>
                </a:solidFill>
                <a:effectLst/>
                <a:latin typeface="Consolas" panose="020B0609020204030204" pitchFamily="49" charset="0"/>
              </a:rPr>
              <a:t>return</a:t>
            </a:r>
            <a:r>
              <a:rPr lang="en-US" sz="1600" b="0" dirty="0">
                <a:solidFill>
                  <a:srgbClr val="F07178"/>
                </a:solidFill>
                <a:effectLst/>
                <a:latin typeface="Consolas" panose="020B0609020204030204" pitchFamily="49" charset="0"/>
              </a:rPr>
              <a:t> (</a:t>
            </a:r>
            <a:endParaRPr lang="en-US" sz="1600" b="0" dirty="0">
              <a:solidFill>
                <a:srgbClr val="BABED8"/>
              </a:solidFill>
              <a:effectLst/>
              <a:latin typeface="Consolas" panose="020B0609020204030204" pitchFamily="49" charset="0"/>
            </a:endParaRPr>
          </a:p>
          <a:p>
            <a:r>
              <a:rPr lang="en-US" sz="1600" b="0" dirty="0">
                <a:solidFill>
                  <a:srgbClr val="F07178"/>
                </a:solidFill>
                <a:effectLst/>
                <a:latin typeface="Consolas" panose="020B0609020204030204" pitchFamily="49" charset="0"/>
              </a:rPr>
              <a:t>    </a:t>
            </a:r>
            <a:r>
              <a:rPr lang="en-US" sz="1600" b="0" dirty="0">
                <a:solidFill>
                  <a:srgbClr val="89DDFF"/>
                </a:solidFill>
                <a:effectLst/>
                <a:latin typeface="Consolas" panose="020B0609020204030204" pitchFamily="49" charset="0"/>
              </a:rPr>
              <a:t>&lt;</a:t>
            </a:r>
            <a:r>
              <a:rPr lang="en-US" sz="1600" b="0" dirty="0">
                <a:solidFill>
                  <a:srgbClr val="FFCB6B"/>
                </a:solidFill>
                <a:effectLst/>
                <a:latin typeface="Consolas" panose="020B0609020204030204" pitchFamily="49" charset="0"/>
              </a:rPr>
              <a:t>Suspense</a:t>
            </a:r>
            <a:r>
              <a:rPr lang="en-US" sz="1600" b="0" dirty="0">
                <a:solidFill>
                  <a:srgbClr val="89DDFF"/>
                </a:solidFill>
                <a:effectLst/>
                <a:latin typeface="Consolas" panose="020B0609020204030204" pitchFamily="49" charset="0"/>
              </a:rPr>
              <a:t> </a:t>
            </a:r>
            <a:r>
              <a:rPr lang="en-US" sz="1600" b="0" dirty="0">
                <a:solidFill>
                  <a:srgbClr val="C792EA"/>
                </a:solidFill>
                <a:effectLst/>
                <a:latin typeface="Consolas" panose="020B0609020204030204" pitchFamily="49" charset="0"/>
              </a:rPr>
              <a:t>fallback</a:t>
            </a:r>
            <a:r>
              <a:rPr lang="en-US" sz="1600" b="0" dirty="0">
                <a:solidFill>
                  <a:srgbClr val="89DDFF"/>
                </a:solidFill>
                <a:effectLst/>
                <a:latin typeface="Consolas" panose="020B0609020204030204" pitchFamily="49" charset="0"/>
              </a:rPr>
              <a:t>={&lt;</a:t>
            </a:r>
            <a:r>
              <a:rPr lang="en-US" sz="1600" b="0" dirty="0">
                <a:solidFill>
                  <a:srgbClr val="F07178"/>
                </a:solidFill>
                <a:effectLst/>
                <a:latin typeface="Consolas" panose="020B0609020204030204" pitchFamily="49" charset="0"/>
              </a:rPr>
              <a:t>div</a:t>
            </a:r>
            <a:r>
              <a:rPr lang="en-US" sz="1600" b="0" dirty="0">
                <a:solidFill>
                  <a:srgbClr val="89DDFF"/>
                </a:solidFill>
                <a:effectLst/>
                <a:latin typeface="Consolas" panose="020B0609020204030204" pitchFamily="49" charset="0"/>
              </a:rPr>
              <a:t>&gt;</a:t>
            </a:r>
            <a:r>
              <a:rPr lang="en-US" sz="1600" b="0" dirty="0">
                <a:solidFill>
                  <a:srgbClr val="BABED8"/>
                </a:solidFill>
                <a:effectLst/>
                <a:latin typeface="Consolas" panose="020B0609020204030204" pitchFamily="49" charset="0"/>
              </a:rPr>
              <a:t>Loading...</a:t>
            </a:r>
            <a:r>
              <a:rPr lang="en-US" sz="1600" b="0" dirty="0">
                <a:solidFill>
                  <a:srgbClr val="89DDFF"/>
                </a:solidFill>
                <a:effectLst/>
                <a:latin typeface="Consolas" panose="020B0609020204030204" pitchFamily="49" charset="0"/>
              </a:rPr>
              <a:t>&lt;/</a:t>
            </a:r>
            <a:r>
              <a:rPr lang="en-US" sz="1600" b="0" dirty="0">
                <a:solidFill>
                  <a:srgbClr val="F07178"/>
                </a:solidFill>
                <a:effectLst/>
                <a:latin typeface="Consolas" panose="020B0609020204030204" pitchFamily="49" charset="0"/>
              </a:rPr>
              <a:t>div</a:t>
            </a:r>
            <a:r>
              <a:rPr lang="en-US" sz="1600" b="0" dirty="0">
                <a:solidFill>
                  <a:srgbClr val="89DDFF"/>
                </a:solidFill>
                <a:effectLst/>
                <a:latin typeface="Consolas" panose="020B0609020204030204" pitchFamily="49" charset="0"/>
              </a:rPr>
              <a:t>&gt;}&gt;</a:t>
            </a:r>
            <a:endParaRPr lang="en-US" sz="1600" b="0" dirty="0">
              <a:solidFill>
                <a:srgbClr val="BABED8"/>
              </a:solidFill>
              <a:effectLst/>
              <a:latin typeface="Consolas" panose="020B0609020204030204" pitchFamily="49" charset="0"/>
            </a:endParaRPr>
          </a:p>
          <a:p>
            <a:r>
              <a:rPr lang="en-US" sz="1600" b="0" dirty="0">
                <a:solidFill>
                  <a:srgbClr val="BABED8"/>
                </a:solidFill>
                <a:effectLst/>
                <a:latin typeface="Consolas" panose="020B0609020204030204" pitchFamily="49" charset="0"/>
              </a:rPr>
              <a:t>      </a:t>
            </a:r>
            <a:r>
              <a:rPr lang="en-US" sz="1600" b="0" dirty="0">
                <a:solidFill>
                  <a:srgbClr val="89DDFF"/>
                </a:solidFill>
                <a:effectLst/>
                <a:latin typeface="Consolas" panose="020B0609020204030204" pitchFamily="49" charset="0"/>
              </a:rPr>
              <a:t>&lt;</a:t>
            </a:r>
            <a:r>
              <a:rPr lang="en-US" sz="1600" b="0" dirty="0">
                <a:solidFill>
                  <a:srgbClr val="FFCB6B"/>
                </a:solidFill>
                <a:effectLst/>
                <a:latin typeface="Consolas" panose="020B0609020204030204" pitchFamily="49" charset="0"/>
              </a:rPr>
              <a:t>Comments</a:t>
            </a:r>
            <a:r>
              <a:rPr lang="en-US" sz="1600" b="0" dirty="0">
                <a:solidFill>
                  <a:srgbClr val="89DDFF"/>
                </a:solidFill>
                <a:effectLst/>
                <a:latin typeface="Consolas" panose="020B0609020204030204" pitchFamily="49" charset="0"/>
              </a:rPr>
              <a:t> </a:t>
            </a:r>
            <a:r>
              <a:rPr lang="en-US" sz="1600" b="0" dirty="0" err="1">
                <a:solidFill>
                  <a:srgbClr val="C792EA"/>
                </a:solidFill>
                <a:effectLst/>
                <a:latin typeface="Consolas" panose="020B0609020204030204" pitchFamily="49" charset="0"/>
              </a:rPr>
              <a:t>commentsPromise</a:t>
            </a:r>
            <a:r>
              <a:rPr lang="en-US" sz="1600" b="0" dirty="0">
                <a:solidFill>
                  <a:srgbClr val="89DDFF"/>
                </a:solidFill>
                <a:effectLst/>
                <a:latin typeface="Consolas" panose="020B0609020204030204" pitchFamily="49" charset="0"/>
              </a:rPr>
              <a:t>={</a:t>
            </a:r>
            <a:r>
              <a:rPr lang="en-US" sz="1600" b="0" i="1" dirty="0" err="1">
                <a:solidFill>
                  <a:srgbClr val="BABED8"/>
                </a:solidFill>
                <a:effectLst/>
                <a:latin typeface="Consolas" panose="020B0609020204030204" pitchFamily="49" charset="0"/>
              </a:rPr>
              <a:t>commentsPromise</a:t>
            </a:r>
            <a:r>
              <a:rPr lang="en-US" sz="1600" b="0" dirty="0">
                <a:solidFill>
                  <a:srgbClr val="89DDFF"/>
                </a:solidFill>
                <a:effectLst/>
                <a:latin typeface="Consolas" panose="020B0609020204030204" pitchFamily="49" charset="0"/>
              </a:rPr>
              <a:t>} /&gt;</a:t>
            </a:r>
            <a:endParaRPr lang="en-US" sz="1600" b="0" dirty="0">
              <a:solidFill>
                <a:srgbClr val="BABED8"/>
              </a:solidFill>
              <a:effectLst/>
              <a:latin typeface="Consolas" panose="020B0609020204030204" pitchFamily="49" charset="0"/>
            </a:endParaRPr>
          </a:p>
          <a:p>
            <a:r>
              <a:rPr lang="en-US" sz="1600" b="0" dirty="0">
                <a:solidFill>
                  <a:srgbClr val="BABED8"/>
                </a:solidFill>
                <a:effectLst/>
                <a:latin typeface="Consolas" panose="020B0609020204030204" pitchFamily="49" charset="0"/>
              </a:rPr>
              <a:t>    </a:t>
            </a:r>
            <a:r>
              <a:rPr lang="en-US" sz="1600" b="0" dirty="0">
                <a:solidFill>
                  <a:srgbClr val="89DDFF"/>
                </a:solidFill>
                <a:effectLst/>
                <a:latin typeface="Consolas" panose="020B0609020204030204" pitchFamily="49" charset="0"/>
              </a:rPr>
              <a:t>&lt;/</a:t>
            </a:r>
            <a:r>
              <a:rPr lang="en-US" sz="1600" b="0" dirty="0">
                <a:solidFill>
                  <a:srgbClr val="FFCB6B"/>
                </a:solidFill>
                <a:effectLst/>
                <a:latin typeface="Consolas" panose="020B0609020204030204" pitchFamily="49" charset="0"/>
              </a:rPr>
              <a:t>Suspense</a:t>
            </a:r>
            <a:r>
              <a:rPr lang="en-US" sz="1600" b="0" dirty="0">
                <a:solidFill>
                  <a:srgbClr val="89DDFF"/>
                </a:solidFill>
                <a:effectLst/>
                <a:latin typeface="Consolas" panose="020B0609020204030204" pitchFamily="49" charset="0"/>
              </a:rPr>
              <a:t>&gt;</a:t>
            </a:r>
            <a:endParaRPr lang="en-US" sz="1600" b="0" dirty="0">
              <a:solidFill>
                <a:srgbClr val="BABED8"/>
              </a:solidFill>
              <a:effectLst/>
              <a:latin typeface="Consolas" panose="020B0609020204030204" pitchFamily="49" charset="0"/>
            </a:endParaRPr>
          </a:p>
          <a:p>
            <a:r>
              <a:rPr lang="en-US" sz="1600" b="0" dirty="0">
                <a:solidFill>
                  <a:srgbClr val="F07178"/>
                </a:solidFill>
                <a:effectLst/>
                <a:latin typeface="Consolas" panose="020B0609020204030204" pitchFamily="49" charset="0"/>
              </a:rPr>
              <a:t>  )</a:t>
            </a:r>
            <a:endParaRPr lang="en-US" sz="1600" b="0" dirty="0">
              <a:solidFill>
                <a:srgbClr val="BABED8"/>
              </a:solidFill>
              <a:effectLst/>
              <a:latin typeface="Consolas" panose="020B0609020204030204" pitchFamily="49" charset="0"/>
            </a:endParaRPr>
          </a:p>
          <a:p>
            <a:r>
              <a:rPr lang="en-US" sz="1600" b="0" dirty="0">
                <a:solidFill>
                  <a:srgbClr val="89DDFF"/>
                </a:solidFill>
                <a:effectLst/>
                <a:latin typeface="Consolas" panose="020B0609020204030204" pitchFamily="49" charset="0"/>
              </a:rPr>
              <a:t>}</a:t>
            </a:r>
            <a:endParaRPr lang="en-US" sz="1600" b="0" dirty="0">
              <a:solidFill>
                <a:srgbClr val="BABED8"/>
              </a:solidFill>
              <a:effectLst/>
              <a:latin typeface="Consolas" panose="020B0609020204030204" pitchFamily="49" charset="0"/>
            </a:endParaRPr>
          </a:p>
        </p:txBody>
      </p:sp>
    </p:spTree>
    <p:extLst>
      <p:ext uri="{BB962C8B-B14F-4D97-AF65-F5344CB8AC3E}">
        <p14:creationId xmlns:p14="http://schemas.microsoft.com/office/powerpoint/2010/main" val="37652050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extBox 33">
            <a:extLst>
              <a:ext uri="{FF2B5EF4-FFF2-40B4-BE49-F238E27FC236}">
                <a16:creationId xmlns:a16="http://schemas.microsoft.com/office/drawing/2014/main" id="{D8B89413-A466-4A46-B080-2A0F2354137A}"/>
              </a:ext>
            </a:extLst>
          </p:cNvPr>
          <p:cNvSpPr txBox="1"/>
          <p:nvPr/>
        </p:nvSpPr>
        <p:spPr>
          <a:xfrm>
            <a:off x="11482248" y="6224947"/>
            <a:ext cx="348173" cy="276999"/>
          </a:xfrm>
          <a:prstGeom prst="rect">
            <a:avLst/>
          </a:prstGeom>
          <a:noFill/>
        </p:spPr>
        <p:txBody>
          <a:bodyPr wrap="none" rtlCol="0">
            <a:spAutoFit/>
          </a:bodyPr>
          <a:lstStyle/>
          <a:p>
            <a:pPr algn="r"/>
            <a:fld id="{3D84D9FA-1F41-744C-B738-DD7336045975}" type="slidenum">
              <a:rPr lang="en-US" sz="1200" smtClean="0">
                <a:latin typeface="Core Sans M 35 Light" panose="020F0303030302020204" pitchFamily="34" charset="0"/>
              </a:rPr>
              <a:t>43</a:t>
            </a:fld>
            <a:endParaRPr lang="en-US" sz="1200">
              <a:latin typeface="Core Sans M 35 Light" panose="020F0303030302020204" pitchFamily="34" charset="0"/>
            </a:endParaRPr>
          </a:p>
        </p:txBody>
      </p:sp>
      <p:cxnSp>
        <p:nvCxnSpPr>
          <p:cNvPr id="35" name="Straight Connector 34">
            <a:extLst>
              <a:ext uri="{FF2B5EF4-FFF2-40B4-BE49-F238E27FC236}">
                <a16:creationId xmlns:a16="http://schemas.microsoft.com/office/drawing/2014/main" id="{A7ABFCCF-4F37-5D49-97D4-1C0B45AE6005}"/>
              </a:ext>
            </a:extLst>
          </p:cNvPr>
          <p:cNvCxnSpPr>
            <a:cxnSpLocks/>
          </p:cNvCxnSpPr>
          <p:nvPr/>
        </p:nvCxnSpPr>
        <p:spPr>
          <a:xfrm>
            <a:off x="11857528" y="321138"/>
            <a:ext cx="0" cy="361771"/>
          </a:xfrm>
          <a:prstGeom prst="line">
            <a:avLst/>
          </a:prstGeom>
          <a:ln w="12700">
            <a:solidFill>
              <a:srgbClr val="DC1E35"/>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F3BD5120-9210-6143-9F69-7DC8DEF4E083}"/>
              </a:ext>
            </a:extLst>
          </p:cNvPr>
          <p:cNvCxnSpPr>
            <a:cxnSpLocks/>
          </p:cNvCxnSpPr>
          <p:nvPr/>
        </p:nvCxnSpPr>
        <p:spPr>
          <a:xfrm>
            <a:off x="11857528" y="6175091"/>
            <a:ext cx="0" cy="361771"/>
          </a:xfrm>
          <a:prstGeom prst="line">
            <a:avLst/>
          </a:prstGeom>
          <a:ln w="12700">
            <a:solidFill>
              <a:srgbClr val="DC1E35"/>
            </a:solidFill>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669129D9-1016-334A-8732-4B49B4E4647F}"/>
              </a:ext>
            </a:extLst>
          </p:cNvPr>
          <p:cNvSpPr txBox="1"/>
          <p:nvPr/>
        </p:nvSpPr>
        <p:spPr>
          <a:xfrm>
            <a:off x="10585272" y="365568"/>
            <a:ext cx="1245149" cy="276999"/>
          </a:xfrm>
          <a:prstGeom prst="rect">
            <a:avLst/>
          </a:prstGeom>
          <a:noFill/>
        </p:spPr>
        <p:txBody>
          <a:bodyPr wrap="none" rtlCol="0">
            <a:spAutoFit/>
          </a:bodyPr>
          <a:lstStyle/>
          <a:p>
            <a:pPr algn="r"/>
            <a:r>
              <a:rPr lang="en-US" sz="1200" dirty="0">
                <a:solidFill>
                  <a:srgbClr val="DC1E35"/>
                </a:solidFill>
                <a:latin typeface="Core Sans M 55 Medium" panose="020F0603030302020204" pitchFamily="34" charset="0"/>
              </a:rPr>
              <a:t>React 19 </a:t>
            </a:r>
            <a:r>
              <a:rPr lang="en-US" sz="1200" dirty="0">
                <a:solidFill>
                  <a:srgbClr val="4A5267"/>
                </a:solidFill>
                <a:latin typeface="Core Sans M 35 Light" panose="020F0303030302020204" pitchFamily="34" charset="0"/>
              </a:rPr>
              <a:t>– Use</a:t>
            </a:r>
          </a:p>
        </p:txBody>
      </p:sp>
      <p:cxnSp>
        <p:nvCxnSpPr>
          <p:cNvPr id="39" name="Straight Connector 38">
            <a:extLst>
              <a:ext uri="{FF2B5EF4-FFF2-40B4-BE49-F238E27FC236}">
                <a16:creationId xmlns:a16="http://schemas.microsoft.com/office/drawing/2014/main" id="{47A1194E-6020-524B-A700-6A1191C1771D}"/>
              </a:ext>
            </a:extLst>
          </p:cNvPr>
          <p:cNvCxnSpPr>
            <a:cxnSpLocks/>
          </p:cNvCxnSpPr>
          <p:nvPr/>
        </p:nvCxnSpPr>
        <p:spPr>
          <a:xfrm>
            <a:off x="351327" y="6178826"/>
            <a:ext cx="0" cy="361771"/>
          </a:xfrm>
          <a:prstGeom prst="line">
            <a:avLst/>
          </a:prstGeom>
          <a:ln w="12700">
            <a:solidFill>
              <a:srgbClr val="DC1E35"/>
            </a:solidFill>
          </a:ln>
        </p:spPr>
        <p:style>
          <a:lnRef idx="1">
            <a:schemeClr val="accent1"/>
          </a:lnRef>
          <a:fillRef idx="0">
            <a:schemeClr val="accent1"/>
          </a:fillRef>
          <a:effectRef idx="0">
            <a:schemeClr val="accent1"/>
          </a:effectRef>
          <a:fontRef idx="minor">
            <a:schemeClr val="tx1"/>
          </a:fontRef>
        </p:style>
      </p:cxnSp>
      <p:pic>
        <p:nvPicPr>
          <p:cNvPr id="43" name="Graphic 42">
            <a:extLst>
              <a:ext uri="{FF2B5EF4-FFF2-40B4-BE49-F238E27FC236}">
                <a16:creationId xmlns:a16="http://schemas.microsoft.com/office/drawing/2014/main" id="{F8282668-0591-0946-806F-4B6A27F56C73}"/>
              </a:ext>
            </a:extLst>
          </p:cNvPr>
          <p:cNvPicPr>
            <a:picLocks noChangeAspect="1"/>
          </p:cNvPicPr>
          <p:nvPr/>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322439" y="321138"/>
            <a:ext cx="1884326" cy="406202"/>
          </a:xfrm>
          <a:prstGeom prst="rect">
            <a:avLst/>
          </a:prstGeom>
        </p:spPr>
      </p:pic>
      <p:pic>
        <p:nvPicPr>
          <p:cNvPr id="44" name="Graphic 43">
            <a:extLst>
              <a:ext uri="{FF2B5EF4-FFF2-40B4-BE49-F238E27FC236}">
                <a16:creationId xmlns:a16="http://schemas.microsoft.com/office/drawing/2014/main" id="{3B0E865A-1CD1-1C4B-A488-ACAAD5B64CF8}"/>
              </a:ext>
            </a:extLst>
          </p:cNvPr>
          <p:cNvPicPr>
            <a:picLocks noChangeAspect="1"/>
          </p:cNvPicPr>
          <p:nvPr/>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480395" y="6305029"/>
            <a:ext cx="1392353" cy="117996"/>
          </a:xfrm>
          <a:prstGeom prst="rect">
            <a:avLst/>
          </a:prstGeom>
        </p:spPr>
      </p:pic>
      <p:sp>
        <p:nvSpPr>
          <p:cNvPr id="8" name="TextBox 7">
            <a:extLst>
              <a:ext uri="{FF2B5EF4-FFF2-40B4-BE49-F238E27FC236}">
                <a16:creationId xmlns:a16="http://schemas.microsoft.com/office/drawing/2014/main" id="{D1FC4828-EED3-5E05-7864-10DF7896FEEE}"/>
              </a:ext>
            </a:extLst>
          </p:cNvPr>
          <p:cNvSpPr txBox="1"/>
          <p:nvPr/>
        </p:nvSpPr>
        <p:spPr>
          <a:xfrm>
            <a:off x="4323933" y="682909"/>
            <a:ext cx="3233257" cy="707886"/>
          </a:xfrm>
          <a:prstGeom prst="rect">
            <a:avLst/>
          </a:prstGeom>
          <a:noFill/>
        </p:spPr>
        <p:txBody>
          <a:bodyPr wrap="none" rtlCol="0">
            <a:spAutoFit/>
          </a:bodyPr>
          <a:lstStyle/>
          <a:p>
            <a:pPr algn="ctr"/>
            <a:r>
              <a:rPr lang="en-US" sz="4000" dirty="0">
                <a:solidFill>
                  <a:srgbClr val="DC1E35"/>
                </a:solidFill>
                <a:latin typeface="Core Sans M 35 Light" panose="020F0303030302020204" pitchFamily="34" charset="0"/>
              </a:rPr>
              <a:t>New API: </a:t>
            </a:r>
            <a:r>
              <a:rPr lang="en-US" sz="4000" dirty="0">
                <a:solidFill>
                  <a:srgbClr val="4A5267"/>
                </a:solidFill>
                <a:latin typeface="Core Sans M 35 Light" panose="020F0303030302020204" pitchFamily="34" charset="0"/>
              </a:rPr>
              <a:t>use</a:t>
            </a:r>
          </a:p>
        </p:txBody>
      </p:sp>
      <p:sp>
        <p:nvSpPr>
          <p:cNvPr id="2" name="TextBox 1">
            <a:extLst>
              <a:ext uri="{FF2B5EF4-FFF2-40B4-BE49-F238E27FC236}">
                <a16:creationId xmlns:a16="http://schemas.microsoft.com/office/drawing/2014/main" id="{0EF199A2-9987-CF9A-EF92-6CBEE8BF39A0}"/>
              </a:ext>
            </a:extLst>
          </p:cNvPr>
          <p:cNvSpPr txBox="1"/>
          <p:nvPr/>
        </p:nvSpPr>
        <p:spPr>
          <a:xfrm>
            <a:off x="587946" y="1385752"/>
            <a:ext cx="2223686" cy="461665"/>
          </a:xfrm>
          <a:prstGeom prst="rect">
            <a:avLst/>
          </a:prstGeom>
          <a:noFill/>
        </p:spPr>
        <p:txBody>
          <a:bodyPr wrap="none" rtlCol="0">
            <a:spAutoFit/>
          </a:bodyPr>
          <a:lstStyle/>
          <a:p>
            <a:r>
              <a:rPr lang="en-US" sz="2400" b="0" dirty="0">
                <a:solidFill>
                  <a:srgbClr val="82AAFF"/>
                </a:solidFill>
                <a:effectLst/>
                <a:latin typeface="Consolas" panose="020B0609020204030204" pitchFamily="49" charset="0"/>
              </a:rPr>
              <a:t>use(</a:t>
            </a:r>
            <a:r>
              <a:rPr lang="en-US" sz="2400" dirty="0">
                <a:solidFill>
                  <a:srgbClr val="4A5267"/>
                </a:solidFill>
                <a:latin typeface="Consolas" panose="020B0609020204030204" pitchFamily="49" charset="0"/>
              </a:rPr>
              <a:t>context</a:t>
            </a:r>
            <a:r>
              <a:rPr lang="en-US" sz="2400" b="0" dirty="0">
                <a:solidFill>
                  <a:srgbClr val="82AAFF"/>
                </a:solidFill>
                <a:effectLst/>
                <a:latin typeface="Consolas" panose="020B0609020204030204" pitchFamily="49" charset="0"/>
              </a:rPr>
              <a:t>)</a:t>
            </a:r>
            <a:endParaRPr lang="en-US" sz="2400" dirty="0"/>
          </a:p>
        </p:txBody>
      </p:sp>
      <p:sp>
        <p:nvSpPr>
          <p:cNvPr id="4" name="TextBox 3">
            <a:extLst>
              <a:ext uri="{FF2B5EF4-FFF2-40B4-BE49-F238E27FC236}">
                <a16:creationId xmlns:a16="http://schemas.microsoft.com/office/drawing/2014/main" id="{0493283F-951C-4592-B4E3-C2253EB4ED1B}"/>
              </a:ext>
            </a:extLst>
          </p:cNvPr>
          <p:cNvSpPr txBox="1"/>
          <p:nvPr/>
        </p:nvSpPr>
        <p:spPr>
          <a:xfrm>
            <a:off x="661098" y="1847417"/>
            <a:ext cx="8757222" cy="4278094"/>
          </a:xfrm>
          <a:prstGeom prst="rect">
            <a:avLst/>
          </a:prstGeom>
          <a:solidFill>
            <a:schemeClr val="accent6">
              <a:lumMod val="50000"/>
            </a:schemeClr>
          </a:solidFill>
        </p:spPr>
        <p:txBody>
          <a:bodyPr wrap="square">
            <a:spAutoFit/>
          </a:bodyPr>
          <a:lstStyle/>
          <a:p>
            <a:r>
              <a:rPr lang="en-US" sz="1600" b="0" dirty="0">
                <a:solidFill>
                  <a:srgbClr val="C792EA"/>
                </a:solidFill>
                <a:effectLst/>
                <a:latin typeface="Consolas" panose="020B0609020204030204" pitchFamily="49" charset="0"/>
              </a:rPr>
              <a:t>function</a:t>
            </a:r>
            <a:r>
              <a:rPr lang="en-US" sz="1600" b="0" dirty="0">
                <a:solidFill>
                  <a:srgbClr val="BABED8"/>
                </a:solidFill>
                <a:effectLst/>
                <a:latin typeface="Consolas" panose="020B0609020204030204" pitchFamily="49" charset="0"/>
              </a:rPr>
              <a:t> </a:t>
            </a:r>
            <a:r>
              <a:rPr lang="en-US" sz="1600" b="0" dirty="0">
                <a:solidFill>
                  <a:srgbClr val="82AAFF"/>
                </a:solidFill>
                <a:effectLst/>
                <a:latin typeface="Consolas" panose="020B0609020204030204" pitchFamily="49" charset="0"/>
              </a:rPr>
              <a:t>Comments</a:t>
            </a:r>
            <a:r>
              <a:rPr lang="en-US" sz="1600" b="0" dirty="0">
                <a:solidFill>
                  <a:srgbClr val="89DDFF"/>
                </a:solidFill>
                <a:effectLst/>
                <a:latin typeface="Consolas" panose="020B0609020204030204" pitchFamily="49" charset="0"/>
              </a:rPr>
              <a:t>({</a:t>
            </a:r>
            <a:r>
              <a:rPr lang="en-US" sz="1600" b="0" i="1" dirty="0" err="1">
                <a:solidFill>
                  <a:srgbClr val="BABED8"/>
                </a:solidFill>
                <a:effectLst/>
                <a:latin typeface="Consolas" panose="020B0609020204030204" pitchFamily="49" charset="0"/>
              </a:rPr>
              <a:t>commentsPromise</a:t>
            </a:r>
            <a:r>
              <a:rPr lang="en-US" sz="1600" b="0" dirty="0">
                <a:solidFill>
                  <a:srgbClr val="89DDFF"/>
                </a:solidFill>
                <a:effectLst/>
                <a:latin typeface="Consolas" panose="020B0609020204030204" pitchFamily="49" charset="0"/>
              </a:rPr>
              <a:t>})</a:t>
            </a:r>
            <a:r>
              <a:rPr lang="en-US" sz="1600" b="0" dirty="0">
                <a:solidFill>
                  <a:srgbClr val="BABED8"/>
                </a:solidFill>
                <a:effectLst/>
                <a:latin typeface="Consolas" panose="020B0609020204030204" pitchFamily="49" charset="0"/>
              </a:rPr>
              <a:t> </a:t>
            </a:r>
            <a:r>
              <a:rPr lang="en-US" sz="1600" b="0" dirty="0">
                <a:solidFill>
                  <a:srgbClr val="89DDFF"/>
                </a:solidFill>
                <a:effectLst/>
                <a:latin typeface="Consolas" panose="020B0609020204030204" pitchFamily="49" charset="0"/>
              </a:rPr>
              <a:t>{</a:t>
            </a:r>
            <a:endParaRPr lang="en-US" sz="1600" b="0" dirty="0">
              <a:solidFill>
                <a:srgbClr val="BABED8"/>
              </a:solidFill>
              <a:effectLst/>
              <a:latin typeface="Consolas" panose="020B0609020204030204" pitchFamily="49" charset="0"/>
            </a:endParaRPr>
          </a:p>
          <a:p>
            <a:r>
              <a:rPr lang="en-US" sz="1600" b="0" dirty="0">
                <a:solidFill>
                  <a:srgbClr val="89DDFF"/>
                </a:solidFill>
                <a:effectLst/>
                <a:latin typeface="Consolas" panose="020B0609020204030204" pitchFamily="49" charset="0"/>
              </a:rPr>
              <a:t>  </a:t>
            </a:r>
            <a:r>
              <a:rPr lang="en-US" sz="1600" b="0" i="1" dirty="0">
                <a:solidFill>
                  <a:srgbClr val="464B5D"/>
                </a:solidFill>
                <a:effectLst/>
                <a:latin typeface="Consolas" panose="020B0609020204030204" pitchFamily="49" charset="0"/>
              </a:rPr>
              <a:t>// `use` will suspend until the promise resolves.</a:t>
            </a:r>
            <a:endParaRPr lang="en-US" sz="1600" b="0" dirty="0">
              <a:solidFill>
                <a:srgbClr val="BABED8"/>
              </a:solidFill>
              <a:effectLst/>
              <a:latin typeface="Consolas" panose="020B0609020204030204" pitchFamily="49" charset="0"/>
            </a:endParaRPr>
          </a:p>
          <a:p>
            <a:r>
              <a:rPr lang="en-US" sz="1600" b="0" dirty="0">
                <a:solidFill>
                  <a:srgbClr val="F07178"/>
                </a:solidFill>
                <a:effectLst/>
                <a:latin typeface="Consolas" panose="020B0609020204030204" pitchFamily="49" charset="0"/>
              </a:rPr>
              <a:t>  </a:t>
            </a:r>
            <a:r>
              <a:rPr lang="en-US" sz="1600" b="0" dirty="0">
                <a:solidFill>
                  <a:srgbClr val="C792EA"/>
                </a:solidFill>
                <a:effectLst/>
                <a:latin typeface="Consolas" panose="020B0609020204030204" pitchFamily="49" charset="0"/>
              </a:rPr>
              <a:t>const</a:t>
            </a:r>
            <a:r>
              <a:rPr lang="en-US" sz="1600" b="0" dirty="0">
                <a:solidFill>
                  <a:srgbClr val="F07178"/>
                </a:solidFill>
                <a:effectLst/>
                <a:latin typeface="Consolas" panose="020B0609020204030204" pitchFamily="49" charset="0"/>
              </a:rPr>
              <a:t> </a:t>
            </a:r>
            <a:r>
              <a:rPr lang="en-US" sz="1600" b="0" dirty="0">
                <a:solidFill>
                  <a:srgbClr val="BABED8"/>
                </a:solidFill>
                <a:effectLst/>
                <a:latin typeface="Consolas" panose="020B0609020204030204" pitchFamily="49" charset="0"/>
              </a:rPr>
              <a:t>comments</a:t>
            </a:r>
            <a:r>
              <a:rPr lang="en-US" sz="1600" b="0" dirty="0">
                <a:solidFill>
                  <a:srgbClr val="F07178"/>
                </a:solidFill>
                <a:effectLst/>
                <a:latin typeface="Consolas" panose="020B0609020204030204" pitchFamily="49" charset="0"/>
              </a:rPr>
              <a:t> </a:t>
            </a:r>
            <a:r>
              <a:rPr lang="en-US" sz="1600" b="0" dirty="0">
                <a:solidFill>
                  <a:srgbClr val="89DDFF"/>
                </a:solidFill>
                <a:effectLst/>
                <a:latin typeface="Consolas" panose="020B0609020204030204" pitchFamily="49" charset="0"/>
              </a:rPr>
              <a:t>=</a:t>
            </a:r>
            <a:r>
              <a:rPr lang="en-US" sz="1600" b="0" dirty="0">
                <a:solidFill>
                  <a:srgbClr val="F07178"/>
                </a:solidFill>
                <a:effectLst/>
                <a:latin typeface="Consolas" panose="020B0609020204030204" pitchFamily="49" charset="0"/>
              </a:rPr>
              <a:t> </a:t>
            </a:r>
            <a:r>
              <a:rPr lang="en-US" sz="1600" b="0" dirty="0">
                <a:solidFill>
                  <a:srgbClr val="82AAFF"/>
                </a:solidFill>
                <a:effectLst/>
                <a:latin typeface="Consolas" panose="020B0609020204030204" pitchFamily="49" charset="0"/>
              </a:rPr>
              <a:t>use</a:t>
            </a:r>
            <a:r>
              <a:rPr lang="en-US" sz="1600" b="0" dirty="0">
                <a:solidFill>
                  <a:srgbClr val="F07178"/>
                </a:solidFill>
                <a:effectLst/>
                <a:latin typeface="Consolas" panose="020B0609020204030204" pitchFamily="49" charset="0"/>
              </a:rPr>
              <a:t>(</a:t>
            </a:r>
            <a:r>
              <a:rPr lang="en-US" sz="1600" b="0" i="1" dirty="0" err="1">
                <a:solidFill>
                  <a:srgbClr val="BABED8"/>
                </a:solidFill>
                <a:effectLst/>
                <a:latin typeface="Consolas" panose="020B0609020204030204" pitchFamily="49" charset="0"/>
              </a:rPr>
              <a:t>commentsPromise</a:t>
            </a:r>
            <a:r>
              <a:rPr lang="en-US" sz="1600" b="0" dirty="0">
                <a:solidFill>
                  <a:srgbClr val="F07178"/>
                </a:solidFill>
                <a:effectLst/>
                <a:latin typeface="Consolas" panose="020B0609020204030204" pitchFamily="49" charset="0"/>
              </a:rPr>
              <a:t>)</a:t>
            </a:r>
            <a:r>
              <a:rPr lang="en-US" sz="1600" b="0" dirty="0">
                <a:solidFill>
                  <a:srgbClr val="89DDFF"/>
                </a:solidFill>
                <a:effectLst/>
                <a:latin typeface="Consolas" panose="020B0609020204030204" pitchFamily="49" charset="0"/>
              </a:rPr>
              <a:t>;</a:t>
            </a:r>
          </a:p>
          <a:p>
            <a:r>
              <a:rPr lang="en-US" sz="1600" dirty="0">
                <a:solidFill>
                  <a:srgbClr val="89DDFF"/>
                </a:solidFill>
                <a:latin typeface="Consolas" panose="020B0609020204030204" pitchFamily="49" charset="0"/>
              </a:rPr>
              <a:t>  </a:t>
            </a:r>
            <a:r>
              <a:rPr lang="en-US" sz="1600" b="0" dirty="0">
                <a:solidFill>
                  <a:srgbClr val="C792EA"/>
                </a:solidFill>
                <a:effectLst/>
                <a:latin typeface="Consolas" panose="020B0609020204030204" pitchFamily="49" charset="0"/>
              </a:rPr>
              <a:t>const</a:t>
            </a:r>
            <a:r>
              <a:rPr lang="en-US" sz="1600" b="0" dirty="0">
                <a:solidFill>
                  <a:srgbClr val="F07178"/>
                </a:solidFill>
                <a:effectLst/>
                <a:latin typeface="Consolas" panose="020B0609020204030204" pitchFamily="49" charset="0"/>
              </a:rPr>
              <a:t> </a:t>
            </a:r>
            <a:r>
              <a:rPr lang="en-US" sz="1600" b="0" dirty="0">
                <a:solidFill>
                  <a:srgbClr val="BABED8"/>
                </a:solidFill>
                <a:effectLst/>
                <a:latin typeface="Consolas" panose="020B0609020204030204" pitchFamily="49" charset="0"/>
              </a:rPr>
              <a:t>theme</a:t>
            </a:r>
            <a:r>
              <a:rPr lang="en-US" sz="1600" b="0" dirty="0">
                <a:solidFill>
                  <a:srgbClr val="F07178"/>
                </a:solidFill>
                <a:effectLst/>
                <a:latin typeface="Consolas" panose="020B0609020204030204" pitchFamily="49" charset="0"/>
              </a:rPr>
              <a:t> </a:t>
            </a:r>
            <a:r>
              <a:rPr lang="en-US" sz="1600" b="0" dirty="0">
                <a:solidFill>
                  <a:srgbClr val="89DDFF"/>
                </a:solidFill>
                <a:effectLst/>
                <a:latin typeface="Consolas" panose="020B0609020204030204" pitchFamily="49" charset="0"/>
              </a:rPr>
              <a:t>=</a:t>
            </a:r>
            <a:r>
              <a:rPr lang="en-US" sz="1600" b="0" dirty="0">
                <a:solidFill>
                  <a:srgbClr val="F07178"/>
                </a:solidFill>
                <a:effectLst/>
                <a:latin typeface="Consolas" panose="020B0609020204030204" pitchFamily="49" charset="0"/>
              </a:rPr>
              <a:t> </a:t>
            </a:r>
            <a:r>
              <a:rPr lang="en-US" sz="1600" b="0" dirty="0">
                <a:solidFill>
                  <a:srgbClr val="82AAFF"/>
                </a:solidFill>
                <a:effectLst/>
                <a:latin typeface="Consolas" panose="020B0609020204030204" pitchFamily="49" charset="0"/>
              </a:rPr>
              <a:t>use</a:t>
            </a:r>
            <a:r>
              <a:rPr lang="en-US" sz="1600" b="0" dirty="0">
                <a:solidFill>
                  <a:srgbClr val="F07178"/>
                </a:solidFill>
                <a:effectLst/>
                <a:latin typeface="Consolas" panose="020B0609020204030204" pitchFamily="49" charset="0"/>
              </a:rPr>
              <a:t>(</a:t>
            </a:r>
            <a:r>
              <a:rPr lang="en-US" sz="1600" b="0" i="1" dirty="0" err="1">
                <a:solidFill>
                  <a:srgbClr val="BABED8"/>
                </a:solidFill>
                <a:effectLst/>
                <a:latin typeface="Consolas" panose="020B0609020204030204" pitchFamily="49" charset="0"/>
              </a:rPr>
              <a:t>ThemeContext</a:t>
            </a:r>
            <a:r>
              <a:rPr lang="en-US" sz="1600" b="0" dirty="0">
                <a:solidFill>
                  <a:srgbClr val="F07178"/>
                </a:solidFill>
                <a:effectLst/>
                <a:latin typeface="Consolas" panose="020B0609020204030204" pitchFamily="49" charset="0"/>
              </a:rPr>
              <a:t>)</a:t>
            </a:r>
            <a:r>
              <a:rPr lang="en-US" sz="1600" b="0" dirty="0">
                <a:solidFill>
                  <a:srgbClr val="89DDFF"/>
                </a:solidFill>
                <a:effectLst/>
                <a:latin typeface="Consolas" panose="020B0609020204030204" pitchFamily="49" charset="0"/>
              </a:rPr>
              <a:t>;</a:t>
            </a:r>
            <a:endParaRPr lang="en-US" sz="1600" b="0" dirty="0">
              <a:solidFill>
                <a:srgbClr val="BABED8"/>
              </a:solidFill>
              <a:effectLst/>
              <a:latin typeface="Consolas" panose="020B0609020204030204" pitchFamily="49" charset="0"/>
            </a:endParaRPr>
          </a:p>
          <a:p>
            <a:r>
              <a:rPr lang="en-US" sz="1600" b="0" dirty="0">
                <a:solidFill>
                  <a:srgbClr val="F07178"/>
                </a:solidFill>
                <a:effectLst/>
                <a:latin typeface="Consolas" panose="020B0609020204030204" pitchFamily="49" charset="0"/>
              </a:rPr>
              <a:t>  </a:t>
            </a:r>
            <a:r>
              <a:rPr lang="en-US" sz="1600" b="0" i="1" dirty="0">
                <a:solidFill>
                  <a:srgbClr val="89DDFF"/>
                </a:solidFill>
                <a:effectLst/>
                <a:latin typeface="Consolas" panose="020B0609020204030204" pitchFamily="49" charset="0"/>
              </a:rPr>
              <a:t>return</a:t>
            </a:r>
            <a:r>
              <a:rPr lang="en-US" sz="1600" b="0" dirty="0">
                <a:solidFill>
                  <a:srgbClr val="F07178"/>
                </a:solidFill>
                <a:effectLst/>
                <a:latin typeface="Consolas" panose="020B0609020204030204" pitchFamily="49" charset="0"/>
              </a:rPr>
              <a:t> </a:t>
            </a:r>
            <a:r>
              <a:rPr lang="en-US" sz="1600" b="0" dirty="0" err="1">
                <a:solidFill>
                  <a:srgbClr val="BABED8"/>
                </a:solidFill>
                <a:effectLst/>
                <a:latin typeface="Consolas" panose="020B0609020204030204" pitchFamily="49" charset="0"/>
              </a:rPr>
              <a:t>comments</a:t>
            </a:r>
            <a:r>
              <a:rPr lang="en-US" sz="1600" b="0" dirty="0" err="1">
                <a:solidFill>
                  <a:srgbClr val="89DDFF"/>
                </a:solidFill>
                <a:effectLst/>
                <a:latin typeface="Consolas" panose="020B0609020204030204" pitchFamily="49" charset="0"/>
              </a:rPr>
              <a:t>.</a:t>
            </a:r>
            <a:r>
              <a:rPr lang="en-US" sz="1600" b="0" dirty="0" err="1">
                <a:solidFill>
                  <a:srgbClr val="82AAFF"/>
                </a:solidFill>
                <a:effectLst/>
                <a:latin typeface="Consolas" panose="020B0609020204030204" pitchFamily="49" charset="0"/>
              </a:rPr>
              <a:t>map</a:t>
            </a:r>
            <a:r>
              <a:rPr lang="en-US" sz="1600" b="0" dirty="0">
                <a:solidFill>
                  <a:srgbClr val="F07178"/>
                </a:solidFill>
                <a:effectLst/>
                <a:latin typeface="Consolas" panose="020B0609020204030204" pitchFamily="49" charset="0"/>
              </a:rPr>
              <a:t>(</a:t>
            </a:r>
            <a:r>
              <a:rPr lang="en-US" sz="1600" b="0" i="1" dirty="0">
                <a:solidFill>
                  <a:srgbClr val="BABED8"/>
                </a:solidFill>
                <a:effectLst/>
                <a:latin typeface="Consolas" panose="020B0609020204030204" pitchFamily="49" charset="0"/>
              </a:rPr>
              <a:t>comment</a:t>
            </a:r>
            <a:r>
              <a:rPr lang="en-US" sz="1600" b="0" dirty="0">
                <a:solidFill>
                  <a:srgbClr val="F07178"/>
                </a:solidFill>
                <a:effectLst/>
                <a:latin typeface="Consolas" panose="020B0609020204030204" pitchFamily="49" charset="0"/>
              </a:rPr>
              <a:t> </a:t>
            </a:r>
            <a:r>
              <a:rPr lang="en-US" sz="1600" b="0" dirty="0">
                <a:solidFill>
                  <a:srgbClr val="C792EA"/>
                </a:solidFill>
                <a:effectLst/>
                <a:latin typeface="Consolas" panose="020B0609020204030204" pitchFamily="49" charset="0"/>
              </a:rPr>
              <a:t>=&gt;</a:t>
            </a:r>
            <a:r>
              <a:rPr lang="en-US" sz="1600" b="0" dirty="0">
                <a:solidFill>
                  <a:srgbClr val="F07178"/>
                </a:solidFill>
                <a:effectLst/>
                <a:latin typeface="Consolas" panose="020B0609020204030204" pitchFamily="49" charset="0"/>
              </a:rPr>
              <a:t> </a:t>
            </a:r>
          </a:p>
          <a:p>
            <a:r>
              <a:rPr lang="en-US" sz="1600" dirty="0">
                <a:solidFill>
                  <a:srgbClr val="F07178"/>
                </a:solidFill>
                <a:latin typeface="Consolas" panose="020B0609020204030204" pitchFamily="49" charset="0"/>
              </a:rPr>
              <a:t>	</a:t>
            </a:r>
            <a:r>
              <a:rPr lang="en-US" sz="1600" b="0" dirty="0">
                <a:solidFill>
                  <a:srgbClr val="89DDFF"/>
                </a:solidFill>
                <a:effectLst/>
                <a:latin typeface="Consolas" panose="020B0609020204030204" pitchFamily="49" charset="0"/>
              </a:rPr>
              <a:t>&lt;</a:t>
            </a:r>
            <a:r>
              <a:rPr lang="en-US" sz="1600" b="0" dirty="0">
                <a:solidFill>
                  <a:srgbClr val="F07178"/>
                </a:solidFill>
                <a:effectLst/>
                <a:latin typeface="Consolas" panose="020B0609020204030204" pitchFamily="49" charset="0"/>
              </a:rPr>
              <a:t>p</a:t>
            </a:r>
            <a:r>
              <a:rPr lang="en-US" sz="1600" b="0" dirty="0">
                <a:solidFill>
                  <a:srgbClr val="89DDFF"/>
                </a:solidFill>
                <a:effectLst/>
                <a:latin typeface="Consolas" panose="020B0609020204030204" pitchFamily="49" charset="0"/>
              </a:rPr>
              <a:t> </a:t>
            </a:r>
            <a:r>
              <a:rPr lang="en-US" sz="1600" b="0" dirty="0">
                <a:solidFill>
                  <a:srgbClr val="C792EA"/>
                </a:solidFill>
                <a:effectLst/>
                <a:latin typeface="Consolas" panose="020B0609020204030204" pitchFamily="49" charset="0"/>
              </a:rPr>
              <a:t>key</a:t>
            </a:r>
            <a:r>
              <a:rPr lang="en-US" sz="1600" b="0" dirty="0">
                <a:solidFill>
                  <a:srgbClr val="89DDFF"/>
                </a:solidFill>
                <a:effectLst/>
                <a:latin typeface="Consolas" panose="020B0609020204030204" pitchFamily="49" charset="0"/>
              </a:rPr>
              <a:t>={</a:t>
            </a:r>
            <a:r>
              <a:rPr lang="en-US" sz="1600" b="0" i="1" dirty="0">
                <a:solidFill>
                  <a:srgbClr val="BABED8"/>
                </a:solidFill>
                <a:effectLst/>
                <a:latin typeface="Consolas" panose="020B0609020204030204" pitchFamily="49" charset="0"/>
              </a:rPr>
              <a:t>comment</a:t>
            </a:r>
            <a:r>
              <a:rPr lang="en-US" sz="1600" b="0" dirty="0">
                <a:solidFill>
                  <a:srgbClr val="89DDFF"/>
                </a:solidFill>
                <a:effectLst/>
                <a:latin typeface="Consolas" panose="020B0609020204030204" pitchFamily="49" charset="0"/>
              </a:rPr>
              <a:t>.</a:t>
            </a:r>
            <a:r>
              <a:rPr lang="en-US" sz="1600" b="0" dirty="0">
                <a:solidFill>
                  <a:srgbClr val="BABED8"/>
                </a:solidFill>
                <a:effectLst/>
                <a:latin typeface="Consolas" panose="020B0609020204030204" pitchFamily="49" charset="0"/>
              </a:rPr>
              <a:t>id</a:t>
            </a:r>
            <a:r>
              <a:rPr lang="en-US" sz="1600" b="0" dirty="0">
                <a:solidFill>
                  <a:srgbClr val="89DDFF"/>
                </a:solidFill>
                <a:effectLst/>
                <a:latin typeface="Consolas" panose="020B0609020204030204" pitchFamily="49" charset="0"/>
              </a:rPr>
              <a:t>} </a:t>
            </a:r>
            <a:r>
              <a:rPr lang="en-US" sz="1600" b="0" dirty="0">
                <a:solidFill>
                  <a:srgbClr val="C792EA"/>
                </a:solidFill>
                <a:effectLst/>
                <a:latin typeface="Consolas" panose="020B0609020204030204" pitchFamily="49" charset="0"/>
              </a:rPr>
              <a:t>style</a:t>
            </a:r>
            <a:r>
              <a:rPr lang="en-US" sz="1600" b="0" dirty="0">
                <a:solidFill>
                  <a:srgbClr val="89DDFF"/>
                </a:solidFill>
                <a:effectLst/>
                <a:latin typeface="Consolas" panose="020B0609020204030204" pitchFamily="49" charset="0"/>
              </a:rPr>
              <a:t>={{</a:t>
            </a:r>
            <a:r>
              <a:rPr lang="en-US" sz="1600" b="0" dirty="0">
                <a:solidFill>
                  <a:srgbClr val="BABED8"/>
                </a:solidFill>
                <a:effectLst/>
                <a:latin typeface="Consolas" panose="020B0609020204030204" pitchFamily="49" charset="0"/>
              </a:rPr>
              <a:t>color</a:t>
            </a:r>
            <a:r>
              <a:rPr lang="en-US" sz="1600" b="0" dirty="0">
                <a:solidFill>
                  <a:srgbClr val="89DDFF"/>
                </a:solidFill>
                <a:effectLst/>
                <a:latin typeface="Consolas" panose="020B0609020204030204" pitchFamily="49" charset="0"/>
              </a:rPr>
              <a:t>:</a:t>
            </a:r>
            <a:r>
              <a:rPr lang="en-US" sz="1600" b="0" dirty="0">
                <a:solidFill>
                  <a:srgbClr val="BABED8"/>
                </a:solidFill>
                <a:effectLst/>
                <a:latin typeface="Consolas" panose="020B0609020204030204" pitchFamily="49" charset="0"/>
              </a:rPr>
              <a:t> </a:t>
            </a:r>
            <a:r>
              <a:rPr lang="en-US" sz="1600" b="0" dirty="0" err="1">
                <a:solidFill>
                  <a:srgbClr val="BABED8"/>
                </a:solidFill>
                <a:effectLst/>
                <a:latin typeface="Consolas" panose="020B0609020204030204" pitchFamily="49" charset="0"/>
              </a:rPr>
              <a:t>theme</a:t>
            </a:r>
            <a:r>
              <a:rPr lang="en-US" sz="1600" b="0" dirty="0" err="1">
                <a:solidFill>
                  <a:srgbClr val="89DDFF"/>
                </a:solidFill>
                <a:effectLst/>
                <a:latin typeface="Consolas" panose="020B0609020204030204" pitchFamily="49" charset="0"/>
              </a:rPr>
              <a:t>.</a:t>
            </a:r>
            <a:r>
              <a:rPr lang="en-US" sz="1600" b="0" dirty="0" err="1">
                <a:solidFill>
                  <a:srgbClr val="BABED8"/>
                </a:solidFill>
                <a:effectLst/>
                <a:latin typeface="Consolas" panose="020B0609020204030204" pitchFamily="49" charset="0"/>
              </a:rPr>
              <a:t>color</a:t>
            </a:r>
            <a:r>
              <a:rPr lang="en-US" sz="1600" b="0" dirty="0">
                <a:solidFill>
                  <a:srgbClr val="89DDFF"/>
                </a:solidFill>
                <a:effectLst/>
                <a:latin typeface="Consolas" panose="020B0609020204030204" pitchFamily="49" charset="0"/>
              </a:rPr>
              <a:t>}}&gt;{</a:t>
            </a:r>
            <a:r>
              <a:rPr lang="en-US" sz="1600" b="0" i="1" dirty="0">
                <a:solidFill>
                  <a:srgbClr val="BABED8"/>
                </a:solidFill>
                <a:effectLst/>
                <a:latin typeface="Consolas" panose="020B0609020204030204" pitchFamily="49" charset="0"/>
              </a:rPr>
              <a:t>comment</a:t>
            </a:r>
            <a:r>
              <a:rPr lang="en-US" sz="1600" b="0" dirty="0">
                <a:solidFill>
                  <a:srgbClr val="89DDFF"/>
                </a:solidFill>
                <a:effectLst/>
                <a:latin typeface="Consolas" panose="020B0609020204030204" pitchFamily="49" charset="0"/>
              </a:rPr>
              <a:t>}&lt;/</a:t>
            </a:r>
            <a:r>
              <a:rPr lang="en-US" sz="1600" b="0" dirty="0">
                <a:solidFill>
                  <a:srgbClr val="F07178"/>
                </a:solidFill>
                <a:effectLst/>
                <a:latin typeface="Consolas" panose="020B0609020204030204" pitchFamily="49" charset="0"/>
              </a:rPr>
              <a:t>p</a:t>
            </a:r>
            <a:r>
              <a:rPr lang="en-US" sz="1600" b="0" dirty="0">
                <a:solidFill>
                  <a:srgbClr val="89DDFF"/>
                </a:solidFill>
                <a:effectLst/>
                <a:latin typeface="Consolas" panose="020B0609020204030204" pitchFamily="49" charset="0"/>
              </a:rPr>
              <a:t>&gt;</a:t>
            </a:r>
            <a:r>
              <a:rPr lang="en-US" sz="1600" b="0" dirty="0">
                <a:solidFill>
                  <a:srgbClr val="F07178"/>
                </a:solidFill>
                <a:effectLst/>
                <a:latin typeface="Consolas" panose="020B0609020204030204" pitchFamily="49" charset="0"/>
              </a:rPr>
              <a:t>)</a:t>
            </a:r>
            <a:r>
              <a:rPr lang="en-US" sz="1600" b="0" dirty="0">
                <a:solidFill>
                  <a:srgbClr val="89DDFF"/>
                </a:solidFill>
                <a:effectLst/>
                <a:latin typeface="Consolas" panose="020B0609020204030204" pitchFamily="49" charset="0"/>
              </a:rPr>
              <a:t>;</a:t>
            </a:r>
            <a:endParaRPr lang="en-US" sz="1600" b="0" dirty="0">
              <a:solidFill>
                <a:srgbClr val="BABED8"/>
              </a:solidFill>
              <a:effectLst/>
              <a:latin typeface="Consolas" panose="020B0609020204030204" pitchFamily="49" charset="0"/>
            </a:endParaRPr>
          </a:p>
          <a:p>
            <a:r>
              <a:rPr lang="en-US" sz="1600" b="0" dirty="0">
                <a:solidFill>
                  <a:srgbClr val="89DDFF"/>
                </a:solidFill>
                <a:effectLst/>
                <a:latin typeface="Consolas" panose="020B0609020204030204" pitchFamily="49" charset="0"/>
              </a:rPr>
              <a:t>}</a:t>
            </a:r>
            <a:endParaRPr lang="en-US" sz="1600" b="0" dirty="0">
              <a:solidFill>
                <a:srgbClr val="BABED8"/>
              </a:solidFill>
              <a:effectLst/>
              <a:latin typeface="Consolas" panose="020B0609020204030204" pitchFamily="49" charset="0"/>
            </a:endParaRPr>
          </a:p>
          <a:p>
            <a:br>
              <a:rPr lang="en-US" sz="1600" b="0" dirty="0">
                <a:solidFill>
                  <a:srgbClr val="BABED8"/>
                </a:solidFill>
                <a:effectLst/>
                <a:latin typeface="Consolas" panose="020B0609020204030204" pitchFamily="49" charset="0"/>
              </a:rPr>
            </a:br>
            <a:r>
              <a:rPr lang="en-US" sz="1600" b="0" dirty="0">
                <a:solidFill>
                  <a:srgbClr val="C792EA"/>
                </a:solidFill>
                <a:effectLst/>
                <a:latin typeface="Consolas" panose="020B0609020204030204" pitchFamily="49" charset="0"/>
              </a:rPr>
              <a:t>function</a:t>
            </a:r>
            <a:r>
              <a:rPr lang="en-US" sz="1600" b="0" dirty="0">
                <a:solidFill>
                  <a:srgbClr val="BABED8"/>
                </a:solidFill>
                <a:effectLst/>
                <a:latin typeface="Consolas" panose="020B0609020204030204" pitchFamily="49" charset="0"/>
              </a:rPr>
              <a:t> </a:t>
            </a:r>
            <a:r>
              <a:rPr lang="en-US" sz="1600" b="0" dirty="0">
                <a:solidFill>
                  <a:srgbClr val="82AAFF"/>
                </a:solidFill>
                <a:effectLst/>
                <a:latin typeface="Consolas" panose="020B0609020204030204" pitchFamily="49" charset="0"/>
              </a:rPr>
              <a:t>Page</a:t>
            </a:r>
            <a:r>
              <a:rPr lang="en-US" sz="1600" b="0" dirty="0">
                <a:solidFill>
                  <a:srgbClr val="89DDFF"/>
                </a:solidFill>
                <a:effectLst/>
                <a:latin typeface="Consolas" panose="020B0609020204030204" pitchFamily="49" charset="0"/>
              </a:rPr>
              <a:t>({</a:t>
            </a:r>
            <a:r>
              <a:rPr lang="en-US" sz="1600" b="0" i="1" dirty="0" err="1">
                <a:solidFill>
                  <a:srgbClr val="BABED8"/>
                </a:solidFill>
                <a:effectLst/>
                <a:latin typeface="Consolas" panose="020B0609020204030204" pitchFamily="49" charset="0"/>
              </a:rPr>
              <a:t>commentsPromise</a:t>
            </a:r>
            <a:r>
              <a:rPr lang="en-US" sz="1600" b="0" dirty="0">
                <a:solidFill>
                  <a:srgbClr val="89DDFF"/>
                </a:solidFill>
                <a:effectLst/>
                <a:latin typeface="Consolas" panose="020B0609020204030204" pitchFamily="49" charset="0"/>
              </a:rPr>
              <a:t>})</a:t>
            </a:r>
            <a:r>
              <a:rPr lang="en-US" sz="1600" b="0" dirty="0">
                <a:solidFill>
                  <a:srgbClr val="BABED8"/>
                </a:solidFill>
                <a:effectLst/>
                <a:latin typeface="Consolas" panose="020B0609020204030204" pitchFamily="49" charset="0"/>
              </a:rPr>
              <a:t> </a:t>
            </a:r>
            <a:r>
              <a:rPr lang="en-US" sz="1600" b="0" dirty="0">
                <a:solidFill>
                  <a:srgbClr val="89DDFF"/>
                </a:solidFill>
                <a:effectLst/>
                <a:latin typeface="Consolas" panose="020B0609020204030204" pitchFamily="49" charset="0"/>
              </a:rPr>
              <a:t>{</a:t>
            </a:r>
            <a:endParaRPr lang="en-US" sz="1600" b="0" dirty="0">
              <a:solidFill>
                <a:srgbClr val="BABED8"/>
              </a:solidFill>
              <a:effectLst/>
              <a:latin typeface="Consolas" panose="020B0609020204030204" pitchFamily="49" charset="0"/>
            </a:endParaRPr>
          </a:p>
          <a:p>
            <a:r>
              <a:rPr lang="en-US" sz="1600" b="0" dirty="0">
                <a:solidFill>
                  <a:srgbClr val="89DDFF"/>
                </a:solidFill>
                <a:effectLst/>
                <a:latin typeface="Consolas" panose="020B0609020204030204" pitchFamily="49" charset="0"/>
              </a:rPr>
              <a:t>  </a:t>
            </a:r>
            <a:r>
              <a:rPr lang="en-US" sz="1600" b="0" i="1" dirty="0">
                <a:solidFill>
                  <a:srgbClr val="464B5D"/>
                </a:solidFill>
                <a:effectLst/>
                <a:latin typeface="Consolas" panose="020B0609020204030204" pitchFamily="49" charset="0"/>
              </a:rPr>
              <a:t>// When `use` suspends in Comments,</a:t>
            </a:r>
            <a:endParaRPr lang="en-US" sz="1600" b="0" dirty="0">
              <a:solidFill>
                <a:srgbClr val="BABED8"/>
              </a:solidFill>
              <a:effectLst/>
              <a:latin typeface="Consolas" panose="020B0609020204030204" pitchFamily="49" charset="0"/>
            </a:endParaRPr>
          </a:p>
          <a:p>
            <a:r>
              <a:rPr lang="en-US" sz="1600" b="0" dirty="0">
                <a:solidFill>
                  <a:srgbClr val="89DDFF"/>
                </a:solidFill>
                <a:effectLst/>
                <a:latin typeface="Consolas" panose="020B0609020204030204" pitchFamily="49" charset="0"/>
              </a:rPr>
              <a:t>  </a:t>
            </a:r>
            <a:r>
              <a:rPr lang="en-US" sz="1600" b="0" i="1" dirty="0">
                <a:solidFill>
                  <a:srgbClr val="464B5D"/>
                </a:solidFill>
                <a:effectLst/>
                <a:latin typeface="Consolas" panose="020B0609020204030204" pitchFamily="49" charset="0"/>
              </a:rPr>
              <a:t>// this Suspense boundary will be shown.</a:t>
            </a:r>
            <a:endParaRPr lang="en-US" sz="1600" b="0" dirty="0">
              <a:solidFill>
                <a:srgbClr val="BABED8"/>
              </a:solidFill>
              <a:effectLst/>
              <a:latin typeface="Consolas" panose="020B0609020204030204" pitchFamily="49" charset="0"/>
            </a:endParaRPr>
          </a:p>
          <a:p>
            <a:r>
              <a:rPr lang="en-US" sz="1600" b="0" dirty="0">
                <a:solidFill>
                  <a:srgbClr val="F07178"/>
                </a:solidFill>
                <a:effectLst/>
                <a:latin typeface="Consolas" panose="020B0609020204030204" pitchFamily="49" charset="0"/>
              </a:rPr>
              <a:t>  </a:t>
            </a:r>
            <a:r>
              <a:rPr lang="en-US" sz="1600" b="0" i="1" dirty="0">
                <a:solidFill>
                  <a:srgbClr val="89DDFF"/>
                </a:solidFill>
                <a:effectLst/>
                <a:latin typeface="Consolas" panose="020B0609020204030204" pitchFamily="49" charset="0"/>
              </a:rPr>
              <a:t>return</a:t>
            </a:r>
            <a:r>
              <a:rPr lang="en-US" sz="1600" b="0" dirty="0">
                <a:solidFill>
                  <a:srgbClr val="F07178"/>
                </a:solidFill>
                <a:effectLst/>
                <a:latin typeface="Consolas" panose="020B0609020204030204" pitchFamily="49" charset="0"/>
              </a:rPr>
              <a:t> (</a:t>
            </a:r>
            <a:endParaRPr lang="en-US" sz="1600" b="0" dirty="0">
              <a:solidFill>
                <a:srgbClr val="BABED8"/>
              </a:solidFill>
              <a:effectLst/>
              <a:latin typeface="Consolas" panose="020B0609020204030204" pitchFamily="49" charset="0"/>
            </a:endParaRPr>
          </a:p>
          <a:p>
            <a:r>
              <a:rPr lang="en-US" sz="1600" b="0" dirty="0">
                <a:solidFill>
                  <a:srgbClr val="F07178"/>
                </a:solidFill>
                <a:effectLst/>
                <a:latin typeface="Consolas" panose="020B0609020204030204" pitchFamily="49" charset="0"/>
              </a:rPr>
              <a:t>    </a:t>
            </a:r>
            <a:r>
              <a:rPr lang="en-US" sz="1600" b="0" dirty="0">
                <a:solidFill>
                  <a:srgbClr val="89DDFF"/>
                </a:solidFill>
                <a:effectLst/>
                <a:latin typeface="Consolas" panose="020B0609020204030204" pitchFamily="49" charset="0"/>
              </a:rPr>
              <a:t>&lt;</a:t>
            </a:r>
            <a:r>
              <a:rPr lang="en-US" sz="1600" b="0" dirty="0">
                <a:solidFill>
                  <a:srgbClr val="FFCB6B"/>
                </a:solidFill>
                <a:effectLst/>
                <a:latin typeface="Consolas" panose="020B0609020204030204" pitchFamily="49" charset="0"/>
              </a:rPr>
              <a:t>Suspense</a:t>
            </a:r>
            <a:r>
              <a:rPr lang="en-US" sz="1600" b="0" dirty="0">
                <a:solidFill>
                  <a:srgbClr val="89DDFF"/>
                </a:solidFill>
                <a:effectLst/>
                <a:latin typeface="Consolas" panose="020B0609020204030204" pitchFamily="49" charset="0"/>
              </a:rPr>
              <a:t> </a:t>
            </a:r>
            <a:r>
              <a:rPr lang="en-US" sz="1600" b="0" dirty="0">
                <a:solidFill>
                  <a:srgbClr val="C792EA"/>
                </a:solidFill>
                <a:effectLst/>
                <a:latin typeface="Consolas" panose="020B0609020204030204" pitchFamily="49" charset="0"/>
              </a:rPr>
              <a:t>fallback</a:t>
            </a:r>
            <a:r>
              <a:rPr lang="en-US" sz="1600" b="0" dirty="0">
                <a:solidFill>
                  <a:srgbClr val="89DDFF"/>
                </a:solidFill>
                <a:effectLst/>
                <a:latin typeface="Consolas" panose="020B0609020204030204" pitchFamily="49" charset="0"/>
              </a:rPr>
              <a:t>={&lt;</a:t>
            </a:r>
            <a:r>
              <a:rPr lang="en-US" sz="1600" b="0" dirty="0">
                <a:solidFill>
                  <a:srgbClr val="F07178"/>
                </a:solidFill>
                <a:effectLst/>
                <a:latin typeface="Consolas" panose="020B0609020204030204" pitchFamily="49" charset="0"/>
              </a:rPr>
              <a:t>div</a:t>
            </a:r>
            <a:r>
              <a:rPr lang="en-US" sz="1600" b="0" dirty="0">
                <a:solidFill>
                  <a:srgbClr val="89DDFF"/>
                </a:solidFill>
                <a:effectLst/>
                <a:latin typeface="Consolas" panose="020B0609020204030204" pitchFamily="49" charset="0"/>
              </a:rPr>
              <a:t>&gt;</a:t>
            </a:r>
            <a:r>
              <a:rPr lang="en-US" sz="1600" b="0" dirty="0">
                <a:solidFill>
                  <a:srgbClr val="BABED8"/>
                </a:solidFill>
                <a:effectLst/>
                <a:latin typeface="Consolas" panose="020B0609020204030204" pitchFamily="49" charset="0"/>
              </a:rPr>
              <a:t>Loading...</a:t>
            </a:r>
            <a:r>
              <a:rPr lang="en-US" sz="1600" b="0" dirty="0">
                <a:solidFill>
                  <a:srgbClr val="89DDFF"/>
                </a:solidFill>
                <a:effectLst/>
                <a:latin typeface="Consolas" panose="020B0609020204030204" pitchFamily="49" charset="0"/>
              </a:rPr>
              <a:t>&lt;/</a:t>
            </a:r>
            <a:r>
              <a:rPr lang="en-US" sz="1600" b="0" dirty="0">
                <a:solidFill>
                  <a:srgbClr val="F07178"/>
                </a:solidFill>
                <a:effectLst/>
                <a:latin typeface="Consolas" panose="020B0609020204030204" pitchFamily="49" charset="0"/>
              </a:rPr>
              <a:t>div</a:t>
            </a:r>
            <a:r>
              <a:rPr lang="en-US" sz="1600" b="0" dirty="0">
                <a:solidFill>
                  <a:srgbClr val="89DDFF"/>
                </a:solidFill>
                <a:effectLst/>
                <a:latin typeface="Consolas" panose="020B0609020204030204" pitchFamily="49" charset="0"/>
              </a:rPr>
              <a:t>&gt;}&gt;</a:t>
            </a:r>
            <a:endParaRPr lang="en-US" sz="1600" b="0" dirty="0">
              <a:solidFill>
                <a:srgbClr val="BABED8"/>
              </a:solidFill>
              <a:effectLst/>
              <a:latin typeface="Consolas" panose="020B0609020204030204" pitchFamily="49" charset="0"/>
            </a:endParaRPr>
          </a:p>
          <a:p>
            <a:r>
              <a:rPr lang="en-US" sz="1600" b="0" dirty="0">
                <a:solidFill>
                  <a:srgbClr val="BABED8"/>
                </a:solidFill>
                <a:effectLst/>
                <a:latin typeface="Consolas" panose="020B0609020204030204" pitchFamily="49" charset="0"/>
              </a:rPr>
              <a:t>      </a:t>
            </a:r>
            <a:r>
              <a:rPr lang="en-US" sz="1600" b="0" dirty="0">
                <a:solidFill>
                  <a:srgbClr val="89DDFF"/>
                </a:solidFill>
                <a:effectLst/>
                <a:latin typeface="Consolas" panose="020B0609020204030204" pitchFamily="49" charset="0"/>
              </a:rPr>
              <a:t>&lt;</a:t>
            </a:r>
            <a:r>
              <a:rPr lang="en-US" sz="1600" b="0" dirty="0">
                <a:solidFill>
                  <a:srgbClr val="FFCB6B"/>
                </a:solidFill>
                <a:effectLst/>
                <a:latin typeface="Consolas" panose="020B0609020204030204" pitchFamily="49" charset="0"/>
              </a:rPr>
              <a:t>Comments</a:t>
            </a:r>
            <a:r>
              <a:rPr lang="en-US" sz="1600" b="0" dirty="0">
                <a:solidFill>
                  <a:srgbClr val="89DDFF"/>
                </a:solidFill>
                <a:effectLst/>
                <a:latin typeface="Consolas" panose="020B0609020204030204" pitchFamily="49" charset="0"/>
              </a:rPr>
              <a:t> </a:t>
            </a:r>
            <a:r>
              <a:rPr lang="en-US" sz="1600" b="0" dirty="0" err="1">
                <a:solidFill>
                  <a:srgbClr val="C792EA"/>
                </a:solidFill>
                <a:effectLst/>
                <a:latin typeface="Consolas" panose="020B0609020204030204" pitchFamily="49" charset="0"/>
              </a:rPr>
              <a:t>commentsPromise</a:t>
            </a:r>
            <a:r>
              <a:rPr lang="en-US" sz="1600" b="0" dirty="0">
                <a:solidFill>
                  <a:srgbClr val="89DDFF"/>
                </a:solidFill>
                <a:effectLst/>
                <a:latin typeface="Consolas" panose="020B0609020204030204" pitchFamily="49" charset="0"/>
              </a:rPr>
              <a:t>={</a:t>
            </a:r>
            <a:r>
              <a:rPr lang="en-US" sz="1600" b="0" i="1" dirty="0" err="1">
                <a:solidFill>
                  <a:srgbClr val="BABED8"/>
                </a:solidFill>
                <a:effectLst/>
                <a:latin typeface="Consolas" panose="020B0609020204030204" pitchFamily="49" charset="0"/>
              </a:rPr>
              <a:t>commentsPromise</a:t>
            </a:r>
            <a:r>
              <a:rPr lang="en-US" sz="1600" b="0" dirty="0">
                <a:solidFill>
                  <a:srgbClr val="89DDFF"/>
                </a:solidFill>
                <a:effectLst/>
                <a:latin typeface="Consolas" panose="020B0609020204030204" pitchFamily="49" charset="0"/>
              </a:rPr>
              <a:t>} /&gt;</a:t>
            </a:r>
            <a:endParaRPr lang="en-US" sz="1600" b="0" dirty="0">
              <a:solidFill>
                <a:srgbClr val="BABED8"/>
              </a:solidFill>
              <a:effectLst/>
              <a:latin typeface="Consolas" panose="020B0609020204030204" pitchFamily="49" charset="0"/>
            </a:endParaRPr>
          </a:p>
          <a:p>
            <a:r>
              <a:rPr lang="en-US" sz="1600" b="0" dirty="0">
                <a:solidFill>
                  <a:srgbClr val="BABED8"/>
                </a:solidFill>
                <a:effectLst/>
                <a:latin typeface="Consolas" panose="020B0609020204030204" pitchFamily="49" charset="0"/>
              </a:rPr>
              <a:t>    </a:t>
            </a:r>
            <a:r>
              <a:rPr lang="en-US" sz="1600" b="0" dirty="0">
                <a:solidFill>
                  <a:srgbClr val="89DDFF"/>
                </a:solidFill>
                <a:effectLst/>
                <a:latin typeface="Consolas" panose="020B0609020204030204" pitchFamily="49" charset="0"/>
              </a:rPr>
              <a:t>&lt;/</a:t>
            </a:r>
            <a:r>
              <a:rPr lang="en-US" sz="1600" b="0" dirty="0">
                <a:solidFill>
                  <a:srgbClr val="FFCB6B"/>
                </a:solidFill>
                <a:effectLst/>
                <a:latin typeface="Consolas" panose="020B0609020204030204" pitchFamily="49" charset="0"/>
              </a:rPr>
              <a:t>Suspense</a:t>
            </a:r>
            <a:r>
              <a:rPr lang="en-US" sz="1600" b="0" dirty="0">
                <a:solidFill>
                  <a:srgbClr val="89DDFF"/>
                </a:solidFill>
                <a:effectLst/>
                <a:latin typeface="Consolas" panose="020B0609020204030204" pitchFamily="49" charset="0"/>
              </a:rPr>
              <a:t>&gt;</a:t>
            </a:r>
            <a:endParaRPr lang="en-US" sz="1600" b="0" dirty="0">
              <a:solidFill>
                <a:srgbClr val="BABED8"/>
              </a:solidFill>
              <a:effectLst/>
              <a:latin typeface="Consolas" panose="020B0609020204030204" pitchFamily="49" charset="0"/>
            </a:endParaRPr>
          </a:p>
          <a:p>
            <a:r>
              <a:rPr lang="en-US" sz="1600" b="0" dirty="0">
                <a:solidFill>
                  <a:srgbClr val="F07178"/>
                </a:solidFill>
                <a:effectLst/>
                <a:latin typeface="Consolas" panose="020B0609020204030204" pitchFamily="49" charset="0"/>
              </a:rPr>
              <a:t>  )</a:t>
            </a:r>
            <a:endParaRPr lang="en-US" sz="1600" b="0" dirty="0">
              <a:solidFill>
                <a:srgbClr val="BABED8"/>
              </a:solidFill>
              <a:effectLst/>
              <a:latin typeface="Consolas" panose="020B0609020204030204" pitchFamily="49" charset="0"/>
            </a:endParaRPr>
          </a:p>
          <a:p>
            <a:r>
              <a:rPr lang="en-US" sz="1600" b="0" dirty="0">
                <a:solidFill>
                  <a:srgbClr val="89DDFF"/>
                </a:solidFill>
                <a:effectLst/>
                <a:latin typeface="Consolas" panose="020B0609020204030204" pitchFamily="49" charset="0"/>
              </a:rPr>
              <a:t>}</a:t>
            </a:r>
            <a:endParaRPr lang="en-US" sz="1600" b="0" dirty="0">
              <a:solidFill>
                <a:srgbClr val="BABED8"/>
              </a:solidFill>
              <a:effectLst/>
              <a:latin typeface="Consolas" panose="020B0609020204030204" pitchFamily="49" charset="0"/>
            </a:endParaRPr>
          </a:p>
        </p:txBody>
      </p:sp>
    </p:spTree>
    <p:extLst>
      <p:ext uri="{BB962C8B-B14F-4D97-AF65-F5344CB8AC3E}">
        <p14:creationId xmlns:p14="http://schemas.microsoft.com/office/powerpoint/2010/main" val="28079977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extBox 33">
            <a:extLst>
              <a:ext uri="{FF2B5EF4-FFF2-40B4-BE49-F238E27FC236}">
                <a16:creationId xmlns:a16="http://schemas.microsoft.com/office/drawing/2014/main" id="{D8B89413-A466-4A46-B080-2A0F2354137A}"/>
              </a:ext>
            </a:extLst>
          </p:cNvPr>
          <p:cNvSpPr txBox="1"/>
          <p:nvPr/>
        </p:nvSpPr>
        <p:spPr>
          <a:xfrm>
            <a:off x="11482248" y="6224947"/>
            <a:ext cx="348173" cy="276999"/>
          </a:xfrm>
          <a:prstGeom prst="rect">
            <a:avLst/>
          </a:prstGeom>
          <a:noFill/>
        </p:spPr>
        <p:txBody>
          <a:bodyPr wrap="none" rtlCol="0">
            <a:spAutoFit/>
          </a:bodyPr>
          <a:lstStyle/>
          <a:p>
            <a:pPr algn="r"/>
            <a:fld id="{3D84D9FA-1F41-744C-B738-DD7336045975}" type="slidenum">
              <a:rPr lang="en-US" sz="1200" smtClean="0">
                <a:latin typeface="Core Sans M 35 Light" panose="020F0303030302020204" pitchFamily="34" charset="0"/>
              </a:rPr>
              <a:t>44</a:t>
            </a:fld>
            <a:endParaRPr lang="en-US" sz="1200">
              <a:latin typeface="Core Sans M 35 Light" panose="020F0303030302020204" pitchFamily="34" charset="0"/>
            </a:endParaRPr>
          </a:p>
        </p:txBody>
      </p:sp>
      <p:cxnSp>
        <p:nvCxnSpPr>
          <p:cNvPr id="35" name="Straight Connector 34">
            <a:extLst>
              <a:ext uri="{FF2B5EF4-FFF2-40B4-BE49-F238E27FC236}">
                <a16:creationId xmlns:a16="http://schemas.microsoft.com/office/drawing/2014/main" id="{A7ABFCCF-4F37-5D49-97D4-1C0B45AE6005}"/>
              </a:ext>
            </a:extLst>
          </p:cNvPr>
          <p:cNvCxnSpPr>
            <a:cxnSpLocks/>
          </p:cNvCxnSpPr>
          <p:nvPr/>
        </p:nvCxnSpPr>
        <p:spPr>
          <a:xfrm>
            <a:off x="11857528" y="321138"/>
            <a:ext cx="0" cy="361771"/>
          </a:xfrm>
          <a:prstGeom prst="line">
            <a:avLst/>
          </a:prstGeom>
          <a:ln w="12700">
            <a:solidFill>
              <a:srgbClr val="DC1E35"/>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F3BD5120-9210-6143-9F69-7DC8DEF4E083}"/>
              </a:ext>
            </a:extLst>
          </p:cNvPr>
          <p:cNvCxnSpPr>
            <a:cxnSpLocks/>
          </p:cNvCxnSpPr>
          <p:nvPr/>
        </p:nvCxnSpPr>
        <p:spPr>
          <a:xfrm>
            <a:off x="11857528" y="6175091"/>
            <a:ext cx="0" cy="361771"/>
          </a:xfrm>
          <a:prstGeom prst="line">
            <a:avLst/>
          </a:prstGeom>
          <a:ln w="12700">
            <a:solidFill>
              <a:srgbClr val="DC1E35"/>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47A1194E-6020-524B-A700-6A1191C1771D}"/>
              </a:ext>
            </a:extLst>
          </p:cNvPr>
          <p:cNvCxnSpPr>
            <a:cxnSpLocks/>
          </p:cNvCxnSpPr>
          <p:nvPr/>
        </p:nvCxnSpPr>
        <p:spPr>
          <a:xfrm>
            <a:off x="351327" y="6178826"/>
            <a:ext cx="0" cy="361771"/>
          </a:xfrm>
          <a:prstGeom prst="line">
            <a:avLst/>
          </a:prstGeom>
          <a:ln w="12700">
            <a:solidFill>
              <a:srgbClr val="DC1E35"/>
            </a:solidFill>
          </a:ln>
        </p:spPr>
        <p:style>
          <a:lnRef idx="1">
            <a:schemeClr val="accent1"/>
          </a:lnRef>
          <a:fillRef idx="0">
            <a:schemeClr val="accent1"/>
          </a:fillRef>
          <a:effectRef idx="0">
            <a:schemeClr val="accent1"/>
          </a:effectRef>
          <a:fontRef idx="minor">
            <a:schemeClr val="tx1"/>
          </a:fontRef>
        </p:style>
      </p:cxnSp>
      <p:pic>
        <p:nvPicPr>
          <p:cNvPr id="43" name="Graphic 42">
            <a:extLst>
              <a:ext uri="{FF2B5EF4-FFF2-40B4-BE49-F238E27FC236}">
                <a16:creationId xmlns:a16="http://schemas.microsoft.com/office/drawing/2014/main" id="{F8282668-0591-0946-806F-4B6A27F56C73}"/>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322439" y="321138"/>
            <a:ext cx="1884326" cy="406202"/>
          </a:xfrm>
          <a:prstGeom prst="rect">
            <a:avLst/>
          </a:prstGeom>
        </p:spPr>
      </p:pic>
      <p:pic>
        <p:nvPicPr>
          <p:cNvPr id="44" name="Graphic 43">
            <a:extLst>
              <a:ext uri="{FF2B5EF4-FFF2-40B4-BE49-F238E27FC236}">
                <a16:creationId xmlns:a16="http://schemas.microsoft.com/office/drawing/2014/main" id="{3B0E865A-1CD1-1C4B-A488-ACAAD5B64CF8}"/>
              </a:ext>
            </a:extLst>
          </p:cNvPr>
          <p:cNvPicPr>
            <a:picLocks noChangeAspect="1"/>
          </p:cNvPicPr>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480395" y="6305029"/>
            <a:ext cx="1392353" cy="117996"/>
          </a:xfrm>
          <a:prstGeom prst="rect">
            <a:avLst/>
          </a:prstGeom>
        </p:spPr>
      </p:pic>
      <p:sp>
        <p:nvSpPr>
          <p:cNvPr id="8" name="TextBox 7">
            <a:extLst>
              <a:ext uri="{FF2B5EF4-FFF2-40B4-BE49-F238E27FC236}">
                <a16:creationId xmlns:a16="http://schemas.microsoft.com/office/drawing/2014/main" id="{D1FC4828-EED3-5E05-7864-10DF7896FEEE}"/>
              </a:ext>
            </a:extLst>
          </p:cNvPr>
          <p:cNvSpPr txBox="1"/>
          <p:nvPr/>
        </p:nvSpPr>
        <p:spPr>
          <a:xfrm>
            <a:off x="4494088" y="3075057"/>
            <a:ext cx="3203827" cy="707886"/>
          </a:xfrm>
          <a:prstGeom prst="rect">
            <a:avLst/>
          </a:prstGeom>
          <a:noFill/>
        </p:spPr>
        <p:txBody>
          <a:bodyPr wrap="none" rtlCol="0">
            <a:spAutoFit/>
          </a:bodyPr>
          <a:lstStyle/>
          <a:p>
            <a:pPr algn="ctr"/>
            <a:r>
              <a:rPr lang="en-US" sz="4000" dirty="0">
                <a:solidFill>
                  <a:srgbClr val="DC1E35"/>
                </a:solidFill>
                <a:latin typeface="Core Sans M 35 Light" panose="020F0303030302020204" pitchFamily="34" charset="0"/>
              </a:rPr>
              <a:t>What’s </a:t>
            </a:r>
            <a:r>
              <a:rPr lang="en-US" sz="4000" dirty="0">
                <a:solidFill>
                  <a:srgbClr val="4A5267"/>
                </a:solidFill>
                <a:latin typeface="Core Sans M 35 Light" panose="020F0303030302020204" pitchFamily="34" charset="0"/>
              </a:rPr>
              <a:t>New?</a:t>
            </a:r>
          </a:p>
        </p:txBody>
      </p:sp>
      <p:pic>
        <p:nvPicPr>
          <p:cNvPr id="3" name="Picture 4">
            <a:extLst>
              <a:ext uri="{FF2B5EF4-FFF2-40B4-BE49-F238E27FC236}">
                <a16:creationId xmlns:a16="http://schemas.microsoft.com/office/drawing/2014/main" id="{CAF2449B-210D-1ABC-E41C-2936A1890D8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23130" y="248873"/>
            <a:ext cx="985346" cy="5507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1151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25">
            <a:extLst>
              <a:ext uri="{FF2B5EF4-FFF2-40B4-BE49-F238E27FC236}">
                <a16:creationId xmlns:a16="http://schemas.microsoft.com/office/drawing/2014/main" id="{68153FA9-E49B-544A-93E4-C39F51FD0699}"/>
              </a:ext>
            </a:extLst>
          </p:cNvPr>
          <p:cNvSpPr/>
          <p:nvPr/>
        </p:nvSpPr>
        <p:spPr>
          <a:xfrm>
            <a:off x="-6747" y="-66261"/>
            <a:ext cx="4431988" cy="6990523"/>
          </a:xfrm>
          <a:custGeom>
            <a:avLst/>
            <a:gdLst>
              <a:gd name="connsiteX0" fmla="*/ 8372475 w 8372475"/>
              <a:gd name="connsiteY0" fmla="*/ 14287 h 6915150"/>
              <a:gd name="connsiteX1" fmla="*/ 4014788 w 8372475"/>
              <a:gd name="connsiteY1" fmla="*/ 6915150 h 6915150"/>
              <a:gd name="connsiteX2" fmla="*/ 0 w 8372475"/>
              <a:gd name="connsiteY2" fmla="*/ 6915150 h 6915150"/>
              <a:gd name="connsiteX3" fmla="*/ 0 w 8372475"/>
              <a:gd name="connsiteY3" fmla="*/ 0 h 6915150"/>
              <a:gd name="connsiteX4" fmla="*/ 8372475 w 8372475"/>
              <a:gd name="connsiteY4" fmla="*/ 14287 h 6915150"/>
              <a:gd name="connsiteX0" fmla="*/ 8425309 w 8425309"/>
              <a:gd name="connsiteY0" fmla="*/ 0 h 6927589"/>
              <a:gd name="connsiteX1" fmla="*/ 4014788 w 8425309"/>
              <a:gd name="connsiteY1" fmla="*/ 6927589 h 6927589"/>
              <a:gd name="connsiteX2" fmla="*/ 0 w 8425309"/>
              <a:gd name="connsiteY2" fmla="*/ 6927589 h 6927589"/>
              <a:gd name="connsiteX3" fmla="*/ 0 w 8425309"/>
              <a:gd name="connsiteY3" fmla="*/ 12439 h 6927589"/>
              <a:gd name="connsiteX4" fmla="*/ 8425309 w 8425309"/>
              <a:gd name="connsiteY4" fmla="*/ 0 h 69275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25309" h="6927589">
                <a:moveTo>
                  <a:pt x="8425309" y="0"/>
                </a:moveTo>
                <a:lnTo>
                  <a:pt x="4014788" y="6927589"/>
                </a:lnTo>
                <a:lnTo>
                  <a:pt x="0" y="6927589"/>
                </a:lnTo>
                <a:lnTo>
                  <a:pt x="0" y="12439"/>
                </a:lnTo>
                <a:lnTo>
                  <a:pt x="8425309" y="0"/>
                </a:lnTo>
                <a:close/>
              </a:path>
            </a:pathLst>
          </a:custGeom>
          <a:solidFill>
            <a:srgbClr val="DC1E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D287992C-C5E1-5649-8FED-BA9D097B09D3}"/>
              </a:ext>
            </a:extLst>
          </p:cNvPr>
          <p:cNvSpPr txBox="1"/>
          <p:nvPr/>
        </p:nvSpPr>
        <p:spPr>
          <a:xfrm>
            <a:off x="11562399" y="6224947"/>
            <a:ext cx="268022" cy="276999"/>
          </a:xfrm>
          <a:prstGeom prst="rect">
            <a:avLst/>
          </a:prstGeom>
          <a:noFill/>
        </p:spPr>
        <p:txBody>
          <a:bodyPr wrap="none" rtlCol="0">
            <a:spAutoFit/>
          </a:bodyPr>
          <a:lstStyle/>
          <a:p>
            <a:pPr algn="r"/>
            <a:fld id="{3D84D9FA-1F41-744C-B738-DD7336045975}" type="slidenum">
              <a:rPr lang="en-US" sz="1200" smtClean="0">
                <a:latin typeface="Core Sans M 35 Light" panose="020F0303030302020204" pitchFamily="34" charset="0"/>
              </a:rPr>
              <a:t>45</a:t>
            </a:fld>
            <a:endParaRPr lang="en-US" sz="1200">
              <a:latin typeface="Core Sans M 35 Light" panose="020F0303030302020204" pitchFamily="34" charset="0"/>
            </a:endParaRPr>
          </a:p>
        </p:txBody>
      </p:sp>
      <p:cxnSp>
        <p:nvCxnSpPr>
          <p:cNvPr id="11" name="Straight Connector 10">
            <a:extLst>
              <a:ext uri="{FF2B5EF4-FFF2-40B4-BE49-F238E27FC236}">
                <a16:creationId xmlns:a16="http://schemas.microsoft.com/office/drawing/2014/main" id="{FA685DFC-7637-A644-8C68-6B355BEEFC16}"/>
              </a:ext>
            </a:extLst>
          </p:cNvPr>
          <p:cNvCxnSpPr>
            <a:cxnSpLocks/>
          </p:cNvCxnSpPr>
          <p:nvPr/>
        </p:nvCxnSpPr>
        <p:spPr>
          <a:xfrm>
            <a:off x="11857528" y="321138"/>
            <a:ext cx="0" cy="361771"/>
          </a:xfrm>
          <a:prstGeom prst="line">
            <a:avLst/>
          </a:prstGeom>
          <a:ln w="12700">
            <a:solidFill>
              <a:srgbClr val="DC1E35"/>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C674C75-76D7-2445-85AC-D02D98968ED4}"/>
              </a:ext>
            </a:extLst>
          </p:cNvPr>
          <p:cNvCxnSpPr>
            <a:cxnSpLocks/>
          </p:cNvCxnSpPr>
          <p:nvPr/>
        </p:nvCxnSpPr>
        <p:spPr>
          <a:xfrm>
            <a:off x="11857528" y="6175091"/>
            <a:ext cx="0" cy="361771"/>
          </a:xfrm>
          <a:prstGeom prst="line">
            <a:avLst/>
          </a:prstGeom>
          <a:ln w="12700">
            <a:solidFill>
              <a:srgbClr val="DC1E35"/>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9A4B3335-096A-AE46-86AD-F373EF10494C}"/>
              </a:ext>
            </a:extLst>
          </p:cNvPr>
          <p:cNvSpPr txBox="1"/>
          <p:nvPr/>
        </p:nvSpPr>
        <p:spPr>
          <a:xfrm>
            <a:off x="10328791" y="365568"/>
            <a:ext cx="1501630" cy="276999"/>
          </a:xfrm>
          <a:prstGeom prst="rect">
            <a:avLst/>
          </a:prstGeom>
          <a:noFill/>
        </p:spPr>
        <p:txBody>
          <a:bodyPr wrap="none" rtlCol="0">
            <a:spAutoFit/>
          </a:bodyPr>
          <a:lstStyle/>
          <a:p>
            <a:pPr algn="r"/>
            <a:r>
              <a:rPr lang="en-US" sz="1200" dirty="0">
                <a:solidFill>
                  <a:srgbClr val="DC1E35"/>
                </a:solidFill>
                <a:latin typeface="Core Sans M 55 Medium" panose="020F0603030302020204" pitchFamily="34" charset="0"/>
              </a:rPr>
              <a:t>React 19 </a:t>
            </a:r>
            <a:r>
              <a:rPr lang="en-US" sz="1200" dirty="0">
                <a:solidFill>
                  <a:srgbClr val="4A5267"/>
                </a:solidFill>
                <a:latin typeface="Core Sans M 35 Light" panose="020F0303030302020204" pitchFamily="34" charset="0"/>
              </a:rPr>
              <a:t>– Actions</a:t>
            </a:r>
          </a:p>
        </p:txBody>
      </p:sp>
      <p:cxnSp>
        <p:nvCxnSpPr>
          <p:cNvPr id="15" name="Straight Connector 14">
            <a:extLst>
              <a:ext uri="{FF2B5EF4-FFF2-40B4-BE49-F238E27FC236}">
                <a16:creationId xmlns:a16="http://schemas.microsoft.com/office/drawing/2014/main" id="{626F65C7-A54C-134E-B293-3A863EE61393}"/>
              </a:ext>
            </a:extLst>
          </p:cNvPr>
          <p:cNvCxnSpPr>
            <a:cxnSpLocks/>
          </p:cNvCxnSpPr>
          <p:nvPr/>
        </p:nvCxnSpPr>
        <p:spPr>
          <a:xfrm>
            <a:off x="351327" y="6178826"/>
            <a:ext cx="0" cy="361771"/>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pic>
        <p:nvPicPr>
          <p:cNvPr id="16" name="Graphic 15">
            <a:extLst>
              <a:ext uri="{FF2B5EF4-FFF2-40B4-BE49-F238E27FC236}">
                <a16:creationId xmlns:a16="http://schemas.microsoft.com/office/drawing/2014/main" id="{B04D028F-6E37-F748-AED4-3770D57EC532}"/>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322439" y="321138"/>
            <a:ext cx="1884326" cy="406202"/>
          </a:xfrm>
          <a:prstGeom prst="rect">
            <a:avLst/>
          </a:prstGeom>
        </p:spPr>
      </p:pic>
      <p:pic>
        <p:nvPicPr>
          <p:cNvPr id="20" name="Graphic 19">
            <a:extLst>
              <a:ext uri="{FF2B5EF4-FFF2-40B4-BE49-F238E27FC236}">
                <a16:creationId xmlns:a16="http://schemas.microsoft.com/office/drawing/2014/main" id="{EE49FCA3-4B22-274E-BB11-0DE995C56934}"/>
              </a:ext>
            </a:extLst>
          </p:cNvPr>
          <p:cNvPicPr>
            <a:picLocks noChangeAspect="1"/>
          </p:cNvPicPr>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480395" y="6305029"/>
            <a:ext cx="1392353" cy="117996"/>
          </a:xfrm>
          <a:prstGeom prst="rect">
            <a:avLst/>
          </a:prstGeom>
        </p:spPr>
      </p:pic>
      <p:cxnSp>
        <p:nvCxnSpPr>
          <p:cNvPr id="29" name="Straight Connector 28">
            <a:extLst>
              <a:ext uri="{FF2B5EF4-FFF2-40B4-BE49-F238E27FC236}">
                <a16:creationId xmlns:a16="http://schemas.microsoft.com/office/drawing/2014/main" id="{B26BEF62-CA2C-704E-BEEB-5BD2FFDEF7CC}"/>
              </a:ext>
            </a:extLst>
          </p:cNvPr>
          <p:cNvCxnSpPr>
            <a:cxnSpLocks/>
          </p:cNvCxnSpPr>
          <p:nvPr/>
        </p:nvCxnSpPr>
        <p:spPr>
          <a:xfrm>
            <a:off x="7941952" y="2531144"/>
            <a:ext cx="381208" cy="0"/>
          </a:xfrm>
          <a:prstGeom prst="line">
            <a:avLst/>
          </a:prstGeom>
          <a:ln w="22225">
            <a:solidFill>
              <a:srgbClr val="DC1E35"/>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94B750E1-CD7D-C84E-F6E5-3BD3CEBB7AE3}"/>
              </a:ext>
            </a:extLst>
          </p:cNvPr>
          <p:cNvSpPr txBox="1"/>
          <p:nvPr/>
        </p:nvSpPr>
        <p:spPr>
          <a:xfrm>
            <a:off x="7766761" y="1703458"/>
            <a:ext cx="1917513" cy="707886"/>
          </a:xfrm>
          <a:prstGeom prst="rect">
            <a:avLst/>
          </a:prstGeom>
          <a:noFill/>
        </p:spPr>
        <p:txBody>
          <a:bodyPr wrap="none" rtlCol="0">
            <a:spAutoFit/>
          </a:bodyPr>
          <a:lstStyle/>
          <a:p>
            <a:pPr algn="ctr"/>
            <a:r>
              <a:rPr lang="en-US" sz="4000" dirty="0">
                <a:solidFill>
                  <a:srgbClr val="DC1E35"/>
                </a:solidFill>
                <a:latin typeface="Core Sans M 35 Light" panose="020F0303030302020204" pitchFamily="34" charset="0"/>
              </a:rPr>
              <a:t>Actions</a:t>
            </a:r>
            <a:endParaRPr lang="en-US" sz="4000" dirty="0">
              <a:solidFill>
                <a:srgbClr val="4A5267"/>
              </a:solidFill>
              <a:latin typeface="Core Sans M 35 Light" panose="020F0303030302020204" pitchFamily="34" charset="0"/>
            </a:endParaRPr>
          </a:p>
        </p:txBody>
      </p:sp>
      <p:pic>
        <p:nvPicPr>
          <p:cNvPr id="4" name="Picture 3" descr="logo">
            <a:extLst>
              <a:ext uri="{FF2B5EF4-FFF2-40B4-BE49-F238E27FC236}">
                <a16:creationId xmlns:a16="http://schemas.microsoft.com/office/drawing/2014/main" id="{B7D10D6E-0443-33EF-0913-9D71FB44086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73441" y="317381"/>
            <a:ext cx="904875" cy="514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71633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extBox 33">
            <a:extLst>
              <a:ext uri="{FF2B5EF4-FFF2-40B4-BE49-F238E27FC236}">
                <a16:creationId xmlns:a16="http://schemas.microsoft.com/office/drawing/2014/main" id="{D8B89413-A466-4A46-B080-2A0F2354137A}"/>
              </a:ext>
            </a:extLst>
          </p:cNvPr>
          <p:cNvSpPr txBox="1"/>
          <p:nvPr/>
        </p:nvSpPr>
        <p:spPr>
          <a:xfrm>
            <a:off x="11482248" y="6224947"/>
            <a:ext cx="348173" cy="276999"/>
          </a:xfrm>
          <a:prstGeom prst="rect">
            <a:avLst/>
          </a:prstGeom>
          <a:noFill/>
        </p:spPr>
        <p:txBody>
          <a:bodyPr wrap="none" rtlCol="0">
            <a:spAutoFit/>
          </a:bodyPr>
          <a:lstStyle/>
          <a:p>
            <a:pPr algn="r"/>
            <a:fld id="{3D84D9FA-1F41-744C-B738-DD7336045975}" type="slidenum">
              <a:rPr lang="en-US" sz="1200" smtClean="0">
                <a:latin typeface="Core Sans M 35 Light" panose="020F0303030302020204" pitchFamily="34" charset="0"/>
              </a:rPr>
              <a:t>46</a:t>
            </a:fld>
            <a:endParaRPr lang="en-US" sz="1200">
              <a:latin typeface="Core Sans M 35 Light" panose="020F0303030302020204" pitchFamily="34" charset="0"/>
            </a:endParaRPr>
          </a:p>
        </p:txBody>
      </p:sp>
      <p:cxnSp>
        <p:nvCxnSpPr>
          <p:cNvPr id="35" name="Straight Connector 34">
            <a:extLst>
              <a:ext uri="{FF2B5EF4-FFF2-40B4-BE49-F238E27FC236}">
                <a16:creationId xmlns:a16="http://schemas.microsoft.com/office/drawing/2014/main" id="{A7ABFCCF-4F37-5D49-97D4-1C0B45AE6005}"/>
              </a:ext>
            </a:extLst>
          </p:cNvPr>
          <p:cNvCxnSpPr>
            <a:cxnSpLocks/>
          </p:cNvCxnSpPr>
          <p:nvPr/>
        </p:nvCxnSpPr>
        <p:spPr>
          <a:xfrm>
            <a:off x="11857528" y="321138"/>
            <a:ext cx="0" cy="361771"/>
          </a:xfrm>
          <a:prstGeom prst="line">
            <a:avLst/>
          </a:prstGeom>
          <a:ln w="12700">
            <a:solidFill>
              <a:srgbClr val="DC1E35"/>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F3BD5120-9210-6143-9F69-7DC8DEF4E083}"/>
              </a:ext>
            </a:extLst>
          </p:cNvPr>
          <p:cNvCxnSpPr>
            <a:cxnSpLocks/>
          </p:cNvCxnSpPr>
          <p:nvPr/>
        </p:nvCxnSpPr>
        <p:spPr>
          <a:xfrm>
            <a:off x="11857528" y="6175091"/>
            <a:ext cx="0" cy="361771"/>
          </a:xfrm>
          <a:prstGeom prst="line">
            <a:avLst/>
          </a:prstGeom>
          <a:ln w="12700">
            <a:solidFill>
              <a:srgbClr val="DC1E35"/>
            </a:solidFill>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669129D9-1016-334A-8732-4B49B4E4647F}"/>
              </a:ext>
            </a:extLst>
          </p:cNvPr>
          <p:cNvSpPr txBox="1"/>
          <p:nvPr/>
        </p:nvSpPr>
        <p:spPr>
          <a:xfrm>
            <a:off x="10328791" y="365568"/>
            <a:ext cx="1501630" cy="276999"/>
          </a:xfrm>
          <a:prstGeom prst="rect">
            <a:avLst/>
          </a:prstGeom>
          <a:noFill/>
        </p:spPr>
        <p:txBody>
          <a:bodyPr wrap="none" rtlCol="0">
            <a:spAutoFit/>
          </a:bodyPr>
          <a:lstStyle/>
          <a:p>
            <a:pPr algn="r"/>
            <a:r>
              <a:rPr lang="en-US" sz="1200" dirty="0">
                <a:solidFill>
                  <a:srgbClr val="DC1E35"/>
                </a:solidFill>
                <a:latin typeface="Core Sans M 55 Medium" panose="020F0603030302020204" pitchFamily="34" charset="0"/>
              </a:rPr>
              <a:t>React 19 </a:t>
            </a:r>
            <a:r>
              <a:rPr lang="en-US" sz="1200" dirty="0">
                <a:solidFill>
                  <a:srgbClr val="4A5267"/>
                </a:solidFill>
                <a:latin typeface="Core Sans M 35 Light" panose="020F0303030302020204" pitchFamily="34" charset="0"/>
              </a:rPr>
              <a:t>– Actions</a:t>
            </a:r>
          </a:p>
        </p:txBody>
      </p:sp>
      <p:cxnSp>
        <p:nvCxnSpPr>
          <p:cNvPr id="39" name="Straight Connector 38">
            <a:extLst>
              <a:ext uri="{FF2B5EF4-FFF2-40B4-BE49-F238E27FC236}">
                <a16:creationId xmlns:a16="http://schemas.microsoft.com/office/drawing/2014/main" id="{47A1194E-6020-524B-A700-6A1191C1771D}"/>
              </a:ext>
            </a:extLst>
          </p:cNvPr>
          <p:cNvCxnSpPr>
            <a:cxnSpLocks/>
          </p:cNvCxnSpPr>
          <p:nvPr/>
        </p:nvCxnSpPr>
        <p:spPr>
          <a:xfrm>
            <a:off x="351327" y="6178826"/>
            <a:ext cx="0" cy="361771"/>
          </a:xfrm>
          <a:prstGeom prst="line">
            <a:avLst/>
          </a:prstGeom>
          <a:ln w="12700">
            <a:solidFill>
              <a:srgbClr val="DC1E35"/>
            </a:solidFill>
          </a:ln>
        </p:spPr>
        <p:style>
          <a:lnRef idx="1">
            <a:schemeClr val="accent1"/>
          </a:lnRef>
          <a:fillRef idx="0">
            <a:schemeClr val="accent1"/>
          </a:fillRef>
          <a:effectRef idx="0">
            <a:schemeClr val="accent1"/>
          </a:effectRef>
          <a:fontRef idx="minor">
            <a:schemeClr val="tx1"/>
          </a:fontRef>
        </p:style>
      </p:cxnSp>
      <p:pic>
        <p:nvPicPr>
          <p:cNvPr id="43" name="Graphic 42">
            <a:extLst>
              <a:ext uri="{FF2B5EF4-FFF2-40B4-BE49-F238E27FC236}">
                <a16:creationId xmlns:a16="http://schemas.microsoft.com/office/drawing/2014/main" id="{F8282668-0591-0946-806F-4B6A27F56C73}"/>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322439" y="321138"/>
            <a:ext cx="1884326" cy="406202"/>
          </a:xfrm>
          <a:prstGeom prst="rect">
            <a:avLst/>
          </a:prstGeom>
        </p:spPr>
      </p:pic>
      <p:pic>
        <p:nvPicPr>
          <p:cNvPr id="44" name="Graphic 43">
            <a:extLst>
              <a:ext uri="{FF2B5EF4-FFF2-40B4-BE49-F238E27FC236}">
                <a16:creationId xmlns:a16="http://schemas.microsoft.com/office/drawing/2014/main" id="{3B0E865A-1CD1-1C4B-A488-ACAAD5B64CF8}"/>
              </a:ext>
            </a:extLst>
          </p:cNvPr>
          <p:cNvPicPr>
            <a:picLocks noChangeAspect="1"/>
          </p:cNvPicPr>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480395" y="6305029"/>
            <a:ext cx="1392353" cy="117996"/>
          </a:xfrm>
          <a:prstGeom prst="rect">
            <a:avLst/>
          </a:prstGeom>
        </p:spPr>
      </p:pic>
      <p:sp>
        <p:nvSpPr>
          <p:cNvPr id="3" name="TextBox 2">
            <a:extLst>
              <a:ext uri="{FF2B5EF4-FFF2-40B4-BE49-F238E27FC236}">
                <a16:creationId xmlns:a16="http://schemas.microsoft.com/office/drawing/2014/main" id="{141E6005-1F0E-0181-8CAD-4D45CE499724}"/>
              </a:ext>
            </a:extLst>
          </p:cNvPr>
          <p:cNvSpPr txBox="1"/>
          <p:nvPr/>
        </p:nvSpPr>
        <p:spPr>
          <a:xfrm>
            <a:off x="1497049" y="2951946"/>
            <a:ext cx="9197902" cy="954107"/>
          </a:xfrm>
          <a:prstGeom prst="rect">
            <a:avLst/>
          </a:prstGeom>
          <a:noFill/>
        </p:spPr>
        <p:txBody>
          <a:bodyPr wrap="square" rtlCol="0">
            <a:spAutoFit/>
          </a:bodyPr>
          <a:lstStyle/>
          <a:p>
            <a:r>
              <a:rPr lang="en-US" sz="2800" b="1" dirty="0">
                <a:solidFill>
                  <a:srgbClr val="82AAFF"/>
                </a:solidFill>
                <a:latin typeface="Consolas" panose="020B0609020204030204" pitchFamily="49" charset="0"/>
              </a:rPr>
              <a:t>React Action </a:t>
            </a:r>
            <a:r>
              <a:rPr lang="en-US" sz="2800" b="1" dirty="0">
                <a:solidFill>
                  <a:srgbClr val="4A5267"/>
                </a:solidFill>
                <a:latin typeface="Consolas" panose="020B0609020204030204" pitchFamily="49" charset="0"/>
              </a:rPr>
              <a:t>is a pattern for asynchronous data updates in response to user input</a:t>
            </a:r>
            <a:endParaRPr lang="en-US" sz="2800" b="1" dirty="0">
              <a:solidFill>
                <a:srgbClr val="4A5267"/>
              </a:solidFill>
            </a:endParaRPr>
          </a:p>
        </p:txBody>
      </p:sp>
      <p:cxnSp>
        <p:nvCxnSpPr>
          <p:cNvPr id="6" name="Straight Connector 5">
            <a:extLst>
              <a:ext uri="{FF2B5EF4-FFF2-40B4-BE49-F238E27FC236}">
                <a16:creationId xmlns:a16="http://schemas.microsoft.com/office/drawing/2014/main" id="{AB2E47B1-F775-AE07-CA44-A4729E6FE974}"/>
              </a:ext>
            </a:extLst>
          </p:cNvPr>
          <p:cNvCxnSpPr>
            <a:cxnSpLocks/>
          </p:cNvCxnSpPr>
          <p:nvPr/>
        </p:nvCxnSpPr>
        <p:spPr>
          <a:xfrm>
            <a:off x="5662050" y="960662"/>
            <a:ext cx="381208" cy="0"/>
          </a:xfrm>
          <a:prstGeom prst="line">
            <a:avLst/>
          </a:prstGeom>
          <a:ln w="22225">
            <a:solidFill>
              <a:srgbClr val="DC1E35"/>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83B8822C-7B7E-9D00-2028-A0D565AC47B7}"/>
              </a:ext>
            </a:extLst>
          </p:cNvPr>
          <p:cNvSpPr txBox="1"/>
          <p:nvPr/>
        </p:nvSpPr>
        <p:spPr>
          <a:xfrm>
            <a:off x="4893898" y="170296"/>
            <a:ext cx="1917513" cy="707886"/>
          </a:xfrm>
          <a:prstGeom prst="rect">
            <a:avLst/>
          </a:prstGeom>
          <a:noFill/>
        </p:spPr>
        <p:txBody>
          <a:bodyPr wrap="none" rtlCol="0">
            <a:spAutoFit/>
          </a:bodyPr>
          <a:lstStyle/>
          <a:p>
            <a:pPr algn="ctr"/>
            <a:r>
              <a:rPr lang="en-US" sz="4000" dirty="0">
                <a:solidFill>
                  <a:srgbClr val="DC1E35"/>
                </a:solidFill>
                <a:latin typeface="Core Sans M 35 Light" panose="020F0303030302020204" pitchFamily="34" charset="0"/>
              </a:rPr>
              <a:t>Actions</a:t>
            </a:r>
            <a:endParaRPr lang="en-US" sz="4000" dirty="0">
              <a:solidFill>
                <a:srgbClr val="4A5267"/>
              </a:solidFill>
              <a:latin typeface="Core Sans M 35 Light" panose="020F0303030302020204" pitchFamily="34" charset="0"/>
            </a:endParaRPr>
          </a:p>
        </p:txBody>
      </p:sp>
    </p:spTree>
    <p:extLst>
      <p:ext uri="{BB962C8B-B14F-4D97-AF65-F5344CB8AC3E}">
        <p14:creationId xmlns:p14="http://schemas.microsoft.com/office/powerpoint/2010/main" val="7714010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extBox 33">
            <a:extLst>
              <a:ext uri="{FF2B5EF4-FFF2-40B4-BE49-F238E27FC236}">
                <a16:creationId xmlns:a16="http://schemas.microsoft.com/office/drawing/2014/main" id="{D8B89413-A466-4A46-B080-2A0F2354137A}"/>
              </a:ext>
            </a:extLst>
          </p:cNvPr>
          <p:cNvSpPr txBox="1"/>
          <p:nvPr/>
        </p:nvSpPr>
        <p:spPr>
          <a:xfrm>
            <a:off x="11482248" y="6224947"/>
            <a:ext cx="348173" cy="276999"/>
          </a:xfrm>
          <a:prstGeom prst="rect">
            <a:avLst/>
          </a:prstGeom>
          <a:noFill/>
        </p:spPr>
        <p:txBody>
          <a:bodyPr wrap="none" rtlCol="0">
            <a:spAutoFit/>
          </a:bodyPr>
          <a:lstStyle/>
          <a:p>
            <a:pPr algn="r"/>
            <a:fld id="{3D84D9FA-1F41-744C-B738-DD7336045975}" type="slidenum">
              <a:rPr lang="en-US" sz="1200" smtClean="0">
                <a:latin typeface="Core Sans M 35 Light" panose="020F0303030302020204" pitchFamily="34" charset="0"/>
              </a:rPr>
              <a:t>47</a:t>
            </a:fld>
            <a:endParaRPr lang="en-US" sz="1200">
              <a:latin typeface="Core Sans M 35 Light" panose="020F0303030302020204" pitchFamily="34" charset="0"/>
            </a:endParaRPr>
          </a:p>
        </p:txBody>
      </p:sp>
      <p:cxnSp>
        <p:nvCxnSpPr>
          <p:cNvPr id="35" name="Straight Connector 34">
            <a:extLst>
              <a:ext uri="{FF2B5EF4-FFF2-40B4-BE49-F238E27FC236}">
                <a16:creationId xmlns:a16="http://schemas.microsoft.com/office/drawing/2014/main" id="{A7ABFCCF-4F37-5D49-97D4-1C0B45AE6005}"/>
              </a:ext>
            </a:extLst>
          </p:cNvPr>
          <p:cNvCxnSpPr>
            <a:cxnSpLocks/>
          </p:cNvCxnSpPr>
          <p:nvPr/>
        </p:nvCxnSpPr>
        <p:spPr>
          <a:xfrm>
            <a:off x="11857528" y="321138"/>
            <a:ext cx="0" cy="361771"/>
          </a:xfrm>
          <a:prstGeom prst="line">
            <a:avLst/>
          </a:prstGeom>
          <a:ln w="12700">
            <a:solidFill>
              <a:srgbClr val="DC1E35"/>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F3BD5120-9210-6143-9F69-7DC8DEF4E083}"/>
              </a:ext>
            </a:extLst>
          </p:cNvPr>
          <p:cNvCxnSpPr>
            <a:cxnSpLocks/>
          </p:cNvCxnSpPr>
          <p:nvPr/>
        </p:nvCxnSpPr>
        <p:spPr>
          <a:xfrm>
            <a:off x="11857528" y="6175091"/>
            <a:ext cx="0" cy="361771"/>
          </a:xfrm>
          <a:prstGeom prst="line">
            <a:avLst/>
          </a:prstGeom>
          <a:ln w="12700">
            <a:solidFill>
              <a:srgbClr val="DC1E35"/>
            </a:solidFill>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669129D9-1016-334A-8732-4B49B4E4647F}"/>
              </a:ext>
            </a:extLst>
          </p:cNvPr>
          <p:cNvSpPr txBox="1"/>
          <p:nvPr/>
        </p:nvSpPr>
        <p:spPr>
          <a:xfrm>
            <a:off x="10328791" y="365568"/>
            <a:ext cx="1501630" cy="276999"/>
          </a:xfrm>
          <a:prstGeom prst="rect">
            <a:avLst/>
          </a:prstGeom>
          <a:noFill/>
        </p:spPr>
        <p:txBody>
          <a:bodyPr wrap="none" rtlCol="0">
            <a:spAutoFit/>
          </a:bodyPr>
          <a:lstStyle/>
          <a:p>
            <a:pPr algn="r"/>
            <a:r>
              <a:rPr lang="en-US" sz="1200" dirty="0">
                <a:solidFill>
                  <a:srgbClr val="DC1E35"/>
                </a:solidFill>
                <a:latin typeface="Core Sans M 55 Medium" panose="020F0603030302020204" pitchFamily="34" charset="0"/>
              </a:rPr>
              <a:t>React 19 </a:t>
            </a:r>
            <a:r>
              <a:rPr lang="en-US" sz="1200" dirty="0">
                <a:solidFill>
                  <a:srgbClr val="4A5267"/>
                </a:solidFill>
                <a:latin typeface="Core Sans M 35 Light" panose="020F0303030302020204" pitchFamily="34" charset="0"/>
              </a:rPr>
              <a:t>– Actions</a:t>
            </a:r>
          </a:p>
        </p:txBody>
      </p:sp>
      <p:cxnSp>
        <p:nvCxnSpPr>
          <p:cNvPr id="39" name="Straight Connector 38">
            <a:extLst>
              <a:ext uri="{FF2B5EF4-FFF2-40B4-BE49-F238E27FC236}">
                <a16:creationId xmlns:a16="http://schemas.microsoft.com/office/drawing/2014/main" id="{47A1194E-6020-524B-A700-6A1191C1771D}"/>
              </a:ext>
            </a:extLst>
          </p:cNvPr>
          <p:cNvCxnSpPr>
            <a:cxnSpLocks/>
          </p:cNvCxnSpPr>
          <p:nvPr/>
        </p:nvCxnSpPr>
        <p:spPr>
          <a:xfrm>
            <a:off x="351327" y="6178826"/>
            <a:ext cx="0" cy="361771"/>
          </a:xfrm>
          <a:prstGeom prst="line">
            <a:avLst/>
          </a:prstGeom>
          <a:ln w="12700">
            <a:solidFill>
              <a:srgbClr val="DC1E35"/>
            </a:solidFill>
          </a:ln>
        </p:spPr>
        <p:style>
          <a:lnRef idx="1">
            <a:schemeClr val="accent1"/>
          </a:lnRef>
          <a:fillRef idx="0">
            <a:schemeClr val="accent1"/>
          </a:fillRef>
          <a:effectRef idx="0">
            <a:schemeClr val="accent1"/>
          </a:effectRef>
          <a:fontRef idx="minor">
            <a:schemeClr val="tx1"/>
          </a:fontRef>
        </p:style>
      </p:cxnSp>
      <p:pic>
        <p:nvPicPr>
          <p:cNvPr id="43" name="Graphic 42">
            <a:extLst>
              <a:ext uri="{FF2B5EF4-FFF2-40B4-BE49-F238E27FC236}">
                <a16:creationId xmlns:a16="http://schemas.microsoft.com/office/drawing/2014/main" id="{F8282668-0591-0946-806F-4B6A27F56C73}"/>
              </a:ext>
            </a:extLst>
          </p:cNvPr>
          <p:cNvPicPr>
            <a:picLocks noChangeAspect="1"/>
          </p:cNvPicPr>
          <p:nvPr/>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322439" y="321138"/>
            <a:ext cx="1884326" cy="406202"/>
          </a:xfrm>
          <a:prstGeom prst="rect">
            <a:avLst/>
          </a:prstGeom>
        </p:spPr>
      </p:pic>
      <p:pic>
        <p:nvPicPr>
          <p:cNvPr id="44" name="Graphic 43">
            <a:extLst>
              <a:ext uri="{FF2B5EF4-FFF2-40B4-BE49-F238E27FC236}">
                <a16:creationId xmlns:a16="http://schemas.microsoft.com/office/drawing/2014/main" id="{3B0E865A-1CD1-1C4B-A488-ACAAD5B64CF8}"/>
              </a:ext>
            </a:extLst>
          </p:cNvPr>
          <p:cNvPicPr>
            <a:picLocks noChangeAspect="1"/>
          </p:cNvPicPr>
          <p:nvPr/>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480395" y="6305029"/>
            <a:ext cx="1392353" cy="117996"/>
          </a:xfrm>
          <a:prstGeom prst="rect">
            <a:avLst/>
          </a:prstGeom>
        </p:spPr>
      </p:pic>
      <p:cxnSp>
        <p:nvCxnSpPr>
          <p:cNvPr id="6" name="Straight Connector 5">
            <a:extLst>
              <a:ext uri="{FF2B5EF4-FFF2-40B4-BE49-F238E27FC236}">
                <a16:creationId xmlns:a16="http://schemas.microsoft.com/office/drawing/2014/main" id="{AB2E47B1-F775-AE07-CA44-A4729E6FE974}"/>
              </a:ext>
            </a:extLst>
          </p:cNvPr>
          <p:cNvCxnSpPr>
            <a:cxnSpLocks/>
          </p:cNvCxnSpPr>
          <p:nvPr/>
        </p:nvCxnSpPr>
        <p:spPr>
          <a:xfrm>
            <a:off x="5662050" y="960662"/>
            <a:ext cx="381208" cy="0"/>
          </a:xfrm>
          <a:prstGeom prst="line">
            <a:avLst/>
          </a:prstGeom>
          <a:ln w="22225">
            <a:solidFill>
              <a:srgbClr val="DC1E35"/>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83B8822C-7B7E-9D00-2028-A0D565AC47B7}"/>
              </a:ext>
            </a:extLst>
          </p:cNvPr>
          <p:cNvSpPr txBox="1"/>
          <p:nvPr/>
        </p:nvSpPr>
        <p:spPr>
          <a:xfrm>
            <a:off x="4893898" y="170296"/>
            <a:ext cx="1917513" cy="707886"/>
          </a:xfrm>
          <a:prstGeom prst="rect">
            <a:avLst/>
          </a:prstGeom>
          <a:noFill/>
        </p:spPr>
        <p:txBody>
          <a:bodyPr wrap="none" rtlCol="0">
            <a:spAutoFit/>
          </a:bodyPr>
          <a:lstStyle/>
          <a:p>
            <a:pPr algn="ctr"/>
            <a:r>
              <a:rPr lang="en-US" sz="4000" dirty="0">
                <a:solidFill>
                  <a:srgbClr val="DC1E35"/>
                </a:solidFill>
                <a:latin typeface="Core Sans M 35 Light" panose="020F0303030302020204" pitchFamily="34" charset="0"/>
              </a:rPr>
              <a:t>Actions</a:t>
            </a:r>
            <a:endParaRPr lang="en-US" sz="4000" dirty="0">
              <a:solidFill>
                <a:srgbClr val="4A5267"/>
              </a:solidFill>
              <a:latin typeface="Core Sans M 35 Light" panose="020F0303030302020204" pitchFamily="34" charset="0"/>
            </a:endParaRPr>
          </a:p>
        </p:txBody>
      </p:sp>
      <p:grpSp>
        <p:nvGrpSpPr>
          <p:cNvPr id="8" name="Group 7">
            <a:extLst>
              <a:ext uri="{FF2B5EF4-FFF2-40B4-BE49-F238E27FC236}">
                <a16:creationId xmlns:a16="http://schemas.microsoft.com/office/drawing/2014/main" id="{226B955A-AE78-7F58-1C56-2C9FCA311E62}"/>
              </a:ext>
            </a:extLst>
          </p:cNvPr>
          <p:cNvGrpSpPr/>
          <p:nvPr/>
        </p:nvGrpSpPr>
        <p:grpSpPr>
          <a:xfrm>
            <a:off x="7971692" y="1512704"/>
            <a:ext cx="3535690" cy="4257675"/>
            <a:chOff x="2934627" y="1449324"/>
            <a:chExt cx="4590885" cy="5143500"/>
          </a:xfrm>
        </p:grpSpPr>
        <p:sp>
          <p:nvSpPr>
            <p:cNvPr id="17" name="Rectangle: Rounded Corners 16">
              <a:extLst>
                <a:ext uri="{FF2B5EF4-FFF2-40B4-BE49-F238E27FC236}">
                  <a16:creationId xmlns:a16="http://schemas.microsoft.com/office/drawing/2014/main" id="{468FA912-C5DC-2C26-8F9C-5DED1A7EBC45}"/>
                </a:ext>
              </a:extLst>
            </p:cNvPr>
            <p:cNvSpPr/>
            <p:nvPr/>
          </p:nvSpPr>
          <p:spPr>
            <a:xfrm>
              <a:off x="2934627" y="1597543"/>
              <a:ext cx="4590885" cy="4995281"/>
            </a:xfrm>
            <a:prstGeom prst="roundRect">
              <a:avLst>
                <a:gd name="adj" fmla="val 3005"/>
              </a:avLst>
            </a:prstGeom>
            <a:solidFill>
              <a:schemeClr val="bg1">
                <a:lumMod val="95000"/>
              </a:schemeClr>
            </a:solidFill>
            <a:ln w="38100">
              <a:solidFill>
                <a:srgbClr val="4A526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Top Corners Rounded 17">
              <a:extLst>
                <a:ext uri="{FF2B5EF4-FFF2-40B4-BE49-F238E27FC236}">
                  <a16:creationId xmlns:a16="http://schemas.microsoft.com/office/drawing/2014/main" id="{F065F6DC-F08F-B169-F536-39821B568916}"/>
                </a:ext>
              </a:extLst>
            </p:cNvPr>
            <p:cNvSpPr/>
            <p:nvPr/>
          </p:nvSpPr>
          <p:spPr>
            <a:xfrm>
              <a:off x="2934627" y="1449324"/>
              <a:ext cx="4590885" cy="430761"/>
            </a:xfrm>
            <a:prstGeom prst="round2SameRect">
              <a:avLst>
                <a:gd name="adj1" fmla="val 16000"/>
                <a:gd name="adj2" fmla="val 0"/>
              </a:avLst>
            </a:prstGeom>
            <a:solidFill>
              <a:schemeClr val="bg1">
                <a:lumMod val="85000"/>
              </a:schemeClr>
            </a:solidFill>
            <a:ln w="38100">
              <a:solidFill>
                <a:srgbClr val="4A526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Multiplication Sign 18">
              <a:extLst>
                <a:ext uri="{FF2B5EF4-FFF2-40B4-BE49-F238E27FC236}">
                  <a16:creationId xmlns:a16="http://schemas.microsoft.com/office/drawing/2014/main" id="{FACD2B31-AAB8-1CD1-7FCC-95A9964ECE77}"/>
                </a:ext>
              </a:extLst>
            </p:cNvPr>
            <p:cNvSpPr/>
            <p:nvPr/>
          </p:nvSpPr>
          <p:spPr>
            <a:xfrm>
              <a:off x="7129116" y="1534178"/>
              <a:ext cx="279601" cy="264145"/>
            </a:xfrm>
            <a:prstGeom prst="mathMultiply">
              <a:avLst/>
            </a:prstGeom>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33281A84-3150-3FB9-B9E5-1A94C9A9210C}"/>
                </a:ext>
              </a:extLst>
            </p:cNvPr>
            <p:cNvSpPr/>
            <p:nvPr/>
          </p:nvSpPr>
          <p:spPr>
            <a:xfrm>
              <a:off x="6839237" y="1569693"/>
              <a:ext cx="209356" cy="178145"/>
            </a:xfrm>
            <a:prstGeom prst="ellipse">
              <a:avLst/>
            </a:prstGeom>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Rectangle 9">
            <a:extLst>
              <a:ext uri="{FF2B5EF4-FFF2-40B4-BE49-F238E27FC236}">
                <a16:creationId xmlns:a16="http://schemas.microsoft.com/office/drawing/2014/main" id="{B9463D3A-F7C9-D536-7507-7D0E66E08F66}"/>
              </a:ext>
            </a:extLst>
          </p:cNvPr>
          <p:cNvSpPr/>
          <p:nvPr/>
        </p:nvSpPr>
        <p:spPr>
          <a:xfrm>
            <a:off x="8303643" y="3298457"/>
            <a:ext cx="2871788" cy="361950"/>
          </a:xfrm>
          <a:prstGeom prst="rect">
            <a:avLst/>
          </a:prstGeom>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4A5267"/>
                </a:solidFill>
              </a:rPr>
              <a:t>Jerecho Giba</a:t>
            </a:r>
          </a:p>
        </p:txBody>
      </p:sp>
      <p:sp>
        <p:nvSpPr>
          <p:cNvPr id="13" name="Rectangle: Rounded Corners 12">
            <a:extLst>
              <a:ext uri="{FF2B5EF4-FFF2-40B4-BE49-F238E27FC236}">
                <a16:creationId xmlns:a16="http://schemas.microsoft.com/office/drawing/2014/main" id="{A17C17EC-69F7-3780-7771-D5DB2EA31CAA}"/>
              </a:ext>
            </a:extLst>
          </p:cNvPr>
          <p:cNvSpPr/>
          <p:nvPr/>
        </p:nvSpPr>
        <p:spPr>
          <a:xfrm>
            <a:off x="8832123" y="4011246"/>
            <a:ext cx="1695450" cy="361950"/>
          </a:xfrm>
          <a:prstGeom prst="roundRect">
            <a:avLst/>
          </a:prstGeom>
          <a:solidFill>
            <a:schemeClr val="bg1">
              <a:lumMod val="95000"/>
            </a:schemeClr>
          </a:solidFill>
          <a:ln w="38100">
            <a:solidFill>
              <a:srgbClr val="4A526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4A5267"/>
                </a:solidFill>
                <a:latin typeface="Berlin Sans FB" panose="020E0602020502020306" pitchFamily="34" charset="0"/>
              </a:rPr>
              <a:t>UPDATE</a:t>
            </a:r>
          </a:p>
        </p:txBody>
      </p:sp>
      <p:sp>
        <p:nvSpPr>
          <p:cNvPr id="16" name="TextBox 15">
            <a:extLst>
              <a:ext uri="{FF2B5EF4-FFF2-40B4-BE49-F238E27FC236}">
                <a16:creationId xmlns:a16="http://schemas.microsoft.com/office/drawing/2014/main" id="{F531EFB9-B259-36F4-CACB-6F9ADA412996}"/>
              </a:ext>
            </a:extLst>
          </p:cNvPr>
          <p:cNvSpPr txBox="1"/>
          <p:nvPr/>
        </p:nvSpPr>
        <p:spPr>
          <a:xfrm>
            <a:off x="8951501" y="2039119"/>
            <a:ext cx="1576072" cy="369332"/>
          </a:xfrm>
          <a:prstGeom prst="rect">
            <a:avLst/>
          </a:prstGeom>
          <a:noFill/>
        </p:spPr>
        <p:txBody>
          <a:bodyPr wrap="none" rtlCol="0">
            <a:spAutoFit/>
          </a:bodyPr>
          <a:lstStyle/>
          <a:p>
            <a:r>
              <a:rPr lang="en-US" dirty="0">
                <a:solidFill>
                  <a:srgbClr val="4A5267"/>
                </a:solidFill>
                <a:latin typeface="Berlin Sans FB" panose="020E0602020502020306" pitchFamily="34" charset="0"/>
              </a:rPr>
              <a:t>Change Name</a:t>
            </a:r>
          </a:p>
        </p:txBody>
      </p:sp>
      <p:sp>
        <p:nvSpPr>
          <p:cNvPr id="21" name="TextBox 20">
            <a:extLst>
              <a:ext uri="{FF2B5EF4-FFF2-40B4-BE49-F238E27FC236}">
                <a16:creationId xmlns:a16="http://schemas.microsoft.com/office/drawing/2014/main" id="{C14180FE-D98F-9111-21F6-073A6E85BE1C}"/>
              </a:ext>
            </a:extLst>
          </p:cNvPr>
          <p:cNvSpPr txBox="1"/>
          <p:nvPr/>
        </p:nvSpPr>
        <p:spPr>
          <a:xfrm>
            <a:off x="378190" y="1469705"/>
            <a:ext cx="6447692" cy="830997"/>
          </a:xfrm>
          <a:prstGeom prst="rect">
            <a:avLst/>
          </a:prstGeom>
          <a:solidFill>
            <a:schemeClr val="accent6">
              <a:lumMod val="50000"/>
            </a:schemeClr>
          </a:solidFill>
          <a:ln w="38100">
            <a:solidFill>
              <a:srgbClr val="3B5998"/>
            </a:solidFill>
          </a:ln>
        </p:spPr>
        <p:txBody>
          <a:bodyPr wrap="square">
            <a:spAutoFit/>
          </a:bodyPr>
          <a:lstStyle/>
          <a:p>
            <a:r>
              <a:rPr lang="en-US" sz="1600" b="0" dirty="0">
                <a:solidFill>
                  <a:srgbClr val="C792EA"/>
                </a:solidFill>
                <a:effectLst/>
                <a:latin typeface="Consolas" panose="020B0609020204030204" pitchFamily="49" charset="0"/>
              </a:rPr>
              <a:t>const</a:t>
            </a:r>
            <a:r>
              <a:rPr lang="en-US" sz="1600" b="0" dirty="0">
                <a:solidFill>
                  <a:srgbClr val="F07178"/>
                </a:solidFill>
                <a:effectLst/>
                <a:latin typeface="Consolas" panose="020B0609020204030204" pitchFamily="49" charset="0"/>
              </a:rPr>
              <a:t> </a:t>
            </a:r>
            <a:r>
              <a:rPr lang="en-US" sz="1600" b="0" dirty="0">
                <a:solidFill>
                  <a:srgbClr val="89DDFF"/>
                </a:solidFill>
                <a:effectLst/>
                <a:latin typeface="Consolas" panose="020B0609020204030204" pitchFamily="49" charset="0"/>
              </a:rPr>
              <a:t>[</a:t>
            </a:r>
            <a:r>
              <a:rPr lang="en-US" sz="1600" b="0" dirty="0">
                <a:solidFill>
                  <a:srgbClr val="BABED8"/>
                </a:solidFill>
                <a:effectLst/>
                <a:latin typeface="Consolas" panose="020B0609020204030204" pitchFamily="49" charset="0"/>
              </a:rPr>
              <a:t>name</a:t>
            </a:r>
            <a:r>
              <a:rPr lang="en-US" sz="1600" b="0" dirty="0">
                <a:solidFill>
                  <a:srgbClr val="89DDFF"/>
                </a:solidFill>
                <a:effectLst/>
                <a:latin typeface="Consolas" panose="020B0609020204030204" pitchFamily="49" charset="0"/>
              </a:rPr>
              <a:t>,</a:t>
            </a:r>
            <a:r>
              <a:rPr lang="en-US" sz="1600" b="0" dirty="0">
                <a:solidFill>
                  <a:srgbClr val="F07178"/>
                </a:solidFill>
                <a:effectLst/>
                <a:latin typeface="Consolas" panose="020B0609020204030204" pitchFamily="49" charset="0"/>
              </a:rPr>
              <a:t> </a:t>
            </a:r>
            <a:r>
              <a:rPr lang="en-US" sz="1600" b="0" dirty="0" err="1">
                <a:solidFill>
                  <a:srgbClr val="82AAFF"/>
                </a:solidFill>
                <a:effectLst/>
                <a:latin typeface="Consolas" panose="020B0609020204030204" pitchFamily="49" charset="0"/>
              </a:rPr>
              <a:t>setName</a:t>
            </a:r>
            <a:r>
              <a:rPr lang="en-US" sz="1600" b="0" dirty="0">
                <a:solidFill>
                  <a:srgbClr val="89DDFF"/>
                </a:solidFill>
                <a:effectLst/>
                <a:latin typeface="Consolas" panose="020B0609020204030204" pitchFamily="49" charset="0"/>
              </a:rPr>
              <a:t>]</a:t>
            </a:r>
            <a:r>
              <a:rPr lang="en-US" sz="1600" b="0" dirty="0">
                <a:solidFill>
                  <a:srgbClr val="F07178"/>
                </a:solidFill>
                <a:effectLst/>
                <a:latin typeface="Consolas" panose="020B0609020204030204" pitchFamily="49" charset="0"/>
              </a:rPr>
              <a:t> </a:t>
            </a:r>
            <a:r>
              <a:rPr lang="en-US" sz="1600" b="0" dirty="0">
                <a:solidFill>
                  <a:srgbClr val="89DDFF"/>
                </a:solidFill>
                <a:effectLst/>
                <a:latin typeface="Consolas" panose="020B0609020204030204" pitchFamily="49" charset="0"/>
              </a:rPr>
              <a:t>=</a:t>
            </a:r>
            <a:r>
              <a:rPr lang="en-US" sz="1600" b="0" dirty="0">
                <a:solidFill>
                  <a:srgbClr val="F07178"/>
                </a:solidFill>
                <a:effectLst/>
                <a:latin typeface="Consolas" panose="020B0609020204030204" pitchFamily="49" charset="0"/>
              </a:rPr>
              <a:t> </a:t>
            </a:r>
            <a:r>
              <a:rPr lang="en-US" sz="1600" b="0" dirty="0" err="1">
                <a:solidFill>
                  <a:srgbClr val="82AAFF"/>
                </a:solidFill>
                <a:effectLst/>
                <a:latin typeface="Consolas" panose="020B0609020204030204" pitchFamily="49" charset="0"/>
              </a:rPr>
              <a:t>useState</a:t>
            </a:r>
            <a:r>
              <a:rPr lang="en-US" sz="1600" b="0" dirty="0">
                <a:solidFill>
                  <a:srgbClr val="F07178"/>
                </a:solidFill>
                <a:effectLst/>
                <a:latin typeface="Consolas" panose="020B0609020204030204" pitchFamily="49" charset="0"/>
              </a:rPr>
              <a:t>(</a:t>
            </a:r>
            <a:r>
              <a:rPr lang="en-US" sz="1600" b="0" dirty="0">
                <a:solidFill>
                  <a:srgbClr val="89DDFF"/>
                </a:solidFill>
                <a:effectLst/>
                <a:latin typeface="Consolas" panose="020B0609020204030204" pitchFamily="49" charset="0"/>
              </a:rPr>
              <a:t>""</a:t>
            </a:r>
            <a:r>
              <a:rPr lang="en-US" sz="1600" b="0" dirty="0">
                <a:solidFill>
                  <a:srgbClr val="F07178"/>
                </a:solidFill>
                <a:effectLst/>
                <a:latin typeface="Consolas" panose="020B0609020204030204" pitchFamily="49" charset="0"/>
              </a:rPr>
              <a:t>)</a:t>
            </a:r>
            <a:r>
              <a:rPr lang="en-US" sz="1600" b="0" dirty="0">
                <a:solidFill>
                  <a:srgbClr val="89DDFF"/>
                </a:solidFill>
                <a:effectLst/>
                <a:latin typeface="Consolas" panose="020B0609020204030204" pitchFamily="49" charset="0"/>
              </a:rPr>
              <a:t>;</a:t>
            </a:r>
            <a:endParaRPr lang="en-US" sz="1600" dirty="0">
              <a:solidFill>
                <a:srgbClr val="BABED8"/>
              </a:solidFill>
              <a:latin typeface="Consolas" panose="020B0609020204030204" pitchFamily="49" charset="0"/>
            </a:endParaRPr>
          </a:p>
          <a:p>
            <a:r>
              <a:rPr lang="en-US" sz="1600" b="0" dirty="0">
                <a:solidFill>
                  <a:srgbClr val="C792EA"/>
                </a:solidFill>
                <a:effectLst/>
                <a:latin typeface="Consolas" panose="020B0609020204030204" pitchFamily="49" charset="0"/>
              </a:rPr>
              <a:t>const</a:t>
            </a:r>
            <a:r>
              <a:rPr lang="en-US" sz="1600" b="0" dirty="0">
                <a:solidFill>
                  <a:srgbClr val="F07178"/>
                </a:solidFill>
                <a:effectLst/>
                <a:latin typeface="Consolas" panose="020B0609020204030204" pitchFamily="49" charset="0"/>
              </a:rPr>
              <a:t> </a:t>
            </a:r>
            <a:r>
              <a:rPr lang="en-US" sz="1600" b="0" dirty="0">
                <a:solidFill>
                  <a:srgbClr val="89DDFF"/>
                </a:solidFill>
                <a:effectLst/>
                <a:latin typeface="Consolas" panose="020B0609020204030204" pitchFamily="49" charset="0"/>
              </a:rPr>
              <a:t>[</a:t>
            </a:r>
            <a:r>
              <a:rPr lang="en-US" sz="1600" b="0" dirty="0" err="1">
                <a:solidFill>
                  <a:srgbClr val="BABED8"/>
                </a:solidFill>
                <a:effectLst/>
                <a:latin typeface="Consolas" panose="020B0609020204030204" pitchFamily="49" charset="0"/>
              </a:rPr>
              <a:t>isPending</a:t>
            </a:r>
            <a:r>
              <a:rPr lang="en-US" sz="1600" b="0" dirty="0">
                <a:solidFill>
                  <a:srgbClr val="89DDFF"/>
                </a:solidFill>
                <a:effectLst/>
                <a:latin typeface="Consolas" panose="020B0609020204030204" pitchFamily="49" charset="0"/>
              </a:rPr>
              <a:t>,</a:t>
            </a:r>
            <a:r>
              <a:rPr lang="en-US" sz="1600" b="0" dirty="0">
                <a:solidFill>
                  <a:srgbClr val="F07178"/>
                </a:solidFill>
                <a:effectLst/>
                <a:latin typeface="Consolas" panose="020B0609020204030204" pitchFamily="49" charset="0"/>
              </a:rPr>
              <a:t> </a:t>
            </a:r>
            <a:r>
              <a:rPr lang="en-US" sz="1600" b="0" dirty="0" err="1">
                <a:solidFill>
                  <a:srgbClr val="82AAFF"/>
                </a:solidFill>
                <a:effectLst/>
                <a:latin typeface="Consolas" panose="020B0609020204030204" pitchFamily="49" charset="0"/>
              </a:rPr>
              <a:t>setIsPending</a:t>
            </a:r>
            <a:r>
              <a:rPr lang="en-US" sz="1600" b="0" dirty="0">
                <a:solidFill>
                  <a:srgbClr val="89DDFF"/>
                </a:solidFill>
                <a:effectLst/>
                <a:latin typeface="Consolas" panose="020B0609020204030204" pitchFamily="49" charset="0"/>
              </a:rPr>
              <a:t>]</a:t>
            </a:r>
            <a:r>
              <a:rPr lang="en-US" sz="1600" b="0" dirty="0">
                <a:solidFill>
                  <a:srgbClr val="F07178"/>
                </a:solidFill>
                <a:effectLst/>
                <a:latin typeface="Consolas" panose="020B0609020204030204" pitchFamily="49" charset="0"/>
              </a:rPr>
              <a:t> </a:t>
            </a:r>
            <a:r>
              <a:rPr lang="en-US" sz="1600" b="0" dirty="0">
                <a:solidFill>
                  <a:srgbClr val="89DDFF"/>
                </a:solidFill>
                <a:effectLst/>
                <a:latin typeface="Consolas" panose="020B0609020204030204" pitchFamily="49" charset="0"/>
              </a:rPr>
              <a:t>=</a:t>
            </a:r>
            <a:r>
              <a:rPr lang="en-US" sz="1600" b="0" dirty="0">
                <a:solidFill>
                  <a:srgbClr val="F07178"/>
                </a:solidFill>
                <a:effectLst/>
                <a:latin typeface="Consolas" panose="020B0609020204030204" pitchFamily="49" charset="0"/>
              </a:rPr>
              <a:t> </a:t>
            </a:r>
            <a:r>
              <a:rPr lang="en-US" sz="1600" b="0" dirty="0" err="1">
                <a:solidFill>
                  <a:srgbClr val="82AAFF"/>
                </a:solidFill>
                <a:effectLst/>
                <a:latin typeface="Consolas" panose="020B0609020204030204" pitchFamily="49" charset="0"/>
              </a:rPr>
              <a:t>useState</a:t>
            </a:r>
            <a:r>
              <a:rPr lang="en-US" sz="1600" b="0" dirty="0">
                <a:solidFill>
                  <a:srgbClr val="F07178"/>
                </a:solidFill>
                <a:effectLst/>
                <a:latin typeface="Consolas" panose="020B0609020204030204" pitchFamily="49" charset="0"/>
              </a:rPr>
              <a:t>(</a:t>
            </a:r>
            <a:r>
              <a:rPr lang="en-US" sz="1600" b="0" dirty="0">
                <a:solidFill>
                  <a:srgbClr val="FF9CAC"/>
                </a:solidFill>
                <a:effectLst/>
                <a:latin typeface="Consolas" panose="020B0609020204030204" pitchFamily="49" charset="0"/>
              </a:rPr>
              <a:t>false</a:t>
            </a:r>
            <a:r>
              <a:rPr lang="en-US" sz="1600" b="0" dirty="0">
                <a:solidFill>
                  <a:srgbClr val="F07178"/>
                </a:solidFill>
                <a:effectLst/>
                <a:latin typeface="Consolas" panose="020B0609020204030204" pitchFamily="49" charset="0"/>
              </a:rPr>
              <a:t>)</a:t>
            </a:r>
            <a:r>
              <a:rPr lang="en-US" sz="1600" b="0" dirty="0">
                <a:solidFill>
                  <a:srgbClr val="89DDFF"/>
                </a:solidFill>
                <a:effectLst/>
                <a:latin typeface="Consolas" panose="020B0609020204030204" pitchFamily="49" charset="0"/>
              </a:rPr>
              <a:t>;</a:t>
            </a:r>
          </a:p>
          <a:p>
            <a:r>
              <a:rPr lang="en-US" sz="1600" b="0" dirty="0">
                <a:solidFill>
                  <a:srgbClr val="C792EA"/>
                </a:solidFill>
                <a:effectLst/>
                <a:latin typeface="Consolas" panose="020B0609020204030204" pitchFamily="49" charset="0"/>
              </a:rPr>
              <a:t>const</a:t>
            </a:r>
            <a:r>
              <a:rPr lang="en-US" sz="1600" b="0" dirty="0">
                <a:solidFill>
                  <a:srgbClr val="F07178"/>
                </a:solidFill>
                <a:effectLst/>
                <a:latin typeface="Consolas" panose="020B0609020204030204" pitchFamily="49" charset="0"/>
              </a:rPr>
              <a:t> </a:t>
            </a:r>
            <a:r>
              <a:rPr lang="en-US" sz="1600" b="0" dirty="0">
                <a:solidFill>
                  <a:srgbClr val="89DDFF"/>
                </a:solidFill>
                <a:effectLst/>
                <a:latin typeface="Consolas" panose="020B0609020204030204" pitchFamily="49" charset="0"/>
              </a:rPr>
              <a:t>[</a:t>
            </a:r>
            <a:r>
              <a:rPr lang="en-US" sz="1600" b="0" dirty="0">
                <a:solidFill>
                  <a:srgbClr val="BABED8"/>
                </a:solidFill>
                <a:effectLst/>
                <a:latin typeface="Consolas" panose="020B0609020204030204" pitchFamily="49" charset="0"/>
              </a:rPr>
              <a:t>error</a:t>
            </a:r>
            <a:r>
              <a:rPr lang="en-US" sz="1600" b="0" dirty="0">
                <a:solidFill>
                  <a:srgbClr val="89DDFF"/>
                </a:solidFill>
                <a:effectLst/>
                <a:latin typeface="Consolas" panose="020B0609020204030204" pitchFamily="49" charset="0"/>
              </a:rPr>
              <a:t>,</a:t>
            </a:r>
            <a:r>
              <a:rPr lang="en-US" sz="1600" b="0" dirty="0">
                <a:solidFill>
                  <a:srgbClr val="F07178"/>
                </a:solidFill>
                <a:effectLst/>
                <a:latin typeface="Consolas" panose="020B0609020204030204" pitchFamily="49" charset="0"/>
              </a:rPr>
              <a:t> </a:t>
            </a:r>
            <a:r>
              <a:rPr lang="en-US" sz="1600" b="0" dirty="0" err="1">
                <a:solidFill>
                  <a:srgbClr val="82AAFF"/>
                </a:solidFill>
                <a:effectLst/>
                <a:latin typeface="Consolas" panose="020B0609020204030204" pitchFamily="49" charset="0"/>
              </a:rPr>
              <a:t>setError</a:t>
            </a:r>
            <a:r>
              <a:rPr lang="en-US" sz="1600" b="0" dirty="0">
                <a:solidFill>
                  <a:srgbClr val="89DDFF"/>
                </a:solidFill>
                <a:effectLst/>
                <a:latin typeface="Consolas" panose="020B0609020204030204" pitchFamily="49" charset="0"/>
              </a:rPr>
              <a:t>]</a:t>
            </a:r>
            <a:r>
              <a:rPr lang="en-US" sz="1600" b="0" dirty="0">
                <a:solidFill>
                  <a:srgbClr val="F07178"/>
                </a:solidFill>
                <a:effectLst/>
                <a:latin typeface="Consolas" panose="020B0609020204030204" pitchFamily="49" charset="0"/>
              </a:rPr>
              <a:t> </a:t>
            </a:r>
            <a:r>
              <a:rPr lang="en-US" sz="1600" b="0" dirty="0">
                <a:solidFill>
                  <a:srgbClr val="89DDFF"/>
                </a:solidFill>
                <a:effectLst/>
                <a:latin typeface="Consolas" panose="020B0609020204030204" pitchFamily="49" charset="0"/>
              </a:rPr>
              <a:t>=</a:t>
            </a:r>
            <a:r>
              <a:rPr lang="en-US" sz="1600" b="0" dirty="0">
                <a:solidFill>
                  <a:srgbClr val="F07178"/>
                </a:solidFill>
                <a:effectLst/>
                <a:latin typeface="Consolas" panose="020B0609020204030204" pitchFamily="49" charset="0"/>
              </a:rPr>
              <a:t> </a:t>
            </a:r>
            <a:r>
              <a:rPr lang="en-US" sz="1600" b="0" dirty="0" err="1">
                <a:solidFill>
                  <a:srgbClr val="82AAFF"/>
                </a:solidFill>
                <a:effectLst/>
                <a:latin typeface="Consolas" panose="020B0609020204030204" pitchFamily="49" charset="0"/>
              </a:rPr>
              <a:t>useState</a:t>
            </a:r>
            <a:r>
              <a:rPr lang="en-US" sz="1600" b="0" dirty="0">
                <a:solidFill>
                  <a:srgbClr val="F07178"/>
                </a:solidFill>
                <a:effectLst/>
                <a:latin typeface="Consolas" panose="020B0609020204030204" pitchFamily="49" charset="0"/>
              </a:rPr>
              <a:t>(</a:t>
            </a:r>
            <a:r>
              <a:rPr lang="en-US" sz="1600" b="0" dirty="0">
                <a:solidFill>
                  <a:srgbClr val="89DDFF"/>
                </a:solidFill>
                <a:effectLst/>
                <a:latin typeface="Consolas" panose="020B0609020204030204" pitchFamily="49" charset="0"/>
              </a:rPr>
              <a:t>""</a:t>
            </a:r>
            <a:r>
              <a:rPr lang="en-US" sz="1600" b="0" dirty="0">
                <a:solidFill>
                  <a:srgbClr val="F07178"/>
                </a:solidFill>
                <a:effectLst/>
                <a:latin typeface="Consolas" panose="020B0609020204030204" pitchFamily="49" charset="0"/>
              </a:rPr>
              <a:t>)</a:t>
            </a:r>
            <a:r>
              <a:rPr lang="en-US" sz="1600" b="0" dirty="0">
                <a:solidFill>
                  <a:srgbClr val="89DDFF"/>
                </a:solidFill>
                <a:effectLst/>
                <a:latin typeface="Consolas" panose="020B0609020204030204" pitchFamily="49" charset="0"/>
              </a:rPr>
              <a:t>;</a:t>
            </a:r>
            <a:endParaRPr lang="en-US" sz="1600" b="0" dirty="0">
              <a:solidFill>
                <a:srgbClr val="BABED8"/>
              </a:solidFill>
              <a:effectLst/>
              <a:latin typeface="Consolas" panose="020B0609020204030204" pitchFamily="49" charset="0"/>
            </a:endParaRPr>
          </a:p>
        </p:txBody>
      </p:sp>
      <p:sp>
        <p:nvSpPr>
          <p:cNvPr id="22" name="TextBox 21">
            <a:extLst>
              <a:ext uri="{FF2B5EF4-FFF2-40B4-BE49-F238E27FC236}">
                <a16:creationId xmlns:a16="http://schemas.microsoft.com/office/drawing/2014/main" id="{AAAE94C9-8A34-0AFE-23AD-4EEAE92672B2}"/>
              </a:ext>
            </a:extLst>
          </p:cNvPr>
          <p:cNvSpPr txBox="1"/>
          <p:nvPr/>
        </p:nvSpPr>
        <p:spPr>
          <a:xfrm>
            <a:off x="363719" y="2489744"/>
            <a:ext cx="6447692" cy="1569660"/>
          </a:xfrm>
          <a:prstGeom prst="rect">
            <a:avLst/>
          </a:prstGeom>
          <a:solidFill>
            <a:schemeClr val="accent6">
              <a:lumMod val="50000"/>
            </a:schemeClr>
          </a:solidFill>
          <a:ln w="38100">
            <a:solidFill>
              <a:srgbClr val="3B5998"/>
            </a:solidFill>
          </a:ln>
        </p:spPr>
        <p:txBody>
          <a:bodyPr wrap="square">
            <a:spAutoFit/>
          </a:bodyPr>
          <a:lstStyle/>
          <a:p>
            <a:r>
              <a:rPr lang="en-US" sz="1600" b="0" dirty="0">
                <a:solidFill>
                  <a:srgbClr val="C792EA"/>
                </a:solidFill>
                <a:effectLst/>
                <a:latin typeface="Consolas" panose="020B0609020204030204" pitchFamily="49" charset="0"/>
              </a:rPr>
              <a:t>const</a:t>
            </a:r>
            <a:r>
              <a:rPr lang="en-US" sz="1600" b="0" dirty="0">
                <a:solidFill>
                  <a:srgbClr val="F07178"/>
                </a:solidFill>
                <a:effectLst/>
                <a:latin typeface="Consolas" panose="020B0609020204030204" pitchFamily="49" charset="0"/>
              </a:rPr>
              <a:t> </a:t>
            </a:r>
            <a:r>
              <a:rPr lang="en-US" sz="1600" b="0" dirty="0" err="1">
                <a:solidFill>
                  <a:srgbClr val="82AAFF"/>
                </a:solidFill>
                <a:effectLst/>
                <a:latin typeface="Consolas" panose="020B0609020204030204" pitchFamily="49" charset="0"/>
              </a:rPr>
              <a:t>handleUpdate</a:t>
            </a:r>
            <a:r>
              <a:rPr lang="en-US" sz="1600" b="0" dirty="0">
                <a:solidFill>
                  <a:srgbClr val="F07178"/>
                </a:solidFill>
                <a:effectLst/>
                <a:latin typeface="Consolas" panose="020B0609020204030204" pitchFamily="49" charset="0"/>
              </a:rPr>
              <a:t> </a:t>
            </a:r>
            <a:r>
              <a:rPr lang="en-US" sz="1600" b="0" dirty="0">
                <a:solidFill>
                  <a:srgbClr val="89DDFF"/>
                </a:solidFill>
                <a:effectLst/>
                <a:latin typeface="Consolas" panose="020B0609020204030204" pitchFamily="49" charset="0"/>
              </a:rPr>
              <a:t>=</a:t>
            </a:r>
            <a:r>
              <a:rPr lang="en-US" sz="1600" b="0" dirty="0">
                <a:solidFill>
                  <a:srgbClr val="F07178"/>
                </a:solidFill>
                <a:effectLst/>
                <a:latin typeface="Consolas" panose="020B0609020204030204" pitchFamily="49" charset="0"/>
              </a:rPr>
              <a:t> </a:t>
            </a:r>
            <a:r>
              <a:rPr lang="en-US" sz="1600" b="0" dirty="0">
                <a:solidFill>
                  <a:srgbClr val="C792EA"/>
                </a:solidFill>
                <a:effectLst/>
                <a:latin typeface="Consolas" panose="020B0609020204030204" pitchFamily="49" charset="0"/>
              </a:rPr>
              <a:t>async</a:t>
            </a:r>
            <a:r>
              <a:rPr lang="en-US" sz="1600" b="0" dirty="0">
                <a:solidFill>
                  <a:srgbClr val="F07178"/>
                </a:solidFill>
                <a:effectLst/>
                <a:latin typeface="Consolas" panose="020B0609020204030204" pitchFamily="49" charset="0"/>
              </a:rPr>
              <a:t> </a:t>
            </a:r>
            <a:r>
              <a:rPr lang="en-US" sz="1600" b="0" dirty="0">
                <a:solidFill>
                  <a:srgbClr val="89DDFF"/>
                </a:solidFill>
                <a:effectLst/>
                <a:latin typeface="Consolas" panose="020B0609020204030204" pitchFamily="49" charset="0"/>
              </a:rPr>
              <a:t>()</a:t>
            </a:r>
            <a:r>
              <a:rPr lang="en-US" sz="1600" b="0" dirty="0">
                <a:solidFill>
                  <a:srgbClr val="F07178"/>
                </a:solidFill>
                <a:effectLst/>
                <a:latin typeface="Consolas" panose="020B0609020204030204" pitchFamily="49" charset="0"/>
              </a:rPr>
              <a:t> </a:t>
            </a:r>
            <a:r>
              <a:rPr lang="en-US" sz="1600" b="0" dirty="0">
                <a:solidFill>
                  <a:srgbClr val="C792EA"/>
                </a:solidFill>
                <a:effectLst/>
                <a:latin typeface="Consolas" panose="020B0609020204030204" pitchFamily="49" charset="0"/>
              </a:rPr>
              <a:t>=&gt;</a:t>
            </a:r>
            <a:r>
              <a:rPr lang="en-US" sz="1600" b="0" dirty="0">
                <a:solidFill>
                  <a:srgbClr val="F07178"/>
                </a:solidFill>
                <a:effectLst/>
                <a:latin typeface="Consolas" panose="020B0609020204030204" pitchFamily="49" charset="0"/>
              </a:rPr>
              <a:t> </a:t>
            </a:r>
            <a:r>
              <a:rPr lang="en-US" sz="1600" b="0" dirty="0">
                <a:solidFill>
                  <a:srgbClr val="89DDFF"/>
                </a:solidFill>
                <a:effectLst/>
                <a:latin typeface="Consolas" panose="020B0609020204030204" pitchFamily="49" charset="0"/>
              </a:rPr>
              <a:t>{</a:t>
            </a:r>
            <a:endParaRPr lang="en-US" sz="1600" b="0" dirty="0">
              <a:solidFill>
                <a:srgbClr val="BABED8"/>
              </a:solidFill>
              <a:effectLst/>
              <a:latin typeface="Consolas" panose="020B0609020204030204" pitchFamily="49" charset="0"/>
            </a:endParaRPr>
          </a:p>
          <a:p>
            <a:r>
              <a:rPr lang="en-US" sz="1600" b="0" dirty="0">
                <a:solidFill>
                  <a:srgbClr val="F07178"/>
                </a:solidFill>
                <a:effectLst/>
                <a:latin typeface="Consolas" panose="020B0609020204030204" pitchFamily="49" charset="0"/>
              </a:rPr>
              <a:t>    </a:t>
            </a:r>
            <a:r>
              <a:rPr lang="en-US" sz="1600" b="0" dirty="0" err="1">
                <a:solidFill>
                  <a:srgbClr val="82AAFF"/>
                </a:solidFill>
                <a:effectLst/>
                <a:latin typeface="Consolas" panose="020B0609020204030204" pitchFamily="49" charset="0"/>
              </a:rPr>
              <a:t>setIsPending</a:t>
            </a:r>
            <a:r>
              <a:rPr lang="en-US" sz="1600" b="0" dirty="0">
                <a:solidFill>
                  <a:srgbClr val="F07178"/>
                </a:solidFill>
                <a:effectLst/>
                <a:latin typeface="Consolas" panose="020B0609020204030204" pitchFamily="49" charset="0"/>
              </a:rPr>
              <a:t>(</a:t>
            </a:r>
            <a:r>
              <a:rPr lang="en-US" sz="1600" b="0" dirty="0">
                <a:solidFill>
                  <a:srgbClr val="FF9CAC"/>
                </a:solidFill>
                <a:effectLst/>
                <a:latin typeface="Consolas" panose="020B0609020204030204" pitchFamily="49" charset="0"/>
              </a:rPr>
              <a:t>true</a:t>
            </a:r>
            <a:r>
              <a:rPr lang="en-US" sz="1600" b="0" dirty="0">
                <a:solidFill>
                  <a:srgbClr val="F07178"/>
                </a:solidFill>
                <a:effectLst/>
                <a:latin typeface="Consolas" panose="020B0609020204030204" pitchFamily="49" charset="0"/>
              </a:rPr>
              <a:t>)</a:t>
            </a:r>
            <a:r>
              <a:rPr lang="en-US" sz="1600" b="0" dirty="0">
                <a:solidFill>
                  <a:srgbClr val="89DDFF"/>
                </a:solidFill>
                <a:effectLst/>
                <a:latin typeface="Consolas" panose="020B0609020204030204" pitchFamily="49" charset="0"/>
              </a:rPr>
              <a:t>;</a:t>
            </a:r>
            <a:endParaRPr lang="en-US" sz="1600" b="0" dirty="0">
              <a:solidFill>
                <a:srgbClr val="BABED8"/>
              </a:solidFill>
              <a:effectLst/>
              <a:latin typeface="Consolas" panose="020B0609020204030204" pitchFamily="49" charset="0"/>
            </a:endParaRPr>
          </a:p>
          <a:p>
            <a:r>
              <a:rPr lang="en-US" sz="1600" b="0" dirty="0">
                <a:solidFill>
                  <a:srgbClr val="F07178"/>
                </a:solidFill>
                <a:effectLst/>
                <a:latin typeface="Consolas" panose="020B0609020204030204" pitchFamily="49" charset="0"/>
              </a:rPr>
              <a:t>    </a:t>
            </a:r>
            <a:r>
              <a:rPr lang="en-US" sz="1600" dirty="0">
                <a:solidFill>
                  <a:srgbClr val="C792EA"/>
                </a:solidFill>
                <a:latin typeface="Consolas" panose="020B0609020204030204" pitchFamily="49" charset="0"/>
              </a:rPr>
              <a:t>const</a:t>
            </a:r>
            <a:r>
              <a:rPr lang="en-US" sz="1600" dirty="0">
                <a:solidFill>
                  <a:srgbClr val="F07178"/>
                </a:solidFill>
                <a:latin typeface="Consolas" panose="020B0609020204030204" pitchFamily="49" charset="0"/>
              </a:rPr>
              <a:t> </a:t>
            </a:r>
            <a:r>
              <a:rPr lang="en-US" sz="1600" dirty="0">
                <a:solidFill>
                  <a:srgbClr val="BABED8"/>
                </a:solidFill>
                <a:latin typeface="Consolas" panose="020B0609020204030204" pitchFamily="49" charset="0"/>
              </a:rPr>
              <a:t>response</a:t>
            </a:r>
            <a:r>
              <a:rPr lang="en-US" sz="1600" dirty="0">
                <a:solidFill>
                  <a:srgbClr val="F07178"/>
                </a:solidFill>
                <a:latin typeface="Consolas" panose="020B0609020204030204" pitchFamily="49" charset="0"/>
              </a:rPr>
              <a:t> </a:t>
            </a:r>
            <a:r>
              <a:rPr lang="en-US" sz="1600" dirty="0">
                <a:solidFill>
                  <a:srgbClr val="89DDFF"/>
                </a:solidFill>
                <a:latin typeface="Consolas" panose="020B0609020204030204" pitchFamily="49" charset="0"/>
              </a:rPr>
              <a:t>=</a:t>
            </a:r>
            <a:r>
              <a:rPr lang="en-US" sz="1600" dirty="0">
                <a:solidFill>
                  <a:srgbClr val="F07178"/>
                </a:solidFill>
                <a:latin typeface="Consolas" panose="020B0609020204030204" pitchFamily="49" charset="0"/>
              </a:rPr>
              <a:t> </a:t>
            </a:r>
            <a:r>
              <a:rPr lang="en-US" sz="1600" i="1" dirty="0">
                <a:solidFill>
                  <a:srgbClr val="89DDFF"/>
                </a:solidFill>
                <a:latin typeface="Consolas" panose="020B0609020204030204" pitchFamily="49" charset="0"/>
              </a:rPr>
              <a:t>await</a:t>
            </a:r>
            <a:r>
              <a:rPr lang="en-US" sz="1600" dirty="0">
                <a:solidFill>
                  <a:srgbClr val="F07178"/>
                </a:solidFill>
                <a:latin typeface="Consolas" panose="020B0609020204030204" pitchFamily="49" charset="0"/>
              </a:rPr>
              <a:t> </a:t>
            </a:r>
            <a:r>
              <a:rPr lang="en-US" sz="1600" dirty="0" err="1">
                <a:solidFill>
                  <a:srgbClr val="82AAFF"/>
                </a:solidFill>
                <a:latin typeface="Consolas" panose="020B0609020204030204" pitchFamily="49" charset="0"/>
              </a:rPr>
              <a:t>updateName</a:t>
            </a:r>
            <a:r>
              <a:rPr lang="en-US" sz="1600" dirty="0">
                <a:solidFill>
                  <a:srgbClr val="F07178"/>
                </a:solidFill>
                <a:latin typeface="Consolas" panose="020B0609020204030204" pitchFamily="49" charset="0"/>
              </a:rPr>
              <a:t>(</a:t>
            </a:r>
            <a:r>
              <a:rPr lang="en-US" sz="1600" dirty="0">
                <a:solidFill>
                  <a:srgbClr val="BABED8"/>
                </a:solidFill>
                <a:latin typeface="Consolas" panose="020B0609020204030204" pitchFamily="49" charset="0"/>
              </a:rPr>
              <a:t>name</a:t>
            </a:r>
            <a:r>
              <a:rPr lang="en-US" sz="1600" dirty="0">
                <a:solidFill>
                  <a:srgbClr val="F07178"/>
                </a:solidFill>
                <a:latin typeface="Consolas" panose="020B0609020204030204" pitchFamily="49" charset="0"/>
              </a:rPr>
              <a:t>)</a:t>
            </a:r>
            <a:r>
              <a:rPr lang="en-US" sz="1600" dirty="0">
                <a:solidFill>
                  <a:srgbClr val="89DDFF"/>
                </a:solidFill>
                <a:latin typeface="Consolas" panose="020B0609020204030204" pitchFamily="49" charset="0"/>
              </a:rPr>
              <a:t>;</a:t>
            </a:r>
            <a:endParaRPr lang="en-US" sz="1600" dirty="0">
              <a:solidFill>
                <a:srgbClr val="BABED8"/>
              </a:solidFill>
              <a:latin typeface="Consolas" panose="020B0609020204030204" pitchFamily="49" charset="0"/>
            </a:endParaRPr>
          </a:p>
          <a:p>
            <a:r>
              <a:rPr lang="en-US" sz="1600" dirty="0">
                <a:solidFill>
                  <a:srgbClr val="F07178"/>
                </a:solidFill>
                <a:latin typeface="Consolas" panose="020B0609020204030204" pitchFamily="49" charset="0"/>
              </a:rPr>
              <a:t>    </a:t>
            </a:r>
            <a:r>
              <a:rPr lang="en-US" sz="1600" dirty="0" err="1">
                <a:solidFill>
                  <a:srgbClr val="82AAFF"/>
                </a:solidFill>
                <a:latin typeface="Consolas" panose="020B0609020204030204" pitchFamily="49" charset="0"/>
              </a:rPr>
              <a:t>setIsPending</a:t>
            </a:r>
            <a:r>
              <a:rPr lang="en-US" sz="1600" dirty="0">
                <a:solidFill>
                  <a:srgbClr val="F07178"/>
                </a:solidFill>
                <a:latin typeface="Consolas" panose="020B0609020204030204" pitchFamily="49" charset="0"/>
              </a:rPr>
              <a:t>(</a:t>
            </a:r>
            <a:r>
              <a:rPr lang="en-US" sz="1600" dirty="0">
                <a:solidFill>
                  <a:srgbClr val="FF9CAC"/>
                </a:solidFill>
                <a:latin typeface="Consolas" panose="020B0609020204030204" pitchFamily="49" charset="0"/>
              </a:rPr>
              <a:t>false</a:t>
            </a:r>
            <a:r>
              <a:rPr lang="en-US" sz="1600" dirty="0">
                <a:solidFill>
                  <a:srgbClr val="F07178"/>
                </a:solidFill>
                <a:latin typeface="Consolas" panose="020B0609020204030204" pitchFamily="49" charset="0"/>
              </a:rPr>
              <a:t>)</a:t>
            </a:r>
            <a:r>
              <a:rPr lang="en-US" sz="1600" dirty="0">
                <a:solidFill>
                  <a:srgbClr val="89DDFF"/>
                </a:solidFill>
                <a:latin typeface="Consolas" panose="020B0609020204030204" pitchFamily="49" charset="0"/>
              </a:rPr>
              <a:t>;</a:t>
            </a:r>
            <a:endParaRPr lang="en-US" sz="1600" dirty="0">
              <a:solidFill>
                <a:srgbClr val="BABED8"/>
              </a:solidFill>
              <a:latin typeface="Consolas" panose="020B0609020204030204" pitchFamily="49" charset="0"/>
            </a:endParaRPr>
          </a:p>
          <a:p>
            <a:r>
              <a:rPr lang="en-US" sz="1600" dirty="0">
                <a:solidFill>
                  <a:srgbClr val="F07178"/>
                </a:solidFill>
                <a:latin typeface="Consolas" panose="020B0609020204030204" pitchFamily="49" charset="0"/>
              </a:rPr>
              <a:t>    </a:t>
            </a:r>
            <a:r>
              <a:rPr lang="en-US" sz="1600" dirty="0">
                <a:solidFill>
                  <a:schemeClr val="bg1">
                    <a:lumMod val="65000"/>
                  </a:schemeClr>
                </a:solidFill>
                <a:latin typeface="Consolas" panose="020B0609020204030204" pitchFamily="49" charset="0"/>
              </a:rPr>
              <a:t>//…</a:t>
            </a:r>
            <a:r>
              <a:rPr lang="en-US" sz="1600" dirty="0">
                <a:solidFill>
                  <a:srgbClr val="F07178"/>
                </a:solidFill>
                <a:latin typeface="Consolas" panose="020B0609020204030204" pitchFamily="49" charset="0"/>
              </a:rPr>
              <a:t> </a:t>
            </a:r>
            <a:r>
              <a:rPr lang="en-US" sz="1600" dirty="0" err="1">
                <a:solidFill>
                  <a:srgbClr val="82AAFF"/>
                </a:solidFill>
                <a:latin typeface="Consolas" panose="020B0609020204030204" pitchFamily="49" charset="0"/>
              </a:rPr>
              <a:t>setError</a:t>
            </a:r>
            <a:r>
              <a:rPr lang="en-US" sz="1600" dirty="0">
                <a:solidFill>
                  <a:srgbClr val="F07178"/>
                </a:solidFill>
                <a:latin typeface="Consolas" panose="020B0609020204030204" pitchFamily="49" charset="0"/>
              </a:rPr>
              <a:t>(</a:t>
            </a:r>
            <a:r>
              <a:rPr lang="en-US" sz="1600" dirty="0" err="1">
                <a:solidFill>
                  <a:srgbClr val="BABED8"/>
                </a:solidFill>
                <a:latin typeface="Consolas" panose="020B0609020204030204" pitchFamily="49" charset="0"/>
              </a:rPr>
              <a:t>response.error</a:t>
            </a:r>
            <a:r>
              <a:rPr lang="en-US" sz="1600" dirty="0">
                <a:solidFill>
                  <a:srgbClr val="F07178"/>
                </a:solidFill>
                <a:latin typeface="Consolas" panose="020B0609020204030204" pitchFamily="49" charset="0"/>
              </a:rPr>
              <a:t>)</a:t>
            </a:r>
            <a:r>
              <a:rPr lang="en-US" sz="1600" dirty="0">
                <a:solidFill>
                  <a:srgbClr val="89DDFF"/>
                </a:solidFill>
                <a:latin typeface="Consolas" panose="020B0609020204030204" pitchFamily="49" charset="0"/>
              </a:rPr>
              <a:t>;</a:t>
            </a:r>
            <a:endParaRPr lang="en-US" sz="1600" dirty="0">
              <a:solidFill>
                <a:srgbClr val="BABED8"/>
              </a:solidFill>
              <a:latin typeface="Consolas" panose="020B0609020204030204" pitchFamily="49" charset="0"/>
            </a:endParaRPr>
          </a:p>
          <a:p>
            <a:r>
              <a:rPr lang="en-US" sz="1600" dirty="0">
                <a:solidFill>
                  <a:srgbClr val="89DDFF"/>
                </a:solidFill>
                <a:latin typeface="Consolas" panose="020B0609020204030204" pitchFamily="49" charset="0"/>
              </a:rPr>
              <a:t> </a:t>
            </a:r>
            <a:r>
              <a:rPr lang="en-US" sz="1600" b="0" dirty="0">
                <a:solidFill>
                  <a:srgbClr val="89DDFF"/>
                </a:solidFill>
                <a:effectLst/>
                <a:latin typeface="Consolas" panose="020B0609020204030204" pitchFamily="49" charset="0"/>
              </a:rPr>
              <a:t>};</a:t>
            </a:r>
            <a:endParaRPr lang="en-US" sz="1600" b="0" dirty="0">
              <a:solidFill>
                <a:srgbClr val="BABED8"/>
              </a:solidFill>
              <a:effectLst/>
              <a:latin typeface="Consolas" panose="020B0609020204030204" pitchFamily="49" charset="0"/>
            </a:endParaRPr>
          </a:p>
        </p:txBody>
      </p:sp>
      <p:sp>
        <p:nvSpPr>
          <p:cNvPr id="23" name="TextBox 22">
            <a:extLst>
              <a:ext uri="{FF2B5EF4-FFF2-40B4-BE49-F238E27FC236}">
                <a16:creationId xmlns:a16="http://schemas.microsoft.com/office/drawing/2014/main" id="{6443A7B5-E264-E85C-4466-648C0102A74B}"/>
              </a:ext>
            </a:extLst>
          </p:cNvPr>
          <p:cNvSpPr txBox="1"/>
          <p:nvPr/>
        </p:nvSpPr>
        <p:spPr>
          <a:xfrm>
            <a:off x="363719" y="4262743"/>
            <a:ext cx="6447692" cy="2308324"/>
          </a:xfrm>
          <a:prstGeom prst="rect">
            <a:avLst/>
          </a:prstGeom>
          <a:solidFill>
            <a:schemeClr val="accent6">
              <a:lumMod val="50000"/>
            </a:schemeClr>
          </a:solidFill>
          <a:ln w="38100">
            <a:solidFill>
              <a:srgbClr val="3B5998"/>
            </a:solidFill>
          </a:ln>
        </p:spPr>
        <p:txBody>
          <a:bodyPr wrap="square">
            <a:spAutoFit/>
          </a:bodyPr>
          <a:lstStyle/>
          <a:p>
            <a:r>
              <a:rPr lang="en-US" sz="1600" b="0" i="1" dirty="0">
                <a:solidFill>
                  <a:srgbClr val="89DDFF"/>
                </a:solidFill>
                <a:effectLst/>
                <a:latin typeface="Consolas" panose="020B0609020204030204" pitchFamily="49" charset="0"/>
              </a:rPr>
              <a:t>return</a:t>
            </a:r>
            <a:r>
              <a:rPr lang="en-US" sz="1600" b="0" dirty="0">
                <a:solidFill>
                  <a:srgbClr val="F07178"/>
                </a:solidFill>
                <a:effectLst/>
                <a:latin typeface="Consolas" panose="020B0609020204030204" pitchFamily="49" charset="0"/>
              </a:rPr>
              <a:t> (</a:t>
            </a:r>
            <a:endParaRPr lang="en-US" sz="1600" b="0" dirty="0">
              <a:solidFill>
                <a:srgbClr val="BABED8"/>
              </a:solidFill>
              <a:effectLst/>
              <a:latin typeface="Consolas" panose="020B0609020204030204" pitchFamily="49" charset="0"/>
            </a:endParaRPr>
          </a:p>
          <a:p>
            <a:r>
              <a:rPr lang="en-US" sz="1600" b="0" dirty="0">
                <a:solidFill>
                  <a:srgbClr val="F07178"/>
                </a:solidFill>
                <a:effectLst/>
                <a:latin typeface="Consolas" panose="020B0609020204030204" pitchFamily="49" charset="0"/>
              </a:rPr>
              <a:t>   </a:t>
            </a:r>
            <a:r>
              <a:rPr lang="en-US" sz="1600" b="0" dirty="0">
                <a:solidFill>
                  <a:srgbClr val="89DDFF"/>
                </a:solidFill>
                <a:effectLst/>
                <a:latin typeface="Consolas" panose="020B0609020204030204" pitchFamily="49" charset="0"/>
              </a:rPr>
              <a:t>&lt;</a:t>
            </a:r>
            <a:r>
              <a:rPr lang="en-US" sz="1600" b="0" dirty="0">
                <a:solidFill>
                  <a:srgbClr val="F07178"/>
                </a:solidFill>
                <a:effectLst/>
                <a:latin typeface="Consolas" panose="020B0609020204030204" pitchFamily="49" charset="0"/>
              </a:rPr>
              <a:t>div</a:t>
            </a:r>
            <a:r>
              <a:rPr lang="en-US" sz="1600" b="0" dirty="0">
                <a:solidFill>
                  <a:srgbClr val="89DDFF"/>
                </a:solidFill>
                <a:effectLst/>
                <a:latin typeface="Consolas" panose="020B0609020204030204" pitchFamily="49" charset="0"/>
              </a:rPr>
              <a:t>&gt;</a:t>
            </a:r>
            <a:r>
              <a:rPr lang="en-US" sz="1600" b="0" dirty="0">
                <a:solidFill>
                  <a:srgbClr val="BABED8"/>
                </a:solidFill>
                <a:effectLst/>
                <a:latin typeface="Consolas" panose="020B0609020204030204" pitchFamily="49" charset="0"/>
              </a:rPr>
              <a:t> </a:t>
            </a:r>
          </a:p>
          <a:p>
            <a:r>
              <a:rPr lang="en-US" sz="1600" b="0" dirty="0">
                <a:solidFill>
                  <a:srgbClr val="89DDFF"/>
                </a:solidFill>
                <a:effectLst/>
                <a:latin typeface="Consolas" panose="020B0609020204030204" pitchFamily="49" charset="0"/>
              </a:rPr>
              <a:t>     &lt;</a:t>
            </a:r>
            <a:r>
              <a:rPr lang="en-US" sz="1600" b="0" dirty="0">
                <a:solidFill>
                  <a:srgbClr val="FFCB6B"/>
                </a:solidFill>
                <a:effectLst/>
                <a:latin typeface="Consolas" panose="020B0609020204030204" pitchFamily="49" charset="0"/>
              </a:rPr>
              <a:t>input</a:t>
            </a:r>
            <a:r>
              <a:rPr lang="en-US" sz="1600" dirty="0">
                <a:solidFill>
                  <a:srgbClr val="BABED8"/>
                </a:solidFill>
                <a:latin typeface="Consolas" panose="020B0609020204030204" pitchFamily="49" charset="0"/>
              </a:rPr>
              <a:t> </a:t>
            </a:r>
            <a:r>
              <a:rPr lang="en-US" sz="1600" b="0" dirty="0" err="1">
                <a:solidFill>
                  <a:srgbClr val="C792EA"/>
                </a:solidFill>
                <a:effectLst/>
                <a:latin typeface="Consolas" panose="020B0609020204030204" pitchFamily="49" charset="0"/>
              </a:rPr>
              <a:t>onChange</a:t>
            </a:r>
            <a:r>
              <a:rPr lang="en-US" sz="1600" b="0" dirty="0">
                <a:solidFill>
                  <a:srgbClr val="89DDFF"/>
                </a:solidFill>
                <a:effectLst/>
                <a:latin typeface="Consolas" panose="020B0609020204030204" pitchFamily="49" charset="0"/>
              </a:rPr>
              <a:t>={(</a:t>
            </a:r>
            <a:r>
              <a:rPr lang="en-US" sz="1600" b="0" i="1" dirty="0">
                <a:solidFill>
                  <a:srgbClr val="BABED8"/>
                </a:solidFill>
                <a:effectLst/>
                <a:latin typeface="Consolas" panose="020B0609020204030204" pitchFamily="49" charset="0"/>
              </a:rPr>
              <a:t>e</a:t>
            </a:r>
            <a:r>
              <a:rPr lang="en-US" sz="1600" b="0" dirty="0">
                <a:solidFill>
                  <a:srgbClr val="89DDFF"/>
                </a:solidFill>
                <a:effectLst/>
                <a:latin typeface="Consolas" panose="020B0609020204030204" pitchFamily="49" charset="0"/>
              </a:rPr>
              <a:t>)</a:t>
            </a:r>
            <a:r>
              <a:rPr lang="en-US" sz="1600" b="0" dirty="0">
                <a:solidFill>
                  <a:srgbClr val="BABED8"/>
                </a:solidFill>
                <a:effectLst/>
                <a:latin typeface="Consolas" panose="020B0609020204030204" pitchFamily="49" charset="0"/>
              </a:rPr>
              <a:t> </a:t>
            </a:r>
            <a:r>
              <a:rPr lang="en-US" sz="1600" b="0" dirty="0">
                <a:solidFill>
                  <a:srgbClr val="C792EA"/>
                </a:solidFill>
                <a:effectLst/>
                <a:latin typeface="Consolas" panose="020B0609020204030204" pitchFamily="49" charset="0"/>
              </a:rPr>
              <a:t>=&gt;</a:t>
            </a:r>
            <a:r>
              <a:rPr lang="en-US" sz="1600" b="0" dirty="0">
                <a:solidFill>
                  <a:srgbClr val="BABED8"/>
                </a:solidFill>
                <a:effectLst/>
                <a:latin typeface="Consolas" panose="020B0609020204030204" pitchFamily="49" charset="0"/>
              </a:rPr>
              <a:t> </a:t>
            </a:r>
            <a:r>
              <a:rPr lang="en-US" sz="1600" b="0" dirty="0" err="1">
                <a:solidFill>
                  <a:srgbClr val="82AAFF"/>
                </a:solidFill>
                <a:effectLst/>
                <a:latin typeface="Consolas" panose="020B0609020204030204" pitchFamily="49" charset="0"/>
              </a:rPr>
              <a:t>setName</a:t>
            </a:r>
            <a:r>
              <a:rPr lang="en-US" sz="1600" b="0" dirty="0">
                <a:solidFill>
                  <a:srgbClr val="BABED8"/>
                </a:solidFill>
                <a:effectLst/>
                <a:latin typeface="Consolas" panose="020B0609020204030204" pitchFamily="49" charset="0"/>
              </a:rPr>
              <a:t>(</a:t>
            </a:r>
            <a:r>
              <a:rPr lang="en-US" sz="1600" b="0" i="1" dirty="0" err="1">
                <a:solidFill>
                  <a:srgbClr val="BABED8"/>
                </a:solidFill>
                <a:effectLst/>
                <a:latin typeface="Consolas" panose="020B0609020204030204" pitchFamily="49" charset="0"/>
              </a:rPr>
              <a:t>e</a:t>
            </a:r>
            <a:r>
              <a:rPr lang="en-US" sz="1600" b="0" dirty="0" err="1">
                <a:solidFill>
                  <a:srgbClr val="89DDFF"/>
                </a:solidFill>
                <a:effectLst/>
                <a:latin typeface="Consolas" panose="020B0609020204030204" pitchFamily="49" charset="0"/>
              </a:rPr>
              <a:t>.</a:t>
            </a:r>
            <a:r>
              <a:rPr lang="en-US" sz="1600" b="0" dirty="0" err="1">
                <a:solidFill>
                  <a:srgbClr val="BABED8"/>
                </a:solidFill>
                <a:effectLst/>
                <a:latin typeface="Consolas" panose="020B0609020204030204" pitchFamily="49" charset="0"/>
              </a:rPr>
              <a:t>target</a:t>
            </a:r>
            <a:r>
              <a:rPr lang="en-US" sz="1600" b="0" dirty="0" err="1">
                <a:solidFill>
                  <a:srgbClr val="89DDFF"/>
                </a:solidFill>
                <a:effectLst/>
                <a:latin typeface="Consolas" panose="020B0609020204030204" pitchFamily="49" charset="0"/>
              </a:rPr>
              <a:t>.</a:t>
            </a:r>
            <a:r>
              <a:rPr lang="en-US" sz="1600" b="0" dirty="0" err="1">
                <a:solidFill>
                  <a:srgbClr val="BABED8"/>
                </a:solidFill>
                <a:effectLst/>
                <a:latin typeface="Consolas" panose="020B0609020204030204" pitchFamily="49" charset="0"/>
              </a:rPr>
              <a:t>value</a:t>
            </a:r>
            <a:r>
              <a:rPr lang="en-US" sz="1600" b="0" dirty="0">
                <a:solidFill>
                  <a:srgbClr val="BABED8"/>
                </a:solidFill>
                <a:effectLst/>
                <a:latin typeface="Consolas" panose="020B0609020204030204" pitchFamily="49" charset="0"/>
              </a:rPr>
              <a:t>)</a:t>
            </a:r>
            <a:r>
              <a:rPr lang="en-US" sz="1600" b="0" dirty="0">
                <a:solidFill>
                  <a:srgbClr val="89DDFF"/>
                </a:solidFill>
                <a:effectLst/>
                <a:latin typeface="Consolas" panose="020B0609020204030204" pitchFamily="49" charset="0"/>
              </a:rPr>
              <a:t>}/&gt;</a:t>
            </a:r>
            <a:endParaRPr lang="en-US" sz="1600" b="0" dirty="0">
              <a:solidFill>
                <a:srgbClr val="BABED8"/>
              </a:solidFill>
              <a:effectLst/>
              <a:latin typeface="Consolas" panose="020B0609020204030204" pitchFamily="49" charset="0"/>
            </a:endParaRPr>
          </a:p>
          <a:p>
            <a:r>
              <a:rPr lang="en-US" sz="1600" b="0" dirty="0">
                <a:solidFill>
                  <a:srgbClr val="BABED8"/>
                </a:solidFill>
                <a:effectLst/>
                <a:latin typeface="Consolas" panose="020B0609020204030204" pitchFamily="49" charset="0"/>
              </a:rPr>
              <a:t>     </a:t>
            </a:r>
            <a:r>
              <a:rPr lang="en-US" sz="1600" b="0" dirty="0">
                <a:solidFill>
                  <a:srgbClr val="89DDFF"/>
                </a:solidFill>
                <a:effectLst/>
                <a:latin typeface="Consolas" panose="020B0609020204030204" pitchFamily="49" charset="0"/>
              </a:rPr>
              <a:t>&lt;</a:t>
            </a:r>
            <a:r>
              <a:rPr lang="en-US" sz="1600" b="0" dirty="0">
                <a:solidFill>
                  <a:srgbClr val="FFCB6B"/>
                </a:solidFill>
                <a:effectLst/>
                <a:latin typeface="Consolas" panose="020B0609020204030204" pitchFamily="49" charset="0"/>
              </a:rPr>
              <a:t>button</a:t>
            </a:r>
            <a:r>
              <a:rPr lang="en-US" sz="1600" b="0" dirty="0">
                <a:solidFill>
                  <a:srgbClr val="89DDFF"/>
                </a:solidFill>
                <a:effectLst/>
                <a:latin typeface="Consolas" panose="020B0609020204030204" pitchFamily="49" charset="0"/>
              </a:rPr>
              <a:t> </a:t>
            </a:r>
            <a:r>
              <a:rPr lang="en-US" sz="1600" b="0" dirty="0" err="1">
                <a:solidFill>
                  <a:srgbClr val="C792EA"/>
                </a:solidFill>
                <a:effectLst/>
                <a:latin typeface="Consolas" panose="020B0609020204030204" pitchFamily="49" charset="0"/>
              </a:rPr>
              <a:t>onClick</a:t>
            </a:r>
            <a:r>
              <a:rPr lang="en-US" sz="1600" b="0" dirty="0">
                <a:solidFill>
                  <a:srgbClr val="89DDFF"/>
                </a:solidFill>
                <a:effectLst/>
                <a:latin typeface="Consolas" panose="020B0609020204030204" pitchFamily="49" charset="0"/>
              </a:rPr>
              <a:t>={</a:t>
            </a:r>
            <a:r>
              <a:rPr lang="en-US" sz="1600" b="0" dirty="0" err="1">
                <a:solidFill>
                  <a:srgbClr val="82AAFF"/>
                </a:solidFill>
                <a:effectLst/>
                <a:latin typeface="Consolas" panose="020B0609020204030204" pitchFamily="49" charset="0"/>
              </a:rPr>
              <a:t>handleUpdate</a:t>
            </a:r>
            <a:r>
              <a:rPr lang="en-US" sz="1600" b="0" dirty="0">
                <a:solidFill>
                  <a:srgbClr val="89DDFF"/>
                </a:solidFill>
                <a:effectLst/>
                <a:latin typeface="Consolas" panose="020B0609020204030204" pitchFamily="49" charset="0"/>
              </a:rPr>
              <a:t>}&gt;</a:t>
            </a:r>
          </a:p>
          <a:p>
            <a:r>
              <a:rPr lang="en-US" sz="1600" dirty="0">
                <a:solidFill>
                  <a:srgbClr val="89DDFF"/>
                </a:solidFill>
                <a:latin typeface="Consolas" panose="020B0609020204030204" pitchFamily="49" charset="0"/>
              </a:rPr>
              <a:t>       </a:t>
            </a:r>
            <a:r>
              <a:rPr lang="en-US" sz="1600" b="0" dirty="0">
                <a:solidFill>
                  <a:srgbClr val="89DDFF"/>
                </a:solidFill>
                <a:effectLst/>
                <a:latin typeface="Consolas" panose="020B0609020204030204" pitchFamily="49" charset="0"/>
              </a:rPr>
              <a:t>{</a:t>
            </a:r>
            <a:r>
              <a:rPr lang="en-US" sz="1600" b="0" dirty="0" err="1">
                <a:solidFill>
                  <a:srgbClr val="BABED8"/>
                </a:solidFill>
                <a:effectLst/>
                <a:latin typeface="Consolas" panose="020B0609020204030204" pitchFamily="49" charset="0"/>
              </a:rPr>
              <a:t>isPending</a:t>
            </a:r>
            <a:r>
              <a:rPr lang="en-US" sz="1600" b="0" dirty="0">
                <a:solidFill>
                  <a:srgbClr val="BABED8"/>
                </a:solidFill>
                <a:effectLst/>
                <a:latin typeface="Consolas" panose="020B0609020204030204" pitchFamily="49" charset="0"/>
              </a:rPr>
              <a:t> </a:t>
            </a:r>
            <a:r>
              <a:rPr lang="en-US" sz="1600" b="0" dirty="0">
                <a:solidFill>
                  <a:srgbClr val="89DDFF"/>
                </a:solidFill>
                <a:effectLst/>
                <a:latin typeface="Consolas" panose="020B0609020204030204" pitchFamily="49" charset="0"/>
              </a:rPr>
              <a:t>?</a:t>
            </a:r>
            <a:r>
              <a:rPr lang="en-US" sz="1600" b="0" dirty="0">
                <a:solidFill>
                  <a:srgbClr val="BABED8"/>
                </a:solidFill>
                <a:effectLst/>
                <a:latin typeface="Consolas" panose="020B0609020204030204" pitchFamily="49" charset="0"/>
              </a:rPr>
              <a:t> “UPDATING..” </a:t>
            </a:r>
            <a:r>
              <a:rPr lang="en-US" sz="1600" b="0" dirty="0">
                <a:solidFill>
                  <a:srgbClr val="89DDFF"/>
                </a:solidFill>
                <a:effectLst/>
                <a:latin typeface="Consolas" panose="020B0609020204030204" pitchFamily="49" charset="0"/>
              </a:rPr>
              <a:t>:</a:t>
            </a:r>
            <a:r>
              <a:rPr lang="en-US" sz="1600" b="0" dirty="0">
                <a:solidFill>
                  <a:srgbClr val="BABED8"/>
                </a:solidFill>
                <a:effectLst/>
                <a:latin typeface="Consolas" panose="020B0609020204030204" pitchFamily="49" charset="0"/>
              </a:rPr>
              <a:t> “UPDATE”</a:t>
            </a:r>
            <a:r>
              <a:rPr lang="en-US" sz="1600" b="0" dirty="0">
                <a:solidFill>
                  <a:srgbClr val="89DDFF"/>
                </a:solidFill>
                <a:effectLst/>
                <a:latin typeface="Consolas" panose="020B0609020204030204" pitchFamily="49" charset="0"/>
              </a:rPr>
              <a:t>}</a:t>
            </a:r>
            <a:endParaRPr lang="en-US" sz="1600" dirty="0">
              <a:solidFill>
                <a:srgbClr val="BABED8"/>
              </a:solidFill>
              <a:latin typeface="Consolas" panose="020B0609020204030204" pitchFamily="49" charset="0"/>
            </a:endParaRPr>
          </a:p>
          <a:p>
            <a:r>
              <a:rPr lang="en-US" sz="1600" b="0" dirty="0">
                <a:solidFill>
                  <a:srgbClr val="89DDFF"/>
                </a:solidFill>
                <a:effectLst/>
                <a:latin typeface="Consolas" panose="020B0609020204030204" pitchFamily="49" charset="0"/>
              </a:rPr>
              <a:t>     &lt;/</a:t>
            </a:r>
            <a:r>
              <a:rPr lang="en-US" sz="1600" b="0" dirty="0">
                <a:solidFill>
                  <a:srgbClr val="FFCB6B"/>
                </a:solidFill>
                <a:effectLst/>
                <a:latin typeface="Consolas" panose="020B0609020204030204" pitchFamily="49" charset="0"/>
              </a:rPr>
              <a:t>button</a:t>
            </a:r>
            <a:r>
              <a:rPr lang="en-US" sz="1600" b="0" dirty="0">
                <a:solidFill>
                  <a:srgbClr val="89DDFF"/>
                </a:solidFill>
                <a:effectLst/>
                <a:latin typeface="Consolas" panose="020B0609020204030204" pitchFamily="49" charset="0"/>
              </a:rPr>
              <a:t>&gt;</a:t>
            </a:r>
            <a:r>
              <a:rPr lang="en-US" sz="1600" b="0" dirty="0">
                <a:solidFill>
                  <a:srgbClr val="BABED8"/>
                </a:solidFill>
                <a:effectLst/>
                <a:latin typeface="Consolas" panose="020B0609020204030204" pitchFamily="49" charset="0"/>
              </a:rPr>
              <a:t>     </a:t>
            </a:r>
          </a:p>
          <a:p>
            <a:r>
              <a:rPr lang="en-US" sz="1600" b="0" dirty="0">
                <a:solidFill>
                  <a:srgbClr val="89DDFF"/>
                </a:solidFill>
                <a:effectLst/>
                <a:latin typeface="Consolas" panose="020B0609020204030204" pitchFamily="49" charset="0"/>
              </a:rPr>
              <a:t>     {</a:t>
            </a:r>
            <a:r>
              <a:rPr lang="en-US" sz="1600" b="0" dirty="0">
                <a:solidFill>
                  <a:srgbClr val="BABED8"/>
                </a:solidFill>
                <a:effectLst/>
                <a:latin typeface="Consolas" panose="020B0609020204030204" pitchFamily="49" charset="0"/>
              </a:rPr>
              <a:t>error </a:t>
            </a:r>
            <a:r>
              <a:rPr lang="en-US" sz="1600" b="0" dirty="0">
                <a:solidFill>
                  <a:srgbClr val="89DDFF"/>
                </a:solidFill>
                <a:effectLst/>
                <a:latin typeface="Consolas" panose="020B0609020204030204" pitchFamily="49" charset="0"/>
              </a:rPr>
              <a:t>&amp;&amp;</a:t>
            </a:r>
            <a:r>
              <a:rPr lang="en-US" sz="1600" b="0" dirty="0">
                <a:solidFill>
                  <a:srgbClr val="BABED8"/>
                </a:solidFill>
                <a:effectLst/>
                <a:latin typeface="Consolas" panose="020B0609020204030204" pitchFamily="49" charset="0"/>
              </a:rPr>
              <a:t> </a:t>
            </a:r>
            <a:r>
              <a:rPr lang="en-US" sz="1600" b="0" dirty="0">
                <a:solidFill>
                  <a:srgbClr val="89DDFF"/>
                </a:solidFill>
                <a:effectLst/>
                <a:latin typeface="Consolas" panose="020B0609020204030204" pitchFamily="49" charset="0"/>
              </a:rPr>
              <a:t>&lt;</a:t>
            </a:r>
            <a:r>
              <a:rPr lang="en-US" sz="1600" b="0" dirty="0">
                <a:solidFill>
                  <a:srgbClr val="F07178"/>
                </a:solidFill>
                <a:effectLst/>
                <a:latin typeface="Consolas" panose="020B0609020204030204" pitchFamily="49" charset="0"/>
              </a:rPr>
              <a:t>span</a:t>
            </a:r>
            <a:r>
              <a:rPr lang="en-US" sz="1600" b="0" dirty="0">
                <a:solidFill>
                  <a:srgbClr val="89DDFF"/>
                </a:solidFill>
                <a:effectLst/>
                <a:latin typeface="Consolas" panose="020B0609020204030204" pitchFamily="49" charset="0"/>
              </a:rPr>
              <a:t>&gt;</a:t>
            </a:r>
            <a:r>
              <a:rPr lang="en-US" sz="1600" b="0" dirty="0">
                <a:solidFill>
                  <a:srgbClr val="BABED8"/>
                </a:solidFill>
                <a:effectLst/>
                <a:latin typeface="Consolas" panose="020B0609020204030204" pitchFamily="49" charset="0"/>
              </a:rPr>
              <a:t> error </a:t>
            </a:r>
            <a:r>
              <a:rPr lang="en-US" sz="1600" b="0" dirty="0">
                <a:solidFill>
                  <a:srgbClr val="89DDFF"/>
                </a:solidFill>
                <a:effectLst/>
                <a:latin typeface="Consolas" panose="020B0609020204030204" pitchFamily="49" charset="0"/>
              </a:rPr>
              <a:t>&lt;/</a:t>
            </a:r>
            <a:r>
              <a:rPr lang="en-US" sz="1600" b="0" dirty="0">
                <a:solidFill>
                  <a:srgbClr val="F07178"/>
                </a:solidFill>
                <a:effectLst/>
                <a:latin typeface="Consolas" panose="020B0609020204030204" pitchFamily="49" charset="0"/>
              </a:rPr>
              <a:t>span</a:t>
            </a:r>
            <a:r>
              <a:rPr lang="en-US" sz="1600" b="0" dirty="0">
                <a:solidFill>
                  <a:srgbClr val="89DDFF"/>
                </a:solidFill>
                <a:effectLst/>
                <a:latin typeface="Consolas" panose="020B0609020204030204" pitchFamily="49" charset="0"/>
              </a:rPr>
              <a:t>&gt;}</a:t>
            </a:r>
            <a:endParaRPr lang="en-US" sz="1600" b="0" dirty="0">
              <a:solidFill>
                <a:srgbClr val="BABED8"/>
              </a:solidFill>
              <a:effectLst/>
              <a:latin typeface="Consolas" panose="020B0609020204030204" pitchFamily="49" charset="0"/>
            </a:endParaRPr>
          </a:p>
          <a:p>
            <a:r>
              <a:rPr lang="en-US" sz="1600" dirty="0">
                <a:solidFill>
                  <a:srgbClr val="89DDFF"/>
                </a:solidFill>
                <a:latin typeface="Consolas" panose="020B0609020204030204" pitchFamily="49" charset="0"/>
              </a:rPr>
              <a:t>   </a:t>
            </a:r>
            <a:r>
              <a:rPr lang="en-US" sz="1600" b="0" dirty="0">
                <a:solidFill>
                  <a:srgbClr val="89DDFF"/>
                </a:solidFill>
                <a:effectLst/>
                <a:latin typeface="Consolas" panose="020B0609020204030204" pitchFamily="49" charset="0"/>
              </a:rPr>
              <a:t>&lt;/</a:t>
            </a:r>
            <a:r>
              <a:rPr lang="en-US" sz="1600" b="0" dirty="0">
                <a:solidFill>
                  <a:srgbClr val="F07178"/>
                </a:solidFill>
                <a:effectLst/>
                <a:latin typeface="Consolas" panose="020B0609020204030204" pitchFamily="49" charset="0"/>
              </a:rPr>
              <a:t>div</a:t>
            </a:r>
            <a:r>
              <a:rPr lang="en-US" sz="1600" b="0" dirty="0">
                <a:solidFill>
                  <a:srgbClr val="89DDFF"/>
                </a:solidFill>
                <a:effectLst/>
                <a:latin typeface="Consolas" panose="020B0609020204030204" pitchFamily="49" charset="0"/>
              </a:rPr>
              <a:t>&gt;</a:t>
            </a:r>
            <a:endParaRPr lang="en-US" sz="1600" b="0" dirty="0">
              <a:solidFill>
                <a:srgbClr val="BABED8"/>
              </a:solidFill>
              <a:effectLst/>
              <a:latin typeface="Consolas" panose="020B0609020204030204" pitchFamily="49" charset="0"/>
            </a:endParaRPr>
          </a:p>
          <a:p>
            <a:r>
              <a:rPr lang="en-US" sz="1600" b="0" dirty="0">
                <a:solidFill>
                  <a:srgbClr val="F07178"/>
                </a:solidFill>
                <a:effectLst/>
                <a:latin typeface="Consolas" panose="020B0609020204030204" pitchFamily="49" charset="0"/>
              </a:rPr>
              <a:t>)</a:t>
            </a:r>
            <a:endParaRPr lang="en-US" sz="1600" b="0" dirty="0">
              <a:solidFill>
                <a:srgbClr val="BABED8"/>
              </a:solidFill>
              <a:effectLst/>
              <a:latin typeface="Consolas" panose="020B0609020204030204" pitchFamily="49" charset="0"/>
            </a:endParaRPr>
          </a:p>
        </p:txBody>
      </p:sp>
      <p:sp>
        <p:nvSpPr>
          <p:cNvPr id="24" name="TextBox 23">
            <a:extLst>
              <a:ext uri="{FF2B5EF4-FFF2-40B4-BE49-F238E27FC236}">
                <a16:creationId xmlns:a16="http://schemas.microsoft.com/office/drawing/2014/main" id="{522F80AD-B696-7A9E-AD95-7FEF5141B456}"/>
              </a:ext>
            </a:extLst>
          </p:cNvPr>
          <p:cNvSpPr txBox="1"/>
          <p:nvPr/>
        </p:nvSpPr>
        <p:spPr>
          <a:xfrm>
            <a:off x="8168914" y="2867779"/>
            <a:ext cx="782587" cy="369332"/>
          </a:xfrm>
          <a:prstGeom prst="rect">
            <a:avLst/>
          </a:prstGeom>
          <a:noFill/>
        </p:spPr>
        <p:txBody>
          <a:bodyPr wrap="none" rtlCol="0">
            <a:spAutoFit/>
          </a:bodyPr>
          <a:lstStyle/>
          <a:p>
            <a:r>
              <a:rPr lang="en-US" dirty="0">
                <a:solidFill>
                  <a:srgbClr val="4A5267"/>
                </a:solidFill>
                <a:latin typeface="Berlin Sans FB" panose="020E0602020502020306" pitchFamily="34" charset="0"/>
              </a:rPr>
              <a:t>Name</a:t>
            </a:r>
          </a:p>
        </p:txBody>
      </p:sp>
      <p:pic>
        <p:nvPicPr>
          <p:cNvPr id="30" name="Graphic 29" descr="Hold Gesture with solid fill">
            <a:extLst>
              <a:ext uri="{FF2B5EF4-FFF2-40B4-BE49-F238E27FC236}">
                <a16:creationId xmlns:a16="http://schemas.microsoft.com/office/drawing/2014/main" id="{EDFFACC1-929D-BC93-443B-373DBD60F07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802751" y="4018778"/>
            <a:ext cx="1088092" cy="1088092"/>
          </a:xfrm>
          <a:prstGeom prst="rect">
            <a:avLst/>
          </a:prstGeom>
        </p:spPr>
      </p:pic>
      <p:sp>
        <p:nvSpPr>
          <p:cNvPr id="31" name="Arrow: Right 30">
            <a:extLst>
              <a:ext uri="{FF2B5EF4-FFF2-40B4-BE49-F238E27FC236}">
                <a16:creationId xmlns:a16="http://schemas.microsoft.com/office/drawing/2014/main" id="{04D21016-141F-3DC0-0244-39B5AA3C4BCF}"/>
              </a:ext>
            </a:extLst>
          </p:cNvPr>
          <p:cNvSpPr/>
          <p:nvPr/>
        </p:nvSpPr>
        <p:spPr>
          <a:xfrm rot="1194714" flipH="1">
            <a:off x="5300319" y="3470029"/>
            <a:ext cx="3245486" cy="301720"/>
          </a:xfrm>
          <a:prstGeom prst="rightArrow">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9F3ABBF3-B1A4-3E46-7000-19EA1904F81E}"/>
              </a:ext>
            </a:extLst>
          </p:cNvPr>
          <p:cNvSpPr txBox="1"/>
          <p:nvPr/>
        </p:nvSpPr>
        <p:spPr>
          <a:xfrm>
            <a:off x="322439" y="893599"/>
            <a:ext cx="2175275" cy="492443"/>
          </a:xfrm>
          <a:prstGeom prst="rect">
            <a:avLst/>
          </a:prstGeom>
          <a:noFill/>
        </p:spPr>
        <p:txBody>
          <a:bodyPr wrap="none" rtlCol="0">
            <a:spAutoFit/>
          </a:bodyPr>
          <a:lstStyle/>
          <a:p>
            <a:r>
              <a:rPr lang="en-US" sz="2600" dirty="0">
                <a:solidFill>
                  <a:srgbClr val="4A5267"/>
                </a:solidFill>
                <a:latin typeface="Core Sans M 35 Light" panose="020F0303030302020204" pitchFamily="34" charset="0"/>
              </a:rPr>
              <a:t>Pre-React 19</a:t>
            </a:r>
          </a:p>
        </p:txBody>
      </p:sp>
    </p:spTree>
    <p:extLst>
      <p:ext uri="{BB962C8B-B14F-4D97-AF65-F5344CB8AC3E}">
        <p14:creationId xmlns:p14="http://schemas.microsoft.com/office/powerpoint/2010/main" val="37873375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additive="base">
                                        <p:cTn id="7" dur="500" fill="hold"/>
                                        <p:tgtEl>
                                          <p:spTgt spid="30"/>
                                        </p:tgtEl>
                                        <p:attrNameLst>
                                          <p:attrName>ppt_x</p:attrName>
                                        </p:attrNameLst>
                                      </p:cBhvr>
                                      <p:tavLst>
                                        <p:tav tm="0">
                                          <p:val>
                                            <p:strVal val="#ppt_x"/>
                                          </p:val>
                                        </p:tav>
                                        <p:tav tm="100000">
                                          <p:val>
                                            <p:strVal val="#ppt_x"/>
                                          </p:val>
                                        </p:tav>
                                      </p:tavLst>
                                    </p:anim>
                                    <p:anim calcmode="lin" valueType="num">
                                      <p:cBhvr additive="base">
                                        <p:cTn id="8"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6" presetClass="emph" presetSubtype="0" fill="hold" nodeType="clickEffect">
                                  <p:stCondLst>
                                    <p:cond delay="0"/>
                                  </p:stCondLst>
                                  <p:childTnLst>
                                    <p:animEffect transition="out" filter="fade">
                                      <p:cBhvr>
                                        <p:cTn id="12" dur="500" tmFilter="0, 0; .2, .5; .8, .5; 1, 0"/>
                                        <p:tgtEl>
                                          <p:spTgt spid="30"/>
                                        </p:tgtEl>
                                      </p:cBhvr>
                                    </p:animEffect>
                                    <p:animScale>
                                      <p:cBhvr>
                                        <p:cTn id="13" dur="250" autoRev="1" fill="hold"/>
                                        <p:tgtEl>
                                          <p:spTgt spid="30"/>
                                        </p:tgtEl>
                                      </p:cBhvr>
                                      <p:by x="105000" y="105000"/>
                                    </p:animScale>
                                  </p:childTnLst>
                                </p:cTn>
                              </p:par>
                              <p:par>
                                <p:cTn id="14" presetID="24" presetClass="emph" presetSubtype="0" fill="hold" grpId="0" nodeType="withEffect">
                                  <p:stCondLst>
                                    <p:cond delay="0"/>
                                  </p:stCondLst>
                                  <p:childTnLst>
                                    <p:animClr clrSpc="hsl" dir="cw">
                                      <p:cBhvr override="childStyle">
                                        <p:cTn id="15" dur="500" fill="hold"/>
                                        <p:tgtEl>
                                          <p:spTgt spid="13"/>
                                        </p:tgtEl>
                                        <p:attrNameLst>
                                          <p:attrName>style.color</p:attrName>
                                        </p:attrNameLst>
                                      </p:cBhvr>
                                      <p:by>
                                        <p:hsl h="0" s="-12549" l="-25098"/>
                                      </p:by>
                                    </p:animClr>
                                    <p:animClr clrSpc="hsl" dir="cw">
                                      <p:cBhvr>
                                        <p:cTn id="16" dur="500" fill="hold"/>
                                        <p:tgtEl>
                                          <p:spTgt spid="13"/>
                                        </p:tgtEl>
                                        <p:attrNameLst>
                                          <p:attrName>fillcolor</p:attrName>
                                        </p:attrNameLst>
                                      </p:cBhvr>
                                      <p:by>
                                        <p:hsl h="0" s="-12549" l="-25098"/>
                                      </p:by>
                                    </p:animClr>
                                    <p:animClr clrSpc="hsl" dir="cw">
                                      <p:cBhvr>
                                        <p:cTn id="17" dur="500" fill="hold"/>
                                        <p:tgtEl>
                                          <p:spTgt spid="13"/>
                                        </p:tgtEl>
                                        <p:attrNameLst>
                                          <p:attrName>stroke.color</p:attrName>
                                        </p:attrNameLst>
                                      </p:cBhvr>
                                      <p:by>
                                        <p:hsl h="0" s="-12549" l="-25098"/>
                                      </p:by>
                                    </p:animClr>
                                    <p:set>
                                      <p:cBhvr>
                                        <p:cTn id="18" dur="500" fill="hold"/>
                                        <p:tgtEl>
                                          <p:spTgt spid="13"/>
                                        </p:tgtEl>
                                        <p:attrNameLst>
                                          <p:attrName>fill.type</p:attrName>
                                        </p:attrNameLst>
                                      </p:cBhvr>
                                      <p:to>
                                        <p:strVal val="solid"/>
                                      </p:to>
                                    </p:set>
                                  </p:childTnLst>
                                </p:cTn>
                              </p:par>
                              <p:par>
                                <p:cTn id="19" presetID="7" presetClass="emph" presetSubtype="2" fill="hold" grpId="0" nodeType="withEffect">
                                  <p:stCondLst>
                                    <p:cond delay="0"/>
                                  </p:stCondLst>
                                  <p:childTnLst>
                                    <p:animClr clrSpc="rgb" dir="cw">
                                      <p:cBhvr>
                                        <p:cTn id="20" dur="500" fill="hold"/>
                                        <p:tgtEl>
                                          <p:spTgt spid="22"/>
                                        </p:tgtEl>
                                        <p:attrNameLst>
                                          <p:attrName>stroke.color</p:attrName>
                                        </p:attrNameLst>
                                      </p:cBhvr>
                                      <p:to>
                                        <a:srgbClr val="FFFF00"/>
                                      </p:to>
                                    </p:animClr>
                                    <p:set>
                                      <p:cBhvr>
                                        <p:cTn id="21" dur="500" fill="hold"/>
                                        <p:tgtEl>
                                          <p:spTgt spid="22"/>
                                        </p:tgtEl>
                                        <p:attrNameLst>
                                          <p:attrName>stroke.on</p:attrName>
                                        </p:attrNameLst>
                                      </p:cBhvr>
                                      <p:to>
                                        <p:strVal val="true"/>
                                      </p:to>
                                    </p:set>
                                  </p:childTnLst>
                                </p:cTn>
                              </p:par>
                              <p:par>
                                <p:cTn id="22" presetID="22" presetClass="entr" presetSubtype="2" fill="hold" grpId="0" nodeType="withEffect">
                                  <p:stCondLst>
                                    <p:cond delay="0"/>
                                  </p:stCondLst>
                                  <p:childTnLst>
                                    <p:set>
                                      <p:cBhvr>
                                        <p:cTn id="23" dur="1" fill="hold">
                                          <p:stCondLst>
                                            <p:cond delay="0"/>
                                          </p:stCondLst>
                                        </p:cTn>
                                        <p:tgtEl>
                                          <p:spTgt spid="31"/>
                                        </p:tgtEl>
                                        <p:attrNameLst>
                                          <p:attrName>style.visibility</p:attrName>
                                        </p:attrNameLst>
                                      </p:cBhvr>
                                      <p:to>
                                        <p:strVal val="visible"/>
                                      </p:to>
                                    </p:set>
                                    <p:animEffect transition="in" filter="wipe(right)">
                                      <p:cBhvr>
                                        <p:cTn id="24" dur="10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22" grpId="0" animBg="1"/>
      <p:bldP spid="31"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extBox 33">
            <a:extLst>
              <a:ext uri="{FF2B5EF4-FFF2-40B4-BE49-F238E27FC236}">
                <a16:creationId xmlns:a16="http://schemas.microsoft.com/office/drawing/2014/main" id="{D8B89413-A466-4A46-B080-2A0F2354137A}"/>
              </a:ext>
            </a:extLst>
          </p:cNvPr>
          <p:cNvSpPr txBox="1"/>
          <p:nvPr/>
        </p:nvSpPr>
        <p:spPr>
          <a:xfrm>
            <a:off x="11482248" y="6224947"/>
            <a:ext cx="348173" cy="276999"/>
          </a:xfrm>
          <a:prstGeom prst="rect">
            <a:avLst/>
          </a:prstGeom>
          <a:noFill/>
        </p:spPr>
        <p:txBody>
          <a:bodyPr wrap="none" rtlCol="0">
            <a:spAutoFit/>
          </a:bodyPr>
          <a:lstStyle/>
          <a:p>
            <a:pPr algn="r"/>
            <a:fld id="{3D84D9FA-1F41-744C-B738-DD7336045975}" type="slidenum">
              <a:rPr lang="en-US" sz="1200" smtClean="0">
                <a:latin typeface="Core Sans M 35 Light" panose="020F0303030302020204" pitchFamily="34" charset="0"/>
              </a:rPr>
              <a:t>48</a:t>
            </a:fld>
            <a:endParaRPr lang="en-US" sz="1200">
              <a:latin typeface="Core Sans M 35 Light" panose="020F0303030302020204" pitchFamily="34" charset="0"/>
            </a:endParaRPr>
          </a:p>
        </p:txBody>
      </p:sp>
      <p:cxnSp>
        <p:nvCxnSpPr>
          <p:cNvPr id="35" name="Straight Connector 34">
            <a:extLst>
              <a:ext uri="{FF2B5EF4-FFF2-40B4-BE49-F238E27FC236}">
                <a16:creationId xmlns:a16="http://schemas.microsoft.com/office/drawing/2014/main" id="{A7ABFCCF-4F37-5D49-97D4-1C0B45AE6005}"/>
              </a:ext>
            </a:extLst>
          </p:cNvPr>
          <p:cNvCxnSpPr>
            <a:cxnSpLocks/>
          </p:cNvCxnSpPr>
          <p:nvPr/>
        </p:nvCxnSpPr>
        <p:spPr>
          <a:xfrm>
            <a:off x="11857528" y="321138"/>
            <a:ext cx="0" cy="361771"/>
          </a:xfrm>
          <a:prstGeom prst="line">
            <a:avLst/>
          </a:prstGeom>
          <a:ln w="12700">
            <a:solidFill>
              <a:srgbClr val="DC1E35"/>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F3BD5120-9210-6143-9F69-7DC8DEF4E083}"/>
              </a:ext>
            </a:extLst>
          </p:cNvPr>
          <p:cNvCxnSpPr>
            <a:cxnSpLocks/>
          </p:cNvCxnSpPr>
          <p:nvPr/>
        </p:nvCxnSpPr>
        <p:spPr>
          <a:xfrm>
            <a:off x="11857528" y="6175091"/>
            <a:ext cx="0" cy="361771"/>
          </a:xfrm>
          <a:prstGeom prst="line">
            <a:avLst/>
          </a:prstGeom>
          <a:ln w="12700">
            <a:solidFill>
              <a:srgbClr val="DC1E35"/>
            </a:solidFill>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669129D9-1016-334A-8732-4B49B4E4647F}"/>
              </a:ext>
            </a:extLst>
          </p:cNvPr>
          <p:cNvSpPr txBox="1"/>
          <p:nvPr/>
        </p:nvSpPr>
        <p:spPr>
          <a:xfrm>
            <a:off x="10328791" y="365568"/>
            <a:ext cx="1501630" cy="276999"/>
          </a:xfrm>
          <a:prstGeom prst="rect">
            <a:avLst/>
          </a:prstGeom>
          <a:noFill/>
        </p:spPr>
        <p:txBody>
          <a:bodyPr wrap="none" rtlCol="0">
            <a:spAutoFit/>
          </a:bodyPr>
          <a:lstStyle/>
          <a:p>
            <a:pPr algn="r"/>
            <a:r>
              <a:rPr lang="en-US" sz="1200" dirty="0">
                <a:solidFill>
                  <a:srgbClr val="DC1E35"/>
                </a:solidFill>
                <a:latin typeface="Core Sans M 55 Medium" panose="020F0603030302020204" pitchFamily="34" charset="0"/>
              </a:rPr>
              <a:t>React 19 </a:t>
            </a:r>
            <a:r>
              <a:rPr lang="en-US" sz="1200" dirty="0">
                <a:solidFill>
                  <a:srgbClr val="4A5267"/>
                </a:solidFill>
                <a:latin typeface="Core Sans M 35 Light" panose="020F0303030302020204" pitchFamily="34" charset="0"/>
              </a:rPr>
              <a:t>– Actions</a:t>
            </a:r>
          </a:p>
        </p:txBody>
      </p:sp>
      <p:cxnSp>
        <p:nvCxnSpPr>
          <p:cNvPr id="39" name="Straight Connector 38">
            <a:extLst>
              <a:ext uri="{FF2B5EF4-FFF2-40B4-BE49-F238E27FC236}">
                <a16:creationId xmlns:a16="http://schemas.microsoft.com/office/drawing/2014/main" id="{47A1194E-6020-524B-A700-6A1191C1771D}"/>
              </a:ext>
            </a:extLst>
          </p:cNvPr>
          <p:cNvCxnSpPr>
            <a:cxnSpLocks/>
          </p:cNvCxnSpPr>
          <p:nvPr/>
        </p:nvCxnSpPr>
        <p:spPr>
          <a:xfrm>
            <a:off x="351327" y="6178826"/>
            <a:ext cx="0" cy="361771"/>
          </a:xfrm>
          <a:prstGeom prst="line">
            <a:avLst/>
          </a:prstGeom>
          <a:ln w="12700">
            <a:solidFill>
              <a:srgbClr val="DC1E35"/>
            </a:solidFill>
          </a:ln>
        </p:spPr>
        <p:style>
          <a:lnRef idx="1">
            <a:schemeClr val="accent1"/>
          </a:lnRef>
          <a:fillRef idx="0">
            <a:schemeClr val="accent1"/>
          </a:fillRef>
          <a:effectRef idx="0">
            <a:schemeClr val="accent1"/>
          </a:effectRef>
          <a:fontRef idx="minor">
            <a:schemeClr val="tx1"/>
          </a:fontRef>
        </p:style>
      </p:cxnSp>
      <p:pic>
        <p:nvPicPr>
          <p:cNvPr id="43" name="Graphic 42">
            <a:extLst>
              <a:ext uri="{FF2B5EF4-FFF2-40B4-BE49-F238E27FC236}">
                <a16:creationId xmlns:a16="http://schemas.microsoft.com/office/drawing/2014/main" id="{F8282668-0591-0946-806F-4B6A27F56C73}"/>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322439" y="321138"/>
            <a:ext cx="1884326" cy="406202"/>
          </a:xfrm>
          <a:prstGeom prst="rect">
            <a:avLst/>
          </a:prstGeom>
        </p:spPr>
      </p:pic>
      <p:pic>
        <p:nvPicPr>
          <p:cNvPr id="44" name="Graphic 43">
            <a:extLst>
              <a:ext uri="{FF2B5EF4-FFF2-40B4-BE49-F238E27FC236}">
                <a16:creationId xmlns:a16="http://schemas.microsoft.com/office/drawing/2014/main" id="{3B0E865A-1CD1-1C4B-A488-ACAAD5B64CF8}"/>
              </a:ext>
            </a:extLst>
          </p:cNvPr>
          <p:cNvPicPr>
            <a:picLocks noChangeAspect="1"/>
          </p:cNvPicPr>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480395" y="6305029"/>
            <a:ext cx="1392353" cy="117996"/>
          </a:xfrm>
          <a:prstGeom prst="rect">
            <a:avLst/>
          </a:prstGeom>
        </p:spPr>
      </p:pic>
      <p:cxnSp>
        <p:nvCxnSpPr>
          <p:cNvPr id="6" name="Straight Connector 5">
            <a:extLst>
              <a:ext uri="{FF2B5EF4-FFF2-40B4-BE49-F238E27FC236}">
                <a16:creationId xmlns:a16="http://schemas.microsoft.com/office/drawing/2014/main" id="{AB2E47B1-F775-AE07-CA44-A4729E6FE974}"/>
              </a:ext>
            </a:extLst>
          </p:cNvPr>
          <p:cNvCxnSpPr>
            <a:cxnSpLocks/>
          </p:cNvCxnSpPr>
          <p:nvPr/>
        </p:nvCxnSpPr>
        <p:spPr>
          <a:xfrm>
            <a:off x="5662050" y="960662"/>
            <a:ext cx="381208" cy="0"/>
          </a:xfrm>
          <a:prstGeom prst="line">
            <a:avLst/>
          </a:prstGeom>
          <a:ln w="22225">
            <a:solidFill>
              <a:srgbClr val="DC1E35"/>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83B8822C-7B7E-9D00-2028-A0D565AC47B7}"/>
              </a:ext>
            </a:extLst>
          </p:cNvPr>
          <p:cNvSpPr txBox="1"/>
          <p:nvPr/>
        </p:nvSpPr>
        <p:spPr>
          <a:xfrm>
            <a:off x="4893898" y="170296"/>
            <a:ext cx="1917513" cy="707886"/>
          </a:xfrm>
          <a:prstGeom prst="rect">
            <a:avLst/>
          </a:prstGeom>
          <a:noFill/>
        </p:spPr>
        <p:txBody>
          <a:bodyPr wrap="none" rtlCol="0">
            <a:spAutoFit/>
          </a:bodyPr>
          <a:lstStyle/>
          <a:p>
            <a:pPr algn="ctr"/>
            <a:r>
              <a:rPr lang="en-US" sz="4000" dirty="0">
                <a:solidFill>
                  <a:srgbClr val="DC1E35"/>
                </a:solidFill>
                <a:latin typeface="Core Sans M 35 Light" panose="020F0303030302020204" pitchFamily="34" charset="0"/>
              </a:rPr>
              <a:t>Actions</a:t>
            </a:r>
            <a:endParaRPr lang="en-US" sz="4000" dirty="0">
              <a:solidFill>
                <a:srgbClr val="4A5267"/>
              </a:solidFill>
              <a:latin typeface="Core Sans M 35 Light" panose="020F0303030302020204" pitchFamily="34" charset="0"/>
            </a:endParaRPr>
          </a:p>
        </p:txBody>
      </p:sp>
      <p:grpSp>
        <p:nvGrpSpPr>
          <p:cNvPr id="8" name="Group 7">
            <a:extLst>
              <a:ext uri="{FF2B5EF4-FFF2-40B4-BE49-F238E27FC236}">
                <a16:creationId xmlns:a16="http://schemas.microsoft.com/office/drawing/2014/main" id="{226B955A-AE78-7F58-1C56-2C9FCA311E62}"/>
              </a:ext>
            </a:extLst>
          </p:cNvPr>
          <p:cNvGrpSpPr/>
          <p:nvPr/>
        </p:nvGrpSpPr>
        <p:grpSpPr>
          <a:xfrm>
            <a:off x="7971692" y="1512704"/>
            <a:ext cx="3535690" cy="4257675"/>
            <a:chOff x="2934627" y="1449324"/>
            <a:chExt cx="4590885" cy="5143500"/>
          </a:xfrm>
        </p:grpSpPr>
        <p:sp>
          <p:nvSpPr>
            <p:cNvPr id="17" name="Rectangle: Rounded Corners 16">
              <a:extLst>
                <a:ext uri="{FF2B5EF4-FFF2-40B4-BE49-F238E27FC236}">
                  <a16:creationId xmlns:a16="http://schemas.microsoft.com/office/drawing/2014/main" id="{468FA912-C5DC-2C26-8F9C-5DED1A7EBC45}"/>
                </a:ext>
              </a:extLst>
            </p:cNvPr>
            <p:cNvSpPr/>
            <p:nvPr/>
          </p:nvSpPr>
          <p:spPr>
            <a:xfrm>
              <a:off x="2934627" y="1597543"/>
              <a:ext cx="4590885" cy="4995281"/>
            </a:xfrm>
            <a:prstGeom prst="roundRect">
              <a:avLst>
                <a:gd name="adj" fmla="val 3005"/>
              </a:avLst>
            </a:prstGeom>
            <a:solidFill>
              <a:schemeClr val="bg1">
                <a:lumMod val="95000"/>
              </a:schemeClr>
            </a:solidFill>
            <a:ln w="38100">
              <a:solidFill>
                <a:srgbClr val="4A526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Top Corners Rounded 17">
              <a:extLst>
                <a:ext uri="{FF2B5EF4-FFF2-40B4-BE49-F238E27FC236}">
                  <a16:creationId xmlns:a16="http://schemas.microsoft.com/office/drawing/2014/main" id="{F065F6DC-F08F-B169-F536-39821B568916}"/>
                </a:ext>
              </a:extLst>
            </p:cNvPr>
            <p:cNvSpPr/>
            <p:nvPr/>
          </p:nvSpPr>
          <p:spPr>
            <a:xfrm>
              <a:off x="2934627" y="1449324"/>
              <a:ext cx="4590885" cy="430761"/>
            </a:xfrm>
            <a:prstGeom prst="round2SameRect">
              <a:avLst>
                <a:gd name="adj1" fmla="val 16000"/>
                <a:gd name="adj2" fmla="val 0"/>
              </a:avLst>
            </a:prstGeom>
            <a:solidFill>
              <a:schemeClr val="bg1">
                <a:lumMod val="85000"/>
              </a:schemeClr>
            </a:solidFill>
            <a:ln w="38100">
              <a:solidFill>
                <a:srgbClr val="4A526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Multiplication Sign 18">
              <a:extLst>
                <a:ext uri="{FF2B5EF4-FFF2-40B4-BE49-F238E27FC236}">
                  <a16:creationId xmlns:a16="http://schemas.microsoft.com/office/drawing/2014/main" id="{FACD2B31-AAB8-1CD1-7FCC-95A9964ECE77}"/>
                </a:ext>
              </a:extLst>
            </p:cNvPr>
            <p:cNvSpPr/>
            <p:nvPr/>
          </p:nvSpPr>
          <p:spPr>
            <a:xfrm>
              <a:off x="7129116" y="1534178"/>
              <a:ext cx="279601" cy="264145"/>
            </a:xfrm>
            <a:prstGeom prst="mathMultiply">
              <a:avLst/>
            </a:prstGeom>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33281A84-3150-3FB9-B9E5-1A94C9A9210C}"/>
                </a:ext>
              </a:extLst>
            </p:cNvPr>
            <p:cNvSpPr/>
            <p:nvPr/>
          </p:nvSpPr>
          <p:spPr>
            <a:xfrm>
              <a:off x="6839237" y="1569693"/>
              <a:ext cx="209356" cy="178145"/>
            </a:xfrm>
            <a:prstGeom prst="ellipse">
              <a:avLst/>
            </a:prstGeom>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Rectangle 9">
            <a:extLst>
              <a:ext uri="{FF2B5EF4-FFF2-40B4-BE49-F238E27FC236}">
                <a16:creationId xmlns:a16="http://schemas.microsoft.com/office/drawing/2014/main" id="{B9463D3A-F7C9-D536-7507-7D0E66E08F66}"/>
              </a:ext>
            </a:extLst>
          </p:cNvPr>
          <p:cNvSpPr/>
          <p:nvPr/>
        </p:nvSpPr>
        <p:spPr>
          <a:xfrm>
            <a:off x="8303643" y="3298457"/>
            <a:ext cx="2871788" cy="361950"/>
          </a:xfrm>
          <a:prstGeom prst="rect">
            <a:avLst/>
          </a:prstGeom>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4A5267"/>
                </a:solidFill>
              </a:rPr>
              <a:t>Jerecho Giba</a:t>
            </a:r>
          </a:p>
        </p:txBody>
      </p:sp>
      <p:sp>
        <p:nvSpPr>
          <p:cNvPr id="13" name="Rectangle: Rounded Corners 12">
            <a:extLst>
              <a:ext uri="{FF2B5EF4-FFF2-40B4-BE49-F238E27FC236}">
                <a16:creationId xmlns:a16="http://schemas.microsoft.com/office/drawing/2014/main" id="{A17C17EC-69F7-3780-7771-D5DB2EA31CAA}"/>
              </a:ext>
            </a:extLst>
          </p:cNvPr>
          <p:cNvSpPr/>
          <p:nvPr/>
        </p:nvSpPr>
        <p:spPr>
          <a:xfrm>
            <a:off x="8832123" y="4011246"/>
            <a:ext cx="1695450" cy="361950"/>
          </a:xfrm>
          <a:prstGeom prst="roundRect">
            <a:avLst/>
          </a:prstGeom>
          <a:solidFill>
            <a:schemeClr val="bg1">
              <a:lumMod val="65000"/>
            </a:schemeClr>
          </a:solidFill>
          <a:ln w="38100">
            <a:solidFill>
              <a:srgbClr val="4A526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4A5267"/>
                </a:solidFill>
                <a:latin typeface="Berlin Sans FB" panose="020E0602020502020306" pitchFamily="34" charset="0"/>
              </a:rPr>
              <a:t>UPDATING..</a:t>
            </a:r>
          </a:p>
        </p:txBody>
      </p:sp>
      <p:sp>
        <p:nvSpPr>
          <p:cNvPr id="16" name="TextBox 15">
            <a:extLst>
              <a:ext uri="{FF2B5EF4-FFF2-40B4-BE49-F238E27FC236}">
                <a16:creationId xmlns:a16="http://schemas.microsoft.com/office/drawing/2014/main" id="{F531EFB9-B259-36F4-CACB-6F9ADA412996}"/>
              </a:ext>
            </a:extLst>
          </p:cNvPr>
          <p:cNvSpPr txBox="1"/>
          <p:nvPr/>
        </p:nvSpPr>
        <p:spPr>
          <a:xfrm>
            <a:off x="8951501" y="2039119"/>
            <a:ext cx="1576072" cy="369332"/>
          </a:xfrm>
          <a:prstGeom prst="rect">
            <a:avLst/>
          </a:prstGeom>
          <a:noFill/>
        </p:spPr>
        <p:txBody>
          <a:bodyPr wrap="none" rtlCol="0">
            <a:spAutoFit/>
          </a:bodyPr>
          <a:lstStyle/>
          <a:p>
            <a:r>
              <a:rPr lang="en-US" dirty="0">
                <a:solidFill>
                  <a:srgbClr val="4A5267"/>
                </a:solidFill>
                <a:latin typeface="Berlin Sans FB" panose="020E0602020502020306" pitchFamily="34" charset="0"/>
              </a:rPr>
              <a:t>Change Name</a:t>
            </a:r>
          </a:p>
        </p:txBody>
      </p:sp>
      <p:sp>
        <p:nvSpPr>
          <p:cNvPr id="21" name="TextBox 20">
            <a:extLst>
              <a:ext uri="{FF2B5EF4-FFF2-40B4-BE49-F238E27FC236}">
                <a16:creationId xmlns:a16="http://schemas.microsoft.com/office/drawing/2014/main" id="{C14180FE-D98F-9111-21F6-073A6E85BE1C}"/>
              </a:ext>
            </a:extLst>
          </p:cNvPr>
          <p:cNvSpPr txBox="1"/>
          <p:nvPr/>
        </p:nvSpPr>
        <p:spPr>
          <a:xfrm>
            <a:off x="378190" y="1469705"/>
            <a:ext cx="6447692" cy="830997"/>
          </a:xfrm>
          <a:prstGeom prst="rect">
            <a:avLst/>
          </a:prstGeom>
          <a:solidFill>
            <a:schemeClr val="accent6">
              <a:lumMod val="50000"/>
            </a:schemeClr>
          </a:solidFill>
          <a:ln w="38100">
            <a:solidFill>
              <a:srgbClr val="3B5998"/>
            </a:solidFill>
          </a:ln>
        </p:spPr>
        <p:txBody>
          <a:bodyPr wrap="square">
            <a:spAutoFit/>
          </a:bodyPr>
          <a:lstStyle/>
          <a:p>
            <a:r>
              <a:rPr lang="en-US" sz="1600" b="0" dirty="0">
                <a:solidFill>
                  <a:srgbClr val="C792EA"/>
                </a:solidFill>
                <a:effectLst/>
                <a:latin typeface="Consolas" panose="020B0609020204030204" pitchFamily="49" charset="0"/>
              </a:rPr>
              <a:t>const</a:t>
            </a:r>
            <a:r>
              <a:rPr lang="en-US" sz="1600" b="0" dirty="0">
                <a:solidFill>
                  <a:srgbClr val="F07178"/>
                </a:solidFill>
                <a:effectLst/>
                <a:latin typeface="Consolas" panose="020B0609020204030204" pitchFamily="49" charset="0"/>
              </a:rPr>
              <a:t> </a:t>
            </a:r>
            <a:r>
              <a:rPr lang="en-US" sz="1600" b="0" dirty="0">
                <a:solidFill>
                  <a:srgbClr val="89DDFF"/>
                </a:solidFill>
                <a:effectLst/>
                <a:latin typeface="Consolas" panose="020B0609020204030204" pitchFamily="49" charset="0"/>
              </a:rPr>
              <a:t>[</a:t>
            </a:r>
            <a:r>
              <a:rPr lang="en-US" sz="1600" b="0" dirty="0">
                <a:solidFill>
                  <a:srgbClr val="BABED8"/>
                </a:solidFill>
                <a:effectLst/>
                <a:latin typeface="Consolas" panose="020B0609020204030204" pitchFamily="49" charset="0"/>
              </a:rPr>
              <a:t>name</a:t>
            </a:r>
            <a:r>
              <a:rPr lang="en-US" sz="1600" b="0" dirty="0">
                <a:solidFill>
                  <a:srgbClr val="89DDFF"/>
                </a:solidFill>
                <a:effectLst/>
                <a:latin typeface="Consolas" panose="020B0609020204030204" pitchFamily="49" charset="0"/>
              </a:rPr>
              <a:t>,</a:t>
            </a:r>
            <a:r>
              <a:rPr lang="en-US" sz="1600" b="0" dirty="0">
                <a:solidFill>
                  <a:srgbClr val="F07178"/>
                </a:solidFill>
                <a:effectLst/>
                <a:latin typeface="Consolas" panose="020B0609020204030204" pitchFamily="49" charset="0"/>
              </a:rPr>
              <a:t> </a:t>
            </a:r>
            <a:r>
              <a:rPr lang="en-US" sz="1600" b="0" dirty="0" err="1">
                <a:solidFill>
                  <a:srgbClr val="82AAFF"/>
                </a:solidFill>
                <a:effectLst/>
                <a:latin typeface="Consolas" panose="020B0609020204030204" pitchFamily="49" charset="0"/>
              </a:rPr>
              <a:t>setName</a:t>
            </a:r>
            <a:r>
              <a:rPr lang="en-US" sz="1600" b="0" dirty="0">
                <a:solidFill>
                  <a:srgbClr val="89DDFF"/>
                </a:solidFill>
                <a:effectLst/>
                <a:latin typeface="Consolas" panose="020B0609020204030204" pitchFamily="49" charset="0"/>
              </a:rPr>
              <a:t>]</a:t>
            </a:r>
            <a:r>
              <a:rPr lang="en-US" sz="1600" b="0" dirty="0">
                <a:solidFill>
                  <a:srgbClr val="F07178"/>
                </a:solidFill>
                <a:effectLst/>
                <a:latin typeface="Consolas" panose="020B0609020204030204" pitchFamily="49" charset="0"/>
              </a:rPr>
              <a:t> </a:t>
            </a:r>
            <a:r>
              <a:rPr lang="en-US" sz="1600" b="0" dirty="0">
                <a:solidFill>
                  <a:srgbClr val="89DDFF"/>
                </a:solidFill>
                <a:effectLst/>
                <a:latin typeface="Consolas" panose="020B0609020204030204" pitchFamily="49" charset="0"/>
              </a:rPr>
              <a:t>=</a:t>
            </a:r>
            <a:r>
              <a:rPr lang="en-US" sz="1600" b="0" dirty="0">
                <a:solidFill>
                  <a:srgbClr val="F07178"/>
                </a:solidFill>
                <a:effectLst/>
                <a:latin typeface="Consolas" panose="020B0609020204030204" pitchFamily="49" charset="0"/>
              </a:rPr>
              <a:t> </a:t>
            </a:r>
            <a:r>
              <a:rPr lang="en-US" sz="1600" b="0" dirty="0" err="1">
                <a:solidFill>
                  <a:srgbClr val="82AAFF"/>
                </a:solidFill>
                <a:effectLst/>
                <a:latin typeface="Consolas" panose="020B0609020204030204" pitchFamily="49" charset="0"/>
              </a:rPr>
              <a:t>useState</a:t>
            </a:r>
            <a:r>
              <a:rPr lang="en-US" sz="1600" b="0" dirty="0">
                <a:solidFill>
                  <a:srgbClr val="F07178"/>
                </a:solidFill>
                <a:effectLst/>
                <a:latin typeface="Consolas" panose="020B0609020204030204" pitchFamily="49" charset="0"/>
              </a:rPr>
              <a:t>(</a:t>
            </a:r>
            <a:r>
              <a:rPr lang="en-US" sz="1600" b="0" dirty="0">
                <a:solidFill>
                  <a:srgbClr val="89DDFF"/>
                </a:solidFill>
                <a:effectLst/>
                <a:latin typeface="Consolas" panose="020B0609020204030204" pitchFamily="49" charset="0"/>
              </a:rPr>
              <a:t>""</a:t>
            </a:r>
            <a:r>
              <a:rPr lang="en-US" sz="1600" b="0" dirty="0">
                <a:solidFill>
                  <a:srgbClr val="F07178"/>
                </a:solidFill>
                <a:effectLst/>
                <a:latin typeface="Consolas" panose="020B0609020204030204" pitchFamily="49" charset="0"/>
              </a:rPr>
              <a:t>)</a:t>
            </a:r>
            <a:r>
              <a:rPr lang="en-US" sz="1600" b="0" dirty="0">
                <a:solidFill>
                  <a:srgbClr val="89DDFF"/>
                </a:solidFill>
                <a:effectLst/>
                <a:latin typeface="Consolas" panose="020B0609020204030204" pitchFamily="49" charset="0"/>
              </a:rPr>
              <a:t>;</a:t>
            </a:r>
            <a:endParaRPr lang="en-US" sz="1600" dirty="0">
              <a:solidFill>
                <a:srgbClr val="BABED8"/>
              </a:solidFill>
              <a:latin typeface="Consolas" panose="020B0609020204030204" pitchFamily="49" charset="0"/>
            </a:endParaRPr>
          </a:p>
          <a:p>
            <a:r>
              <a:rPr lang="en-US" sz="1600" b="0" dirty="0">
                <a:solidFill>
                  <a:srgbClr val="C792EA"/>
                </a:solidFill>
                <a:effectLst/>
                <a:latin typeface="Consolas" panose="020B0609020204030204" pitchFamily="49" charset="0"/>
              </a:rPr>
              <a:t>const</a:t>
            </a:r>
            <a:r>
              <a:rPr lang="en-US" sz="1600" b="0" dirty="0">
                <a:solidFill>
                  <a:srgbClr val="F07178"/>
                </a:solidFill>
                <a:effectLst/>
                <a:latin typeface="Consolas" panose="020B0609020204030204" pitchFamily="49" charset="0"/>
              </a:rPr>
              <a:t> </a:t>
            </a:r>
            <a:r>
              <a:rPr lang="en-US" sz="1600" b="0" dirty="0">
                <a:solidFill>
                  <a:srgbClr val="89DDFF"/>
                </a:solidFill>
                <a:effectLst/>
                <a:latin typeface="Consolas" panose="020B0609020204030204" pitchFamily="49" charset="0"/>
              </a:rPr>
              <a:t>[</a:t>
            </a:r>
            <a:r>
              <a:rPr lang="en-US" sz="1600" b="0" dirty="0" err="1">
                <a:solidFill>
                  <a:srgbClr val="BABED8"/>
                </a:solidFill>
                <a:effectLst/>
                <a:latin typeface="Consolas" panose="020B0609020204030204" pitchFamily="49" charset="0"/>
              </a:rPr>
              <a:t>isPending</a:t>
            </a:r>
            <a:r>
              <a:rPr lang="en-US" sz="1600" b="0" dirty="0">
                <a:solidFill>
                  <a:srgbClr val="89DDFF"/>
                </a:solidFill>
                <a:effectLst/>
                <a:latin typeface="Consolas" panose="020B0609020204030204" pitchFamily="49" charset="0"/>
              </a:rPr>
              <a:t>,</a:t>
            </a:r>
            <a:r>
              <a:rPr lang="en-US" sz="1600" b="0" dirty="0">
                <a:solidFill>
                  <a:srgbClr val="F07178"/>
                </a:solidFill>
                <a:effectLst/>
                <a:latin typeface="Consolas" panose="020B0609020204030204" pitchFamily="49" charset="0"/>
              </a:rPr>
              <a:t> </a:t>
            </a:r>
            <a:r>
              <a:rPr lang="en-US" sz="1600" b="0" dirty="0" err="1">
                <a:solidFill>
                  <a:srgbClr val="82AAFF"/>
                </a:solidFill>
                <a:effectLst/>
                <a:latin typeface="Consolas" panose="020B0609020204030204" pitchFamily="49" charset="0"/>
              </a:rPr>
              <a:t>setIsPending</a:t>
            </a:r>
            <a:r>
              <a:rPr lang="en-US" sz="1600" b="0" dirty="0">
                <a:solidFill>
                  <a:srgbClr val="89DDFF"/>
                </a:solidFill>
                <a:effectLst/>
                <a:latin typeface="Consolas" panose="020B0609020204030204" pitchFamily="49" charset="0"/>
              </a:rPr>
              <a:t>]</a:t>
            </a:r>
            <a:r>
              <a:rPr lang="en-US" sz="1600" b="0" dirty="0">
                <a:solidFill>
                  <a:srgbClr val="F07178"/>
                </a:solidFill>
                <a:effectLst/>
                <a:latin typeface="Consolas" panose="020B0609020204030204" pitchFamily="49" charset="0"/>
              </a:rPr>
              <a:t> </a:t>
            </a:r>
            <a:r>
              <a:rPr lang="en-US" sz="1600" b="0" dirty="0">
                <a:solidFill>
                  <a:srgbClr val="89DDFF"/>
                </a:solidFill>
                <a:effectLst/>
                <a:latin typeface="Consolas" panose="020B0609020204030204" pitchFamily="49" charset="0"/>
              </a:rPr>
              <a:t>=</a:t>
            </a:r>
            <a:r>
              <a:rPr lang="en-US" sz="1600" b="0" dirty="0">
                <a:solidFill>
                  <a:srgbClr val="F07178"/>
                </a:solidFill>
                <a:effectLst/>
                <a:latin typeface="Consolas" panose="020B0609020204030204" pitchFamily="49" charset="0"/>
              </a:rPr>
              <a:t> </a:t>
            </a:r>
            <a:r>
              <a:rPr lang="en-US" sz="1600" b="0" dirty="0" err="1">
                <a:solidFill>
                  <a:srgbClr val="82AAFF"/>
                </a:solidFill>
                <a:effectLst/>
                <a:latin typeface="Consolas" panose="020B0609020204030204" pitchFamily="49" charset="0"/>
              </a:rPr>
              <a:t>useState</a:t>
            </a:r>
            <a:r>
              <a:rPr lang="en-US" sz="1600" b="0" dirty="0">
                <a:solidFill>
                  <a:srgbClr val="F07178"/>
                </a:solidFill>
                <a:effectLst/>
                <a:latin typeface="Consolas" panose="020B0609020204030204" pitchFamily="49" charset="0"/>
              </a:rPr>
              <a:t>(</a:t>
            </a:r>
            <a:r>
              <a:rPr lang="en-US" sz="1600" b="0" dirty="0">
                <a:solidFill>
                  <a:srgbClr val="FF9CAC"/>
                </a:solidFill>
                <a:effectLst/>
                <a:latin typeface="Consolas" panose="020B0609020204030204" pitchFamily="49" charset="0"/>
              </a:rPr>
              <a:t>false</a:t>
            </a:r>
            <a:r>
              <a:rPr lang="en-US" sz="1600" b="0" dirty="0">
                <a:solidFill>
                  <a:srgbClr val="F07178"/>
                </a:solidFill>
                <a:effectLst/>
                <a:latin typeface="Consolas" panose="020B0609020204030204" pitchFamily="49" charset="0"/>
              </a:rPr>
              <a:t>)</a:t>
            </a:r>
            <a:r>
              <a:rPr lang="en-US" sz="1600" b="0" dirty="0">
                <a:solidFill>
                  <a:srgbClr val="89DDFF"/>
                </a:solidFill>
                <a:effectLst/>
                <a:latin typeface="Consolas" panose="020B0609020204030204" pitchFamily="49" charset="0"/>
              </a:rPr>
              <a:t>;</a:t>
            </a:r>
          </a:p>
          <a:p>
            <a:r>
              <a:rPr lang="en-US" sz="1600" b="0" dirty="0">
                <a:solidFill>
                  <a:srgbClr val="C792EA"/>
                </a:solidFill>
                <a:effectLst/>
                <a:latin typeface="Consolas" panose="020B0609020204030204" pitchFamily="49" charset="0"/>
              </a:rPr>
              <a:t>const</a:t>
            </a:r>
            <a:r>
              <a:rPr lang="en-US" sz="1600" b="0" dirty="0">
                <a:solidFill>
                  <a:srgbClr val="F07178"/>
                </a:solidFill>
                <a:effectLst/>
                <a:latin typeface="Consolas" panose="020B0609020204030204" pitchFamily="49" charset="0"/>
              </a:rPr>
              <a:t> </a:t>
            </a:r>
            <a:r>
              <a:rPr lang="en-US" sz="1600" b="0" dirty="0">
                <a:solidFill>
                  <a:srgbClr val="89DDFF"/>
                </a:solidFill>
                <a:effectLst/>
                <a:latin typeface="Consolas" panose="020B0609020204030204" pitchFamily="49" charset="0"/>
              </a:rPr>
              <a:t>[</a:t>
            </a:r>
            <a:r>
              <a:rPr lang="en-US" sz="1600" b="0" dirty="0">
                <a:solidFill>
                  <a:srgbClr val="BABED8"/>
                </a:solidFill>
                <a:effectLst/>
                <a:latin typeface="Consolas" panose="020B0609020204030204" pitchFamily="49" charset="0"/>
              </a:rPr>
              <a:t>error</a:t>
            </a:r>
            <a:r>
              <a:rPr lang="en-US" sz="1600" b="0" dirty="0">
                <a:solidFill>
                  <a:srgbClr val="89DDFF"/>
                </a:solidFill>
                <a:effectLst/>
                <a:latin typeface="Consolas" panose="020B0609020204030204" pitchFamily="49" charset="0"/>
              </a:rPr>
              <a:t>,</a:t>
            </a:r>
            <a:r>
              <a:rPr lang="en-US" sz="1600" b="0" dirty="0">
                <a:solidFill>
                  <a:srgbClr val="F07178"/>
                </a:solidFill>
                <a:effectLst/>
                <a:latin typeface="Consolas" panose="020B0609020204030204" pitchFamily="49" charset="0"/>
              </a:rPr>
              <a:t> </a:t>
            </a:r>
            <a:r>
              <a:rPr lang="en-US" sz="1600" b="0" dirty="0" err="1">
                <a:solidFill>
                  <a:srgbClr val="82AAFF"/>
                </a:solidFill>
                <a:effectLst/>
                <a:latin typeface="Consolas" panose="020B0609020204030204" pitchFamily="49" charset="0"/>
              </a:rPr>
              <a:t>setError</a:t>
            </a:r>
            <a:r>
              <a:rPr lang="en-US" sz="1600" b="0" dirty="0">
                <a:solidFill>
                  <a:srgbClr val="89DDFF"/>
                </a:solidFill>
                <a:effectLst/>
                <a:latin typeface="Consolas" panose="020B0609020204030204" pitchFamily="49" charset="0"/>
              </a:rPr>
              <a:t>]</a:t>
            </a:r>
            <a:r>
              <a:rPr lang="en-US" sz="1600" b="0" dirty="0">
                <a:solidFill>
                  <a:srgbClr val="F07178"/>
                </a:solidFill>
                <a:effectLst/>
                <a:latin typeface="Consolas" panose="020B0609020204030204" pitchFamily="49" charset="0"/>
              </a:rPr>
              <a:t> </a:t>
            </a:r>
            <a:r>
              <a:rPr lang="en-US" sz="1600" b="0" dirty="0">
                <a:solidFill>
                  <a:srgbClr val="89DDFF"/>
                </a:solidFill>
                <a:effectLst/>
                <a:latin typeface="Consolas" panose="020B0609020204030204" pitchFamily="49" charset="0"/>
              </a:rPr>
              <a:t>=</a:t>
            </a:r>
            <a:r>
              <a:rPr lang="en-US" sz="1600" b="0" dirty="0">
                <a:solidFill>
                  <a:srgbClr val="F07178"/>
                </a:solidFill>
                <a:effectLst/>
                <a:latin typeface="Consolas" panose="020B0609020204030204" pitchFamily="49" charset="0"/>
              </a:rPr>
              <a:t> </a:t>
            </a:r>
            <a:r>
              <a:rPr lang="en-US" sz="1600" b="0" dirty="0" err="1">
                <a:solidFill>
                  <a:srgbClr val="82AAFF"/>
                </a:solidFill>
                <a:effectLst/>
                <a:latin typeface="Consolas" panose="020B0609020204030204" pitchFamily="49" charset="0"/>
              </a:rPr>
              <a:t>useState</a:t>
            </a:r>
            <a:r>
              <a:rPr lang="en-US" sz="1600" b="0" dirty="0">
                <a:solidFill>
                  <a:srgbClr val="F07178"/>
                </a:solidFill>
                <a:effectLst/>
                <a:latin typeface="Consolas" panose="020B0609020204030204" pitchFamily="49" charset="0"/>
              </a:rPr>
              <a:t>(</a:t>
            </a:r>
            <a:r>
              <a:rPr lang="en-US" sz="1600" b="0" dirty="0">
                <a:solidFill>
                  <a:srgbClr val="89DDFF"/>
                </a:solidFill>
                <a:effectLst/>
                <a:latin typeface="Consolas" panose="020B0609020204030204" pitchFamily="49" charset="0"/>
              </a:rPr>
              <a:t>""</a:t>
            </a:r>
            <a:r>
              <a:rPr lang="en-US" sz="1600" b="0" dirty="0">
                <a:solidFill>
                  <a:srgbClr val="F07178"/>
                </a:solidFill>
                <a:effectLst/>
                <a:latin typeface="Consolas" panose="020B0609020204030204" pitchFamily="49" charset="0"/>
              </a:rPr>
              <a:t>)</a:t>
            </a:r>
            <a:r>
              <a:rPr lang="en-US" sz="1600" b="0" dirty="0">
                <a:solidFill>
                  <a:srgbClr val="89DDFF"/>
                </a:solidFill>
                <a:effectLst/>
                <a:latin typeface="Consolas" panose="020B0609020204030204" pitchFamily="49" charset="0"/>
              </a:rPr>
              <a:t>;</a:t>
            </a:r>
            <a:endParaRPr lang="en-US" sz="1600" b="0" dirty="0">
              <a:solidFill>
                <a:srgbClr val="BABED8"/>
              </a:solidFill>
              <a:effectLst/>
              <a:latin typeface="Consolas" panose="020B0609020204030204" pitchFamily="49" charset="0"/>
            </a:endParaRPr>
          </a:p>
        </p:txBody>
      </p:sp>
      <p:sp>
        <p:nvSpPr>
          <p:cNvPr id="22" name="TextBox 21">
            <a:extLst>
              <a:ext uri="{FF2B5EF4-FFF2-40B4-BE49-F238E27FC236}">
                <a16:creationId xmlns:a16="http://schemas.microsoft.com/office/drawing/2014/main" id="{AAAE94C9-8A34-0AFE-23AD-4EEAE92672B2}"/>
              </a:ext>
            </a:extLst>
          </p:cNvPr>
          <p:cNvSpPr txBox="1"/>
          <p:nvPr/>
        </p:nvSpPr>
        <p:spPr>
          <a:xfrm>
            <a:off x="363719" y="2489744"/>
            <a:ext cx="6447692" cy="1569660"/>
          </a:xfrm>
          <a:prstGeom prst="rect">
            <a:avLst/>
          </a:prstGeom>
          <a:solidFill>
            <a:schemeClr val="accent6">
              <a:lumMod val="50000"/>
            </a:schemeClr>
          </a:solidFill>
          <a:ln w="38100">
            <a:solidFill>
              <a:srgbClr val="3B5998"/>
            </a:solidFill>
          </a:ln>
        </p:spPr>
        <p:txBody>
          <a:bodyPr wrap="square">
            <a:spAutoFit/>
          </a:bodyPr>
          <a:lstStyle/>
          <a:p>
            <a:r>
              <a:rPr lang="en-US" sz="1600" b="0" dirty="0">
                <a:solidFill>
                  <a:srgbClr val="C792EA"/>
                </a:solidFill>
                <a:effectLst/>
                <a:latin typeface="Consolas" panose="020B0609020204030204" pitchFamily="49" charset="0"/>
              </a:rPr>
              <a:t>const</a:t>
            </a:r>
            <a:r>
              <a:rPr lang="en-US" sz="1600" b="0" dirty="0">
                <a:solidFill>
                  <a:srgbClr val="F07178"/>
                </a:solidFill>
                <a:effectLst/>
                <a:latin typeface="Consolas" panose="020B0609020204030204" pitchFamily="49" charset="0"/>
              </a:rPr>
              <a:t> </a:t>
            </a:r>
            <a:r>
              <a:rPr lang="en-US" sz="1600" b="0" dirty="0" err="1">
                <a:solidFill>
                  <a:srgbClr val="82AAFF"/>
                </a:solidFill>
                <a:effectLst/>
                <a:latin typeface="Consolas" panose="020B0609020204030204" pitchFamily="49" charset="0"/>
              </a:rPr>
              <a:t>handleUpdate</a:t>
            </a:r>
            <a:r>
              <a:rPr lang="en-US" sz="1600" b="0" dirty="0">
                <a:solidFill>
                  <a:srgbClr val="F07178"/>
                </a:solidFill>
                <a:effectLst/>
                <a:latin typeface="Consolas" panose="020B0609020204030204" pitchFamily="49" charset="0"/>
              </a:rPr>
              <a:t> </a:t>
            </a:r>
            <a:r>
              <a:rPr lang="en-US" sz="1600" b="0" dirty="0">
                <a:solidFill>
                  <a:srgbClr val="89DDFF"/>
                </a:solidFill>
                <a:effectLst/>
                <a:latin typeface="Consolas" panose="020B0609020204030204" pitchFamily="49" charset="0"/>
              </a:rPr>
              <a:t>=</a:t>
            </a:r>
            <a:r>
              <a:rPr lang="en-US" sz="1600" b="0" dirty="0">
                <a:solidFill>
                  <a:srgbClr val="F07178"/>
                </a:solidFill>
                <a:effectLst/>
                <a:latin typeface="Consolas" panose="020B0609020204030204" pitchFamily="49" charset="0"/>
              </a:rPr>
              <a:t> </a:t>
            </a:r>
            <a:r>
              <a:rPr lang="en-US" sz="1600" b="0" dirty="0">
                <a:solidFill>
                  <a:srgbClr val="C792EA"/>
                </a:solidFill>
                <a:effectLst/>
                <a:latin typeface="Consolas" panose="020B0609020204030204" pitchFamily="49" charset="0"/>
              </a:rPr>
              <a:t>async</a:t>
            </a:r>
            <a:r>
              <a:rPr lang="en-US" sz="1600" b="0" dirty="0">
                <a:solidFill>
                  <a:srgbClr val="F07178"/>
                </a:solidFill>
                <a:effectLst/>
                <a:latin typeface="Consolas" panose="020B0609020204030204" pitchFamily="49" charset="0"/>
              </a:rPr>
              <a:t> </a:t>
            </a:r>
            <a:r>
              <a:rPr lang="en-US" sz="1600" b="0" dirty="0">
                <a:solidFill>
                  <a:srgbClr val="89DDFF"/>
                </a:solidFill>
                <a:effectLst/>
                <a:latin typeface="Consolas" panose="020B0609020204030204" pitchFamily="49" charset="0"/>
              </a:rPr>
              <a:t>()</a:t>
            </a:r>
            <a:r>
              <a:rPr lang="en-US" sz="1600" b="0" dirty="0">
                <a:solidFill>
                  <a:srgbClr val="F07178"/>
                </a:solidFill>
                <a:effectLst/>
                <a:latin typeface="Consolas" panose="020B0609020204030204" pitchFamily="49" charset="0"/>
              </a:rPr>
              <a:t> </a:t>
            </a:r>
            <a:r>
              <a:rPr lang="en-US" sz="1600" b="0" dirty="0">
                <a:solidFill>
                  <a:srgbClr val="C792EA"/>
                </a:solidFill>
                <a:effectLst/>
                <a:latin typeface="Consolas" panose="020B0609020204030204" pitchFamily="49" charset="0"/>
              </a:rPr>
              <a:t>=&gt;</a:t>
            </a:r>
            <a:r>
              <a:rPr lang="en-US" sz="1600" b="0" dirty="0">
                <a:solidFill>
                  <a:srgbClr val="F07178"/>
                </a:solidFill>
                <a:effectLst/>
                <a:latin typeface="Consolas" panose="020B0609020204030204" pitchFamily="49" charset="0"/>
              </a:rPr>
              <a:t> </a:t>
            </a:r>
            <a:r>
              <a:rPr lang="en-US" sz="1600" b="0" dirty="0">
                <a:solidFill>
                  <a:srgbClr val="89DDFF"/>
                </a:solidFill>
                <a:effectLst/>
                <a:latin typeface="Consolas" panose="020B0609020204030204" pitchFamily="49" charset="0"/>
              </a:rPr>
              <a:t>{</a:t>
            </a:r>
            <a:endParaRPr lang="en-US" sz="1600" b="0" dirty="0">
              <a:solidFill>
                <a:srgbClr val="BABED8"/>
              </a:solidFill>
              <a:effectLst/>
              <a:latin typeface="Consolas" panose="020B0609020204030204" pitchFamily="49" charset="0"/>
            </a:endParaRPr>
          </a:p>
          <a:p>
            <a:r>
              <a:rPr lang="en-US" sz="1600" b="0" dirty="0">
                <a:solidFill>
                  <a:srgbClr val="F07178"/>
                </a:solidFill>
                <a:effectLst/>
                <a:latin typeface="Consolas" panose="020B0609020204030204" pitchFamily="49" charset="0"/>
              </a:rPr>
              <a:t>    </a:t>
            </a:r>
            <a:r>
              <a:rPr lang="en-US" sz="1600" b="0" dirty="0" err="1">
                <a:solidFill>
                  <a:srgbClr val="82AAFF"/>
                </a:solidFill>
                <a:effectLst/>
                <a:latin typeface="Consolas" panose="020B0609020204030204" pitchFamily="49" charset="0"/>
              </a:rPr>
              <a:t>setIsPending</a:t>
            </a:r>
            <a:r>
              <a:rPr lang="en-US" sz="1600" b="0" dirty="0">
                <a:solidFill>
                  <a:srgbClr val="F07178"/>
                </a:solidFill>
                <a:effectLst/>
                <a:latin typeface="Consolas" panose="020B0609020204030204" pitchFamily="49" charset="0"/>
              </a:rPr>
              <a:t>(</a:t>
            </a:r>
            <a:r>
              <a:rPr lang="en-US" sz="1600" b="0" dirty="0">
                <a:solidFill>
                  <a:srgbClr val="FF9CAC"/>
                </a:solidFill>
                <a:effectLst/>
                <a:latin typeface="Consolas" panose="020B0609020204030204" pitchFamily="49" charset="0"/>
              </a:rPr>
              <a:t>true</a:t>
            </a:r>
            <a:r>
              <a:rPr lang="en-US" sz="1600" b="0" dirty="0">
                <a:solidFill>
                  <a:srgbClr val="F07178"/>
                </a:solidFill>
                <a:effectLst/>
                <a:latin typeface="Consolas" panose="020B0609020204030204" pitchFamily="49" charset="0"/>
              </a:rPr>
              <a:t>)</a:t>
            </a:r>
            <a:r>
              <a:rPr lang="en-US" sz="1600" b="0" dirty="0">
                <a:solidFill>
                  <a:srgbClr val="89DDFF"/>
                </a:solidFill>
                <a:effectLst/>
                <a:latin typeface="Consolas" panose="020B0609020204030204" pitchFamily="49" charset="0"/>
              </a:rPr>
              <a:t>;</a:t>
            </a:r>
            <a:endParaRPr lang="en-US" sz="1600" b="0" dirty="0">
              <a:solidFill>
                <a:srgbClr val="BABED8"/>
              </a:solidFill>
              <a:effectLst/>
              <a:latin typeface="Consolas" panose="020B0609020204030204" pitchFamily="49" charset="0"/>
            </a:endParaRPr>
          </a:p>
          <a:p>
            <a:r>
              <a:rPr lang="en-US" sz="1600" b="0" dirty="0">
                <a:solidFill>
                  <a:srgbClr val="F07178"/>
                </a:solidFill>
                <a:effectLst/>
                <a:latin typeface="Consolas" panose="020B0609020204030204" pitchFamily="49" charset="0"/>
              </a:rPr>
              <a:t>    </a:t>
            </a:r>
            <a:r>
              <a:rPr lang="en-US" sz="1600" dirty="0">
                <a:solidFill>
                  <a:srgbClr val="C792EA"/>
                </a:solidFill>
                <a:latin typeface="Consolas" panose="020B0609020204030204" pitchFamily="49" charset="0"/>
              </a:rPr>
              <a:t>const</a:t>
            </a:r>
            <a:r>
              <a:rPr lang="en-US" sz="1600" dirty="0">
                <a:solidFill>
                  <a:srgbClr val="F07178"/>
                </a:solidFill>
                <a:latin typeface="Consolas" panose="020B0609020204030204" pitchFamily="49" charset="0"/>
              </a:rPr>
              <a:t> </a:t>
            </a:r>
            <a:r>
              <a:rPr lang="en-US" sz="1600" dirty="0">
                <a:solidFill>
                  <a:srgbClr val="BABED8"/>
                </a:solidFill>
                <a:latin typeface="Consolas" panose="020B0609020204030204" pitchFamily="49" charset="0"/>
              </a:rPr>
              <a:t>response</a:t>
            </a:r>
            <a:r>
              <a:rPr lang="en-US" sz="1600" dirty="0">
                <a:solidFill>
                  <a:srgbClr val="F07178"/>
                </a:solidFill>
                <a:latin typeface="Consolas" panose="020B0609020204030204" pitchFamily="49" charset="0"/>
              </a:rPr>
              <a:t> </a:t>
            </a:r>
            <a:r>
              <a:rPr lang="en-US" sz="1600" dirty="0">
                <a:solidFill>
                  <a:srgbClr val="89DDFF"/>
                </a:solidFill>
                <a:latin typeface="Consolas" panose="020B0609020204030204" pitchFamily="49" charset="0"/>
              </a:rPr>
              <a:t>=</a:t>
            </a:r>
            <a:r>
              <a:rPr lang="en-US" sz="1600" dirty="0">
                <a:solidFill>
                  <a:srgbClr val="F07178"/>
                </a:solidFill>
                <a:latin typeface="Consolas" panose="020B0609020204030204" pitchFamily="49" charset="0"/>
              </a:rPr>
              <a:t> </a:t>
            </a:r>
            <a:r>
              <a:rPr lang="en-US" sz="1600" i="1" dirty="0">
                <a:solidFill>
                  <a:srgbClr val="89DDFF"/>
                </a:solidFill>
                <a:latin typeface="Consolas" panose="020B0609020204030204" pitchFamily="49" charset="0"/>
              </a:rPr>
              <a:t>await</a:t>
            </a:r>
            <a:r>
              <a:rPr lang="en-US" sz="1600" dirty="0">
                <a:solidFill>
                  <a:srgbClr val="F07178"/>
                </a:solidFill>
                <a:latin typeface="Consolas" panose="020B0609020204030204" pitchFamily="49" charset="0"/>
              </a:rPr>
              <a:t> </a:t>
            </a:r>
            <a:r>
              <a:rPr lang="en-US" sz="1600" dirty="0" err="1">
                <a:solidFill>
                  <a:srgbClr val="82AAFF"/>
                </a:solidFill>
                <a:latin typeface="Consolas" panose="020B0609020204030204" pitchFamily="49" charset="0"/>
              </a:rPr>
              <a:t>updateName</a:t>
            </a:r>
            <a:r>
              <a:rPr lang="en-US" sz="1600" dirty="0">
                <a:solidFill>
                  <a:srgbClr val="F07178"/>
                </a:solidFill>
                <a:latin typeface="Consolas" panose="020B0609020204030204" pitchFamily="49" charset="0"/>
              </a:rPr>
              <a:t>(</a:t>
            </a:r>
            <a:r>
              <a:rPr lang="en-US" sz="1600" dirty="0">
                <a:solidFill>
                  <a:srgbClr val="BABED8"/>
                </a:solidFill>
                <a:latin typeface="Consolas" panose="020B0609020204030204" pitchFamily="49" charset="0"/>
              </a:rPr>
              <a:t>name</a:t>
            </a:r>
            <a:r>
              <a:rPr lang="en-US" sz="1600" dirty="0">
                <a:solidFill>
                  <a:srgbClr val="F07178"/>
                </a:solidFill>
                <a:latin typeface="Consolas" panose="020B0609020204030204" pitchFamily="49" charset="0"/>
              </a:rPr>
              <a:t>)</a:t>
            </a:r>
            <a:r>
              <a:rPr lang="en-US" sz="1600" dirty="0">
                <a:solidFill>
                  <a:srgbClr val="89DDFF"/>
                </a:solidFill>
                <a:latin typeface="Consolas" panose="020B0609020204030204" pitchFamily="49" charset="0"/>
              </a:rPr>
              <a:t>;</a:t>
            </a:r>
            <a:endParaRPr lang="en-US" sz="1600" dirty="0">
              <a:solidFill>
                <a:srgbClr val="BABED8"/>
              </a:solidFill>
              <a:latin typeface="Consolas" panose="020B0609020204030204" pitchFamily="49" charset="0"/>
            </a:endParaRPr>
          </a:p>
          <a:p>
            <a:r>
              <a:rPr lang="en-US" sz="1600" dirty="0">
                <a:solidFill>
                  <a:srgbClr val="F07178"/>
                </a:solidFill>
                <a:latin typeface="Consolas" panose="020B0609020204030204" pitchFamily="49" charset="0"/>
              </a:rPr>
              <a:t>    </a:t>
            </a:r>
            <a:r>
              <a:rPr lang="en-US" sz="1600" dirty="0" err="1">
                <a:solidFill>
                  <a:srgbClr val="82AAFF"/>
                </a:solidFill>
                <a:latin typeface="Consolas" panose="020B0609020204030204" pitchFamily="49" charset="0"/>
              </a:rPr>
              <a:t>setIsPending</a:t>
            </a:r>
            <a:r>
              <a:rPr lang="en-US" sz="1600" dirty="0">
                <a:solidFill>
                  <a:srgbClr val="F07178"/>
                </a:solidFill>
                <a:latin typeface="Consolas" panose="020B0609020204030204" pitchFamily="49" charset="0"/>
              </a:rPr>
              <a:t>(</a:t>
            </a:r>
            <a:r>
              <a:rPr lang="en-US" sz="1600" dirty="0">
                <a:solidFill>
                  <a:srgbClr val="FF9CAC"/>
                </a:solidFill>
                <a:latin typeface="Consolas" panose="020B0609020204030204" pitchFamily="49" charset="0"/>
              </a:rPr>
              <a:t>false</a:t>
            </a:r>
            <a:r>
              <a:rPr lang="en-US" sz="1600" dirty="0">
                <a:solidFill>
                  <a:srgbClr val="F07178"/>
                </a:solidFill>
                <a:latin typeface="Consolas" panose="020B0609020204030204" pitchFamily="49" charset="0"/>
              </a:rPr>
              <a:t>)</a:t>
            </a:r>
            <a:r>
              <a:rPr lang="en-US" sz="1600" dirty="0">
                <a:solidFill>
                  <a:srgbClr val="89DDFF"/>
                </a:solidFill>
                <a:latin typeface="Consolas" panose="020B0609020204030204" pitchFamily="49" charset="0"/>
              </a:rPr>
              <a:t>;</a:t>
            </a:r>
            <a:endParaRPr lang="en-US" sz="1600" dirty="0">
              <a:solidFill>
                <a:srgbClr val="BABED8"/>
              </a:solidFill>
              <a:latin typeface="Consolas" panose="020B0609020204030204" pitchFamily="49" charset="0"/>
            </a:endParaRPr>
          </a:p>
          <a:p>
            <a:r>
              <a:rPr lang="en-US" sz="1600" dirty="0">
                <a:solidFill>
                  <a:srgbClr val="F07178"/>
                </a:solidFill>
                <a:latin typeface="Consolas" panose="020B0609020204030204" pitchFamily="49" charset="0"/>
              </a:rPr>
              <a:t>    </a:t>
            </a:r>
            <a:r>
              <a:rPr lang="en-US" sz="1600" dirty="0">
                <a:solidFill>
                  <a:schemeClr val="bg1">
                    <a:lumMod val="65000"/>
                  </a:schemeClr>
                </a:solidFill>
                <a:latin typeface="Consolas" panose="020B0609020204030204" pitchFamily="49" charset="0"/>
              </a:rPr>
              <a:t>//…</a:t>
            </a:r>
            <a:r>
              <a:rPr lang="en-US" sz="1600" dirty="0">
                <a:solidFill>
                  <a:srgbClr val="F07178"/>
                </a:solidFill>
                <a:latin typeface="Consolas" panose="020B0609020204030204" pitchFamily="49" charset="0"/>
              </a:rPr>
              <a:t> </a:t>
            </a:r>
            <a:r>
              <a:rPr lang="en-US" sz="1600" dirty="0" err="1">
                <a:solidFill>
                  <a:srgbClr val="82AAFF"/>
                </a:solidFill>
                <a:latin typeface="Consolas" panose="020B0609020204030204" pitchFamily="49" charset="0"/>
              </a:rPr>
              <a:t>setError</a:t>
            </a:r>
            <a:r>
              <a:rPr lang="en-US" sz="1600" dirty="0">
                <a:solidFill>
                  <a:srgbClr val="F07178"/>
                </a:solidFill>
                <a:latin typeface="Consolas" panose="020B0609020204030204" pitchFamily="49" charset="0"/>
              </a:rPr>
              <a:t>(</a:t>
            </a:r>
            <a:r>
              <a:rPr lang="en-US" sz="1600" dirty="0" err="1">
                <a:solidFill>
                  <a:srgbClr val="BABED8"/>
                </a:solidFill>
                <a:latin typeface="Consolas" panose="020B0609020204030204" pitchFamily="49" charset="0"/>
              </a:rPr>
              <a:t>response.error</a:t>
            </a:r>
            <a:r>
              <a:rPr lang="en-US" sz="1600" dirty="0">
                <a:solidFill>
                  <a:srgbClr val="F07178"/>
                </a:solidFill>
                <a:latin typeface="Consolas" panose="020B0609020204030204" pitchFamily="49" charset="0"/>
              </a:rPr>
              <a:t>)</a:t>
            </a:r>
            <a:r>
              <a:rPr lang="en-US" sz="1600" dirty="0">
                <a:solidFill>
                  <a:srgbClr val="89DDFF"/>
                </a:solidFill>
                <a:latin typeface="Consolas" panose="020B0609020204030204" pitchFamily="49" charset="0"/>
              </a:rPr>
              <a:t>;</a:t>
            </a:r>
            <a:endParaRPr lang="en-US" sz="1600" dirty="0">
              <a:solidFill>
                <a:srgbClr val="BABED8"/>
              </a:solidFill>
              <a:latin typeface="Consolas" panose="020B0609020204030204" pitchFamily="49" charset="0"/>
            </a:endParaRPr>
          </a:p>
          <a:p>
            <a:r>
              <a:rPr lang="en-US" sz="1600" dirty="0">
                <a:solidFill>
                  <a:srgbClr val="89DDFF"/>
                </a:solidFill>
                <a:latin typeface="Consolas" panose="020B0609020204030204" pitchFamily="49" charset="0"/>
              </a:rPr>
              <a:t> </a:t>
            </a:r>
            <a:r>
              <a:rPr lang="en-US" sz="1600" b="0" dirty="0">
                <a:solidFill>
                  <a:srgbClr val="89DDFF"/>
                </a:solidFill>
                <a:effectLst/>
                <a:latin typeface="Consolas" panose="020B0609020204030204" pitchFamily="49" charset="0"/>
              </a:rPr>
              <a:t>};</a:t>
            </a:r>
            <a:endParaRPr lang="en-US" sz="1600" b="0" dirty="0">
              <a:solidFill>
                <a:srgbClr val="BABED8"/>
              </a:solidFill>
              <a:effectLst/>
              <a:latin typeface="Consolas" panose="020B0609020204030204" pitchFamily="49" charset="0"/>
            </a:endParaRPr>
          </a:p>
        </p:txBody>
      </p:sp>
      <p:sp>
        <p:nvSpPr>
          <p:cNvPr id="23" name="TextBox 22">
            <a:extLst>
              <a:ext uri="{FF2B5EF4-FFF2-40B4-BE49-F238E27FC236}">
                <a16:creationId xmlns:a16="http://schemas.microsoft.com/office/drawing/2014/main" id="{6443A7B5-E264-E85C-4466-648C0102A74B}"/>
              </a:ext>
            </a:extLst>
          </p:cNvPr>
          <p:cNvSpPr txBox="1"/>
          <p:nvPr/>
        </p:nvSpPr>
        <p:spPr>
          <a:xfrm>
            <a:off x="363719" y="4262743"/>
            <a:ext cx="6447692" cy="2308324"/>
          </a:xfrm>
          <a:prstGeom prst="rect">
            <a:avLst/>
          </a:prstGeom>
          <a:solidFill>
            <a:schemeClr val="accent6">
              <a:lumMod val="50000"/>
            </a:schemeClr>
          </a:solidFill>
          <a:ln w="38100">
            <a:solidFill>
              <a:srgbClr val="3B5998"/>
            </a:solidFill>
          </a:ln>
        </p:spPr>
        <p:txBody>
          <a:bodyPr wrap="square">
            <a:spAutoFit/>
          </a:bodyPr>
          <a:lstStyle/>
          <a:p>
            <a:r>
              <a:rPr lang="en-US" sz="1600" b="0" i="1" dirty="0">
                <a:solidFill>
                  <a:srgbClr val="89DDFF"/>
                </a:solidFill>
                <a:effectLst/>
                <a:latin typeface="Consolas" panose="020B0609020204030204" pitchFamily="49" charset="0"/>
              </a:rPr>
              <a:t>return</a:t>
            </a:r>
            <a:r>
              <a:rPr lang="en-US" sz="1600" b="0" dirty="0">
                <a:solidFill>
                  <a:srgbClr val="F07178"/>
                </a:solidFill>
                <a:effectLst/>
                <a:latin typeface="Consolas" panose="020B0609020204030204" pitchFamily="49" charset="0"/>
              </a:rPr>
              <a:t> (</a:t>
            </a:r>
            <a:endParaRPr lang="en-US" sz="1600" b="0" dirty="0">
              <a:solidFill>
                <a:srgbClr val="BABED8"/>
              </a:solidFill>
              <a:effectLst/>
              <a:latin typeface="Consolas" panose="020B0609020204030204" pitchFamily="49" charset="0"/>
            </a:endParaRPr>
          </a:p>
          <a:p>
            <a:r>
              <a:rPr lang="en-US" sz="1600" b="0" dirty="0">
                <a:solidFill>
                  <a:srgbClr val="F07178"/>
                </a:solidFill>
                <a:effectLst/>
                <a:latin typeface="Consolas" panose="020B0609020204030204" pitchFamily="49" charset="0"/>
              </a:rPr>
              <a:t>   </a:t>
            </a:r>
            <a:r>
              <a:rPr lang="en-US" sz="1600" b="0" dirty="0">
                <a:solidFill>
                  <a:srgbClr val="89DDFF"/>
                </a:solidFill>
                <a:effectLst/>
                <a:latin typeface="Consolas" panose="020B0609020204030204" pitchFamily="49" charset="0"/>
              </a:rPr>
              <a:t>&lt;</a:t>
            </a:r>
            <a:r>
              <a:rPr lang="en-US" sz="1600" b="0" dirty="0">
                <a:solidFill>
                  <a:srgbClr val="F07178"/>
                </a:solidFill>
                <a:effectLst/>
                <a:latin typeface="Consolas" panose="020B0609020204030204" pitchFamily="49" charset="0"/>
              </a:rPr>
              <a:t>div</a:t>
            </a:r>
            <a:r>
              <a:rPr lang="en-US" sz="1600" b="0" dirty="0">
                <a:solidFill>
                  <a:srgbClr val="89DDFF"/>
                </a:solidFill>
                <a:effectLst/>
                <a:latin typeface="Consolas" panose="020B0609020204030204" pitchFamily="49" charset="0"/>
              </a:rPr>
              <a:t>&gt;</a:t>
            </a:r>
            <a:r>
              <a:rPr lang="en-US" sz="1600" b="0" dirty="0">
                <a:solidFill>
                  <a:srgbClr val="BABED8"/>
                </a:solidFill>
                <a:effectLst/>
                <a:latin typeface="Consolas" panose="020B0609020204030204" pitchFamily="49" charset="0"/>
              </a:rPr>
              <a:t> </a:t>
            </a:r>
          </a:p>
          <a:p>
            <a:r>
              <a:rPr lang="en-US" sz="1600" b="0" dirty="0">
                <a:solidFill>
                  <a:srgbClr val="89DDFF"/>
                </a:solidFill>
                <a:effectLst/>
                <a:latin typeface="Consolas" panose="020B0609020204030204" pitchFamily="49" charset="0"/>
              </a:rPr>
              <a:t>     &lt;</a:t>
            </a:r>
            <a:r>
              <a:rPr lang="en-US" sz="1600" b="0" dirty="0">
                <a:solidFill>
                  <a:srgbClr val="FFCB6B"/>
                </a:solidFill>
                <a:effectLst/>
                <a:latin typeface="Consolas" panose="020B0609020204030204" pitchFamily="49" charset="0"/>
              </a:rPr>
              <a:t>input</a:t>
            </a:r>
            <a:r>
              <a:rPr lang="en-US" sz="1600" dirty="0">
                <a:solidFill>
                  <a:srgbClr val="BABED8"/>
                </a:solidFill>
                <a:latin typeface="Consolas" panose="020B0609020204030204" pitchFamily="49" charset="0"/>
              </a:rPr>
              <a:t> </a:t>
            </a:r>
            <a:r>
              <a:rPr lang="en-US" sz="1600" b="0" dirty="0" err="1">
                <a:solidFill>
                  <a:srgbClr val="C792EA"/>
                </a:solidFill>
                <a:effectLst/>
                <a:latin typeface="Consolas" panose="020B0609020204030204" pitchFamily="49" charset="0"/>
              </a:rPr>
              <a:t>onChange</a:t>
            </a:r>
            <a:r>
              <a:rPr lang="en-US" sz="1600" b="0" dirty="0">
                <a:solidFill>
                  <a:srgbClr val="89DDFF"/>
                </a:solidFill>
                <a:effectLst/>
                <a:latin typeface="Consolas" panose="020B0609020204030204" pitchFamily="49" charset="0"/>
              </a:rPr>
              <a:t>={(</a:t>
            </a:r>
            <a:r>
              <a:rPr lang="en-US" sz="1600" b="0" i="1" dirty="0">
                <a:solidFill>
                  <a:srgbClr val="BABED8"/>
                </a:solidFill>
                <a:effectLst/>
                <a:latin typeface="Consolas" panose="020B0609020204030204" pitchFamily="49" charset="0"/>
              </a:rPr>
              <a:t>e</a:t>
            </a:r>
            <a:r>
              <a:rPr lang="en-US" sz="1600" b="0" dirty="0">
                <a:solidFill>
                  <a:srgbClr val="89DDFF"/>
                </a:solidFill>
                <a:effectLst/>
                <a:latin typeface="Consolas" panose="020B0609020204030204" pitchFamily="49" charset="0"/>
              </a:rPr>
              <a:t>)</a:t>
            </a:r>
            <a:r>
              <a:rPr lang="en-US" sz="1600" b="0" dirty="0">
                <a:solidFill>
                  <a:srgbClr val="BABED8"/>
                </a:solidFill>
                <a:effectLst/>
                <a:latin typeface="Consolas" panose="020B0609020204030204" pitchFamily="49" charset="0"/>
              </a:rPr>
              <a:t> </a:t>
            </a:r>
            <a:r>
              <a:rPr lang="en-US" sz="1600" b="0" dirty="0">
                <a:solidFill>
                  <a:srgbClr val="C792EA"/>
                </a:solidFill>
                <a:effectLst/>
                <a:latin typeface="Consolas" panose="020B0609020204030204" pitchFamily="49" charset="0"/>
              </a:rPr>
              <a:t>=&gt;</a:t>
            </a:r>
            <a:r>
              <a:rPr lang="en-US" sz="1600" b="0" dirty="0">
                <a:solidFill>
                  <a:srgbClr val="BABED8"/>
                </a:solidFill>
                <a:effectLst/>
                <a:latin typeface="Consolas" panose="020B0609020204030204" pitchFamily="49" charset="0"/>
              </a:rPr>
              <a:t> </a:t>
            </a:r>
            <a:r>
              <a:rPr lang="en-US" sz="1600" b="0" dirty="0" err="1">
                <a:solidFill>
                  <a:srgbClr val="82AAFF"/>
                </a:solidFill>
                <a:effectLst/>
                <a:latin typeface="Consolas" panose="020B0609020204030204" pitchFamily="49" charset="0"/>
              </a:rPr>
              <a:t>setName</a:t>
            </a:r>
            <a:r>
              <a:rPr lang="en-US" sz="1600" b="0" dirty="0">
                <a:solidFill>
                  <a:srgbClr val="BABED8"/>
                </a:solidFill>
                <a:effectLst/>
                <a:latin typeface="Consolas" panose="020B0609020204030204" pitchFamily="49" charset="0"/>
              </a:rPr>
              <a:t>(</a:t>
            </a:r>
            <a:r>
              <a:rPr lang="en-US" sz="1600" b="0" i="1" dirty="0" err="1">
                <a:solidFill>
                  <a:srgbClr val="BABED8"/>
                </a:solidFill>
                <a:effectLst/>
                <a:latin typeface="Consolas" panose="020B0609020204030204" pitchFamily="49" charset="0"/>
              </a:rPr>
              <a:t>e</a:t>
            </a:r>
            <a:r>
              <a:rPr lang="en-US" sz="1600" b="0" dirty="0" err="1">
                <a:solidFill>
                  <a:srgbClr val="89DDFF"/>
                </a:solidFill>
                <a:effectLst/>
                <a:latin typeface="Consolas" panose="020B0609020204030204" pitchFamily="49" charset="0"/>
              </a:rPr>
              <a:t>.</a:t>
            </a:r>
            <a:r>
              <a:rPr lang="en-US" sz="1600" b="0" dirty="0" err="1">
                <a:solidFill>
                  <a:srgbClr val="BABED8"/>
                </a:solidFill>
                <a:effectLst/>
                <a:latin typeface="Consolas" panose="020B0609020204030204" pitchFamily="49" charset="0"/>
              </a:rPr>
              <a:t>target</a:t>
            </a:r>
            <a:r>
              <a:rPr lang="en-US" sz="1600" b="0" dirty="0" err="1">
                <a:solidFill>
                  <a:srgbClr val="89DDFF"/>
                </a:solidFill>
                <a:effectLst/>
                <a:latin typeface="Consolas" panose="020B0609020204030204" pitchFamily="49" charset="0"/>
              </a:rPr>
              <a:t>.</a:t>
            </a:r>
            <a:r>
              <a:rPr lang="en-US" sz="1600" b="0" dirty="0" err="1">
                <a:solidFill>
                  <a:srgbClr val="BABED8"/>
                </a:solidFill>
                <a:effectLst/>
                <a:latin typeface="Consolas" panose="020B0609020204030204" pitchFamily="49" charset="0"/>
              </a:rPr>
              <a:t>value</a:t>
            </a:r>
            <a:r>
              <a:rPr lang="en-US" sz="1600" b="0" dirty="0">
                <a:solidFill>
                  <a:srgbClr val="BABED8"/>
                </a:solidFill>
                <a:effectLst/>
                <a:latin typeface="Consolas" panose="020B0609020204030204" pitchFamily="49" charset="0"/>
              </a:rPr>
              <a:t>)</a:t>
            </a:r>
            <a:r>
              <a:rPr lang="en-US" sz="1600" b="0" dirty="0">
                <a:solidFill>
                  <a:srgbClr val="89DDFF"/>
                </a:solidFill>
                <a:effectLst/>
                <a:latin typeface="Consolas" panose="020B0609020204030204" pitchFamily="49" charset="0"/>
              </a:rPr>
              <a:t>}/&gt;</a:t>
            </a:r>
            <a:endParaRPr lang="en-US" sz="1600" b="0" dirty="0">
              <a:solidFill>
                <a:srgbClr val="BABED8"/>
              </a:solidFill>
              <a:effectLst/>
              <a:latin typeface="Consolas" panose="020B0609020204030204" pitchFamily="49" charset="0"/>
            </a:endParaRPr>
          </a:p>
          <a:p>
            <a:r>
              <a:rPr lang="en-US" sz="1600" b="0" dirty="0">
                <a:solidFill>
                  <a:srgbClr val="BABED8"/>
                </a:solidFill>
                <a:effectLst/>
                <a:latin typeface="Consolas" panose="020B0609020204030204" pitchFamily="49" charset="0"/>
              </a:rPr>
              <a:t>     </a:t>
            </a:r>
            <a:r>
              <a:rPr lang="en-US" sz="1600" b="0" dirty="0">
                <a:solidFill>
                  <a:srgbClr val="89DDFF"/>
                </a:solidFill>
                <a:effectLst/>
                <a:latin typeface="Consolas" panose="020B0609020204030204" pitchFamily="49" charset="0"/>
              </a:rPr>
              <a:t>&lt;</a:t>
            </a:r>
            <a:r>
              <a:rPr lang="en-US" sz="1600" b="0" dirty="0">
                <a:solidFill>
                  <a:srgbClr val="FFCB6B"/>
                </a:solidFill>
                <a:effectLst/>
                <a:latin typeface="Consolas" panose="020B0609020204030204" pitchFamily="49" charset="0"/>
              </a:rPr>
              <a:t>button</a:t>
            </a:r>
            <a:r>
              <a:rPr lang="en-US" sz="1600" b="0" dirty="0">
                <a:solidFill>
                  <a:srgbClr val="89DDFF"/>
                </a:solidFill>
                <a:effectLst/>
                <a:latin typeface="Consolas" panose="020B0609020204030204" pitchFamily="49" charset="0"/>
              </a:rPr>
              <a:t> </a:t>
            </a:r>
            <a:r>
              <a:rPr lang="en-US" sz="1600" b="0" dirty="0" err="1">
                <a:solidFill>
                  <a:srgbClr val="C792EA"/>
                </a:solidFill>
                <a:effectLst/>
                <a:latin typeface="Consolas" panose="020B0609020204030204" pitchFamily="49" charset="0"/>
              </a:rPr>
              <a:t>onClick</a:t>
            </a:r>
            <a:r>
              <a:rPr lang="en-US" sz="1600" b="0" dirty="0">
                <a:solidFill>
                  <a:srgbClr val="89DDFF"/>
                </a:solidFill>
                <a:effectLst/>
                <a:latin typeface="Consolas" panose="020B0609020204030204" pitchFamily="49" charset="0"/>
              </a:rPr>
              <a:t>={</a:t>
            </a:r>
            <a:r>
              <a:rPr lang="en-US" sz="1600" b="0" dirty="0" err="1">
                <a:solidFill>
                  <a:srgbClr val="82AAFF"/>
                </a:solidFill>
                <a:effectLst/>
                <a:latin typeface="Consolas" panose="020B0609020204030204" pitchFamily="49" charset="0"/>
              </a:rPr>
              <a:t>handleUpdate</a:t>
            </a:r>
            <a:r>
              <a:rPr lang="en-US" sz="1600" b="0" dirty="0">
                <a:solidFill>
                  <a:srgbClr val="89DDFF"/>
                </a:solidFill>
                <a:effectLst/>
                <a:latin typeface="Consolas" panose="020B0609020204030204" pitchFamily="49" charset="0"/>
              </a:rPr>
              <a:t>}&gt;</a:t>
            </a:r>
          </a:p>
          <a:p>
            <a:r>
              <a:rPr lang="en-US" sz="1600" dirty="0">
                <a:solidFill>
                  <a:srgbClr val="89DDFF"/>
                </a:solidFill>
                <a:latin typeface="Consolas" panose="020B0609020204030204" pitchFamily="49" charset="0"/>
              </a:rPr>
              <a:t>       </a:t>
            </a:r>
            <a:r>
              <a:rPr lang="en-US" sz="1600" b="0" dirty="0">
                <a:solidFill>
                  <a:srgbClr val="89DDFF"/>
                </a:solidFill>
                <a:effectLst/>
                <a:latin typeface="Consolas" panose="020B0609020204030204" pitchFamily="49" charset="0"/>
              </a:rPr>
              <a:t>{</a:t>
            </a:r>
            <a:r>
              <a:rPr lang="en-US" sz="1600" b="0" dirty="0" err="1">
                <a:solidFill>
                  <a:srgbClr val="BABED8"/>
                </a:solidFill>
                <a:effectLst/>
                <a:latin typeface="Consolas" panose="020B0609020204030204" pitchFamily="49" charset="0"/>
              </a:rPr>
              <a:t>isPending</a:t>
            </a:r>
            <a:r>
              <a:rPr lang="en-US" sz="1600" b="0" dirty="0">
                <a:solidFill>
                  <a:srgbClr val="BABED8"/>
                </a:solidFill>
                <a:effectLst/>
                <a:latin typeface="Consolas" panose="020B0609020204030204" pitchFamily="49" charset="0"/>
              </a:rPr>
              <a:t> </a:t>
            </a:r>
            <a:r>
              <a:rPr lang="en-US" sz="1600" b="0" dirty="0">
                <a:solidFill>
                  <a:srgbClr val="89DDFF"/>
                </a:solidFill>
                <a:effectLst/>
                <a:latin typeface="Consolas" panose="020B0609020204030204" pitchFamily="49" charset="0"/>
              </a:rPr>
              <a:t>?</a:t>
            </a:r>
            <a:r>
              <a:rPr lang="en-US" sz="1600" b="0" dirty="0">
                <a:solidFill>
                  <a:srgbClr val="BABED8"/>
                </a:solidFill>
                <a:effectLst/>
                <a:latin typeface="Consolas" panose="020B0609020204030204" pitchFamily="49" charset="0"/>
              </a:rPr>
              <a:t> “UPDATING..” </a:t>
            </a:r>
            <a:r>
              <a:rPr lang="en-US" sz="1600" b="0" dirty="0">
                <a:solidFill>
                  <a:srgbClr val="89DDFF"/>
                </a:solidFill>
                <a:effectLst/>
                <a:latin typeface="Consolas" panose="020B0609020204030204" pitchFamily="49" charset="0"/>
              </a:rPr>
              <a:t>:</a:t>
            </a:r>
            <a:r>
              <a:rPr lang="en-US" sz="1600" b="0" dirty="0">
                <a:solidFill>
                  <a:srgbClr val="BABED8"/>
                </a:solidFill>
                <a:effectLst/>
                <a:latin typeface="Consolas" panose="020B0609020204030204" pitchFamily="49" charset="0"/>
              </a:rPr>
              <a:t> “UPDATE”</a:t>
            </a:r>
            <a:r>
              <a:rPr lang="en-US" sz="1600" b="0" dirty="0">
                <a:solidFill>
                  <a:srgbClr val="89DDFF"/>
                </a:solidFill>
                <a:effectLst/>
                <a:latin typeface="Consolas" panose="020B0609020204030204" pitchFamily="49" charset="0"/>
              </a:rPr>
              <a:t>}</a:t>
            </a:r>
            <a:endParaRPr lang="en-US" sz="1600" dirty="0">
              <a:solidFill>
                <a:srgbClr val="BABED8"/>
              </a:solidFill>
              <a:latin typeface="Consolas" panose="020B0609020204030204" pitchFamily="49" charset="0"/>
            </a:endParaRPr>
          </a:p>
          <a:p>
            <a:r>
              <a:rPr lang="en-US" sz="1600" b="0" dirty="0">
                <a:solidFill>
                  <a:srgbClr val="89DDFF"/>
                </a:solidFill>
                <a:effectLst/>
                <a:latin typeface="Consolas" panose="020B0609020204030204" pitchFamily="49" charset="0"/>
              </a:rPr>
              <a:t>     &lt;/</a:t>
            </a:r>
            <a:r>
              <a:rPr lang="en-US" sz="1600" b="0" dirty="0">
                <a:solidFill>
                  <a:srgbClr val="FFCB6B"/>
                </a:solidFill>
                <a:effectLst/>
                <a:latin typeface="Consolas" panose="020B0609020204030204" pitchFamily="49" charset="0"/>
              </a:rPr>
              <a:t>button</a:t>
            </a:r>
            <a:r>
              <a:rPr lang="en-US" sz="1600" b="0" dirty="0">
                <a:solidFill>
                  <a:srgbClr val="89DDFF"/>
                </a:solidFill>
                <a:effectLst/>
                <a:latin typeface="Consolas" panose="020B0609020204030204" pitchFamily="49" charset="0"/>
              </a:rPr>
              <a:t>&gt;</a:t>
            </a:r>
            <a:r>
              <a:rPr lang="en-US" sz="1600" b="0" dirty="0">
                <a:solidFill>
                  <a:srgbClr val="BABED8"/>
                </a:solidFill>
                <a:effectLst/>
                <a:latin typeface="Consolas" panose="020B0609020204030204" pitchFamily="49" charset="0"/>
              </a:rPr>
              <a:t>     </a:t>
            </a:r>
          </a:p>
          <a:p>
            <a:r>
              <a:rPr lang="en-US" sz="1600" b="0" dirty="0">
                <a:solidFill>
                  <a:srgbClr val="89DDFF"/>
                </a:solidFill>
                <a:effectLst/>
                <a:latin typeface="Consolas" panose="020B0609020204030204" pitchFamily="49" charset="0"/>
              </a:rPr>
              <a:t>     {</a:t>
            </a:r>
            <a:r>
              <a:rPr lang="en-US" sz="1600" b="0" dirty="0">
                <a:solidFill>
                  <a:srgbClr val="BABED8"/>
                </a:solidFill>
                <a:effectLst/>
                <a:latin typeface="Consolas" panose="020B0609020204030204" pitchFamily="49" charset="0"/>
              </a:rPr>
              <a:t>error </a:t>
            </a:r>
            <a:r>
              <a:rPr lang="en-US" sz="1600" b="0" dirty="0">
                <a:solidFill>
                  <a:srgbClr val="89DDFF"/>
                </a:solidFill>
                <a:effectLst/>
                <a:latin typeface="Consolas" panose="020B0609020204030204" pitchFamily="49" charset="0"/>
              </a:rPr>
              <a:t>&amp;&amp;</a:t>
            </a:r>
            <a:r>
              <a:rPr lang="en-US" sz="1600" b="0" dirty="0">
                <a:solidFill>
                  <a:srgbClr val="BABED8"/>
                </a:solidFill>
                <a:effectLst/>
                <a:latin typeface="Consolas" panose="020B0609020204030204" pitchFamily="49" charset="0"/>
              </a:rPr>
              <a:t> </a:t>
            </a:r>
            <a:r>
              <a:rPr lang="en-US" sz="1600" b="0" dirty="0">
                <a:solidFill>
                  <a:srgbClr val="89DDFF"/>
                </a:solidFill>
                <a:effectLst/>
                <a:latin typeface="Consolas" panose="020B0609020204030204" pitchFamily="49" charset="0"/>
              </a:rPr>
              <a:t>&lt;</a:t>
            </a:r>
            <a:r>
              <a:rPr lang="en-US" sz="1600" b="0" dirty="0">
                <a:solidFill>
                  <a:srgbClr val="F07178"/>
                </a:solidFill>
                <a:effectLst/>
                <a:latin typeface="Consolas" panose="020B0609020204030204" pitchFamily="49" charset="0"/>
              </a:rPr>
              <a:t>span</a:t>
            </a:r>
            <a:r>
              <a:rPr lang="en-US" sz="1600" b="0" dirty="0">
                <a:solidFill>
                  <a:srgbClr val="89DDFF"/>
                </a:solidFill>
                <a:effectLst/>
                <a:latin typeface="Consolas" panose="020B0609020204030204" pitchFamily="49" charset="0"/>
              </a:rPr>
              <a:t>&gt;</a:t>
            </a:r>
            <a:r>
              <a:rPr lang="en-US" sz="1600" b="0" dirty="0">
                <a:solidFill>
                  <a:srgbClr val="BABED8"/>
                </a:solidFill>
                <a:effectLst/>
                <a:latin typeface="Consolas" panose="020B0609020204030204" pitchFamily="49" charset="0"/>
              </a:rPr>
              <a:t> error </a:t>
            </a:r>
            <a:r>
              <a:rPr lang="en-US" sz="1600" b="0" dirty="0">
                <a:solidFill>
                  <a:srgbClr val="89DDFF"/>
                </a:solidFill>
                <a:effectLst/>
                <a:latin typeface="Consolas" panose="020B0609020204030204" pitchFamily="49" charset="0"/>
              </a:rPr>
              <a:t>&lt;/</a:t>
            </a:r>
            <a:r>
              <a:rPr lang="en-US" sz="1600" b="0" dirty="0">
                <a:solidFill>
                  <a:srgbClr val="F07178"/>
                </a:solidFill>
                <a:effectLst/>
                <a:latin typeface="Consolas" panose="020B0609020204030204" pitchFamily="49" charset="0"/>
              </a:rPr>
              <a:t>span</a:t>
            </a:r>
            <a:r>
              <a:rPr lang="en-US" sz="1600" b="0" dirty="0">
                <a:solidFill>
                  <a:srgbClr val="89DDFF"/>
                </a:solidFill>
                <a:effectLst/>
                <a:latin typeface="Consolas" panose="020B0609020204030204" pitchFamily="49" charset="0"/>
              </a:rPr>
              <a:t>&gt;}</a:t>
            </a:r>
            <a:endParaRPr lang="en-US" sz="1600" b="0" dirty="0">
              <a:solidFill>
                <a:srgbClr val="BABED8"/>
              </a:solidFill>
              <a:effectLst/>
              <a:latin typeface="Consolas" panose="020B0609020204030204" pitchFamily="49" charset="0"/>
            </a:endParaRPr>
          </a:p>
          <a:p>
            <a:r>
              <a:rPr lang="en-US" sz="1600" dirty="0">
                <a:solidFill>
                  <a:srgbClr val="89DDFF"/>
                </a:solidFill>
                <a:latin typeface="Consolas" panose="020B0609020204030204" pitchFamily="49" charset="0"/>
              </a:rPr>
              <a:t>   </a:t>
            </a:r>
            <a:r>
              <a:rPr lang="en-US" sz="1600" b="0" dirty="0">
                <a:solidFill>
                  <a:srgbClr val="89DDFF"/>
                </a:solidFill>
                <a:effectLst/>
                <a:latin typeface="Consolas" panose="020B0609020204030204" pitchFamily="49" charset="0"/>
              </a:rPr>
              <a:t>&lt;/</a:t>
            </a:r>
            <a:r>
              <a:rPr lang="en-US" sz="1600" b="0" dirty="0">
                <a:solidFill>
                  <a:srgbClr val="F07178"/>
                </a:solidFill>
                <a:effectLst/>
                <a:latin typeface="Consolas" panose="020B0609020204030204" pitchFamily="49" charset="0"/>
              </a:rPr>
              <a:t>div</a:t>
            </a:r>
            <a:r>
              <a:rPr lang="en-US" sz="1600" b="0" dirty="0">
                <a:solidFill>
                  <a:srgbClr val="89DDFF"/>
                </a:solidFill>
                <a:effectLst/>
                <a:latin typeface="Consolas" panose="020B0609020204030204" pitchFamily="49" charset="0"/>
              </a:rPr>
              <a:t>&gt;</a:t>
            </a:r>
            <a:endParaRPr lang="en-US" sz="1600" b="0" dirty="0">
              <a:solidFill>
                <a:srgbClr val="BABED8"/>
              </a:solidFill>
              <a:effectLst/>
              <a:latin typeface="Consolas" panose="020B0609020204030204" pitchFamily="49" charset="0"/>
            </a:endParaRPr>
          </a:p>
          <a:p>
            <a:r>
              <a:rPr lang="en-US" sz="1600" b="0" dirty="0">
                <a:solidFill>
                  <a:srgbClr val="F07178"/>
                </a:solidFill>
                <a:effectLst/>
                <a:latin typeface="Consolas" panose="020B0609020204030204" pitchFamily="49" charset="0"/>
              </a:rPr>
              <a:t>)</a:t>
            </a:r>
            <a:endParaRPr lang="en-US" sz="1600" b="0" dirty="0">
              <a:solidFill>
                <a:srgbClr val="BABED8"/>
              </a:solidFill>
              <a:effectLst/>
              <a:latin typeface="Consolas" panose="020B0609020204030204" pitchFamily="49" charset="0"/>
            </a:endParaRPr>
          </a:p>
        </p:txBody>
      </p:sp>
      <p:sp>
        <p:nvSpPr>
          <p:cNvPr id="24" name="TextBox 23">
            <a:extLst>
              <a:ext uri="{FF2B5EF4-FFF2-40B4-BE49-F238E27FC236}">
                <a16:creationId xmlns:a16="http://schemas.microsoft.com/office/drawing/2014/main" id="{522F80AD-B696-7A9E-AD95-7FEF5141B456}"/>
              </a:ext>
            </a:extLst>
          </p:cNvPr>
          <p:cNvSpPr txBox="1"/>
          <p:nvPr/>
        </p:nvSpPr>
        <p:spPr>
          <a:xfrm>
            <a:off x="8168914" y="2867779"/>
            <a:ext cx="782587" cy="369332"/>
          </a:xfrm>
          <a:prstGeom prst="rect">
            <a:avLst/>
          </a:prstGeom>
          <a:noFill/>
        </p:spPr>
        <p:txBody>
          <a:bodyPr wrap="none" rtlCol="0">
            <a:spAutoFit/>
          </a:bodyPr>
          <a:lstStyle/>
          <a:p>
            <a:r>
              <a:rPr lang="en-US" dirty="0">
                <a:solidFill>
                  <a:srgbClr val="4A5267"/>
                </a:solidFill>
                <a:latin typeface="Berlin Sans FB" panose="020E0602020502020306" pitchFamily="34" charset="0"/>
              </a:rPr>
              <a:t>Name</a:t>
            </a:r>
          </a:p>
        </p:txBody>
      </p:sp>
      <p:sp>
        <p:nvSpPr>
          <p:cNvPr id="2" name="TextBox 1">
            <a:extLst>
              <a:ext uri="{FF2B5EF4-FFF2-40B4-BE49-F238E27FC236}">
                <a16:creationId xmlns:a16="http://schemas.microsoft.com/office/drawing/2014/main" id="{9F3ABBF3-B1A4-3E46-7000-19EA1904F81E}"/>
              </a:ext>
            </a:extLst>
          </p:cNvPr>
          <p:cNvSpPr txBox="1"/>
          <p:nvPr/>
        </p:nvSpPr>
        <p:spPr>
          <a:xfrm>
            <a:off x="322439" y="893599"/>
            <a:ext cx="2175275" cy="492443"/>
          </a:xfrm>
          <a:prstGeom prst="rect">
            <a:avLst/>
          </a:prstGeom>
          <a:noFill/>
        </p:spPr>
        <p:txBody>
          <a:bodyPr wrap="none" rtlCol="0">
            <a:spAutoFit/>
          </a:bodyPr>
          <a:lstStyle/>
          <a:p>
            <a:r>
              <a:rPr lang="en-US" sz="2600" dirty="0">
                <a:solidFill>
                  <a:srgbClr val="4A5267"/>
                </a:solidFill>
                <a:latin typeface="Core Sans M 35 Light" panose="020F0303030302020204" pitchFamily="34" charset="0"/>
              </a:rPr>
              <a:t>Pre-React 19</a:t>
            </a:r>
          </a:p>
        </p:txBody>
      </p:sp>
      <p:pic>
        <p:nvPicPr>
          <p:cNvPr id="4" name="Picture 3" descr="Pop Corn Pusheen">
            <a:extLst>
              <a:ext uri="{FF2B5EF4-FFF2-40B4-BE49-F238E27FC236}">
                <a16:creationId xmlns:a16="http://schemas.microsoft.com/office/drawing/2014/main" id="{E7EFB13B-FA1E-0711-B7EE-79D08A89E98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93631" y="5472355"/>
            <a:ext cx="1064507" cy="1064507"/>
          </a:xfrm>
          <a:prstGeom prst="rect">
            <a:avLst/>
          </a:prstGeom>
        </p:spPr>
      </p:pic>
      <p:sp>
        <p:nvSpPr>
          <p:cNvPr id="5" name="Rectangle 4">
            <a:extLst>
              <a:ext uri="{FF2B5EF4-FFF2-40B4-BE49-F238E27FC236}">
                <a16:creationId xmlns:a16="http://schemas.microsoft.com/office/drawing/2014/main" id="{235B6F20-BAA3-5327-9362-B17EAF37B9DA}"/>
              </a:ext>
            </a:extLst>
          </p:cNvPr>
          <p:cNvSpPr/>
          <p:nvPr/>
        </p:nvSpPr>
        <p:spPr>
          <a:xfrm>
            <a:off x="776177" y="2753833"/>
            <a:ext cx="2307265" cy="287079"/>
          </a:xfrm>
          <a:prstGeom prst="rect">
            <a:avLst/>
          </a:prstGeom>
          <a:noFill/>
          <a:ln w="2857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979139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3000"/>
                                        <p:tgtEl>
                                          <p:spTgt spid="4"/>
                                        </p:tgtEl>
                                      </p:cBhvr>
                                    </p:animEffect>
                                    <p:anim calcmode="lin" valueType="num">
                                      <p:cBhvr>
                                        <p:cTn id="8" dur="3000" fill="hold"/>
                                        <p:tgtEl>
                                          <p:spTgt spid="4"/>
                                        </p:tgtEl>
                                        <p:attrNameLst>
                                          <p:attrName>ppt_w</p:attrName>
                                        </p:attrNameLst>
                                      </p:cBhvr>
                                      <p:tavLst>
                                        <p:tav tm="0" fmla="#ppt_w*sin(2.5*pi*$)">
                                          <p:val>
                                            <p:fltVal val="0"/>
                                          </p:val>
                                        </p:tav>
                                        <p:tav tm="100000">
                                          <p:val>
                                            <p:fltVal val="1"/>
                                          </p:val>
                                        </p:tav>
                                      </p:tavLst>
                                    </p:anim>
                                    <p:anim calcmode="lin" valueType="num">
                                      <p:cBhvr>
                                        <p:cTn id="9" dur="3000" fill="hold"/>
                                        <p:tgtEl>
                                          <p:spTgt spid="4"/>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extBox 33">
            <a:extLst>
              <a:ext uri="{FF2B5EF4-FFF2-40B4-BE49-F238E27FC236}">
                <a16:creationId xmlns:a16="http://schemas.microsoft.com/office/drawing/2014/main" id="{D8B89413-A466-4A46-B080-2A0F2354137A}"/>
              </a:ext>
            </a:extLst>
          </p:cNvPr>
          <p:cNvSpPr txBox="1"/>
          <p:nvPr/>
        </p:nvSpPr>
        <p:spPr>
          <a:xfrm>
            <a:off x="11482248" y="6224947"/>
            <a:ext cx="348173" cy="276999"/>
          </a:xfrm>
          <a:prstGeom prst="rect">
            <a:avLst/>
          </a:prstGeom>
          <a:noFill/>
        </p:spPr>
        <p:txBody>
          <a:bodyPr wrap="none" rtlCol="0">
            <a:spAutoFit/>
          </a:bodyPr>
          <a:lstStyle/>
          <a:p>
            <a:pPr algn="r"/>
            <a:fld id="{3D84D9FA-1F41-744C-B738-DD7336045975}" type="slidenum">
              <a:rPr lang="en-US" sz="1200" smtClean="0">
                <a:latin typeface="Core Sans M 35 Light" panose="020F0303030302020204" pitchFamily="34" charset="0"/>
              </a:rPr>
              <a:t>49</a:t>
            </a:fld>
            <a:endParaRPr lang="en-US" sz="1200">
              <a:latin typeface="Core Sans M 35 Light" panose="020F0303030302020204" pitchFamily="34" charset="0"/>
            </a:endParaRPr>
          </a:p>
        </p:txBody>
      </p:sp>
      <p:cxnSp>
        <p:nvCxnSpPr>
          <p:cNvPr id="35" name="Straight Connector 34">
            <a:extLst>
              <a:ext uri="{FF2B5EF4-FFF2-40B4-BE49-F238E27FC236}">
                <a16:creationId xmlns:a16="http://schemas.microsoft.com/office/drawing/2014/main" id="{A7ABFCCF-4F37-5D49-97D4-1C0B45AE6005}"/>
              </a:ext>
            </a:extLst>
          </p:cNvPr>
          <p:cNvCxnSpPr>
            <a:cxnSpLocks/>
          </p:cNvCxnSpPr>
          <p:nvPr/>
        </p:nvCxnSpPr>
        <p:spPr>
          <a:xfrm>
            <a:off x="11857528" y="321138"/>
            <a:ext cx="0" cy="361771"/>
          </a:xfrm>
          <a:prstGeom prst="line">
            <a:avLst/>
          </a:prstGeom>
          <a:ln w="12700">
            <a:solidFill>
              <a:srgbClr val="DC1E35"/>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F3BD5120-9210-6143-9F69-7DC8DEF4E083}"/>
              </a:ext>
            </a:extLst>
          </p:cNvPr>
          <p:cNvCxnSpPr>
            <a:cxnSpLocks/>
          </p:cNvCxnSpPr>
          <p:nvPr/>
        </p:nvCxnSpPr>
        <p:spPr>
          <a:xfrm>
            <a:off x="11857528" y="6175091"/>
            <a:ext cx="0" cy="361771"/>
          </a:xfrm>
          <a:prstGeom prst="line">
            <a:avLst/>
          </a:prstGeom>
          <a:ln w="12700">
            <a:solidFill>
              <a:srgbClr val="DC1E35"/>
            </a:solidFill>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669129D9-1016-334A-8732-4B49B4E4647F}"/>
              </a:ext>
            </a:extLst>
          </p:cNvPr>
          <p:cNvSpPr txBox="1"/>
          <p:nvPr/>
        </p:nvSpPr>
        <p:spPr>
          <a:xfrm>
            <a:off x="10328791" y="365568"/>
            <a:ext cx="1501630" cy="276999"/>
          </a:xfrm>
          <a:prstGeom prst="rect">
            <a:avLst/>
          </a:prstGeom>
          <a:noFill/>
        </p:spPr>
        <p:txBody>
          <a:bodyPr wrap="none" rtlCol="0">
            <a:spAutoFit/>
          </a:bodyPr>
          <a:lstStyle/>
          <a:p>
            <a:pPr algn="r"/>
            <a:r>
              <a:rPr lang="en-US" sz="1200" dirty="0">
                <a:solidFill>
                  <a:srgbClr val="DC1E35"/>
                </a:solidFill>
                <a:latin typeface="Core Sans M 55 Medium" panose="020F0603030302020204" pitchFamily="34" charset="0"/>
              </a:rPr>
              <a:t>React 19 </a:t>
            </a:r>
            <a:r>
              <a:rPr lang="en-US" sz="1200" dirty="0">
                <a:solidFill>
                  <a:srgbClr val="4A5267"/>
                </a:solidFill>
                <a:latin typeface="Core Sans M 35 Light" panose="020F0303030302020204" pitchFamily="34" charset="0"/>
              </a:rPr>
              <a:t>– Actions</a:t>
            </a:r>
          </a:p>
        </p:txBody>
      </p:sp>
      <p:cxnSp>
        <p:nvCxnSpPr>
          <p:cNvPr id="39" name="Straight Connector 38">
            <a:extLst>
              <a:ext uri="{FF2B5EF4-FFF2-40B4-BE49-F238E27FC236}">
                <a16:creationId xmlns:a16="http://schemas.microsoft.com/office/drawing/2014/main" id="{47A1194E-6020-524B-A700-6A1191C1771D}"/>
              </a:ext>
            </a:extLst>
          </p:cNvPr>
          <p:cNvCxnSpPr>
            <a:cxnSpLocks/>
          </p:cNvCxnSpPr>
          <p:nvPr/>
        </p:nvCxnSpPr>
        <p:spPr>
          <a:xfrm>
            <a:off x="351327" y="6178826"/>
            <a:ext cx="0" cy="361771"/>
          </a:xfrm>
          <a:prstGeom prst="line">
            <a:avLst/>
          </a:prstGeom>
          <a:ln w="12700">
            <a:solidFill>
              <a:srgbClr val="DC1E35"/>
            </a:solidFill>
          </a:ln>
        </p:spPr>
        <p:style>
          <a:lnRef idx="1">
            <a:schemeClr val="accent1"/>
          </a:lnRef>
          <a:fillRef idx="0">
            <a:schemeClr val="accent1"/>
          </a:fillRef>
          <a:effectRef idx="0">
            <a:schemeClr val="accent1"/>
          </a:effectRef>
          <a:fontRef idx="minor">
            <a:schemeClr val="tx1"/>
          </a:fontRef>
        </p:style>
      </p:cxnSp>
      <p:pic>
        <p:nvPicPr>
          <p:cNvPr id="43" name="Graphic 42">
            <a:extLst>
              <a:ext uri="{FF2B5EF4-FFF2-40B4-BE49-F238E27FC236}">
                <a16:creationId xmlns:a16="http://schemas.microsoft.com/office/drawing/2014/main" id="{F8282668-0591-0946-806F-4B6A27F56C73}"/>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322439" y="321138"/>
            <a:ext cx="1884326" cy="406202"/>
          </a:xfrm>
          <a:prstGeom prst="rect">
            <a:avLst/>
          </a:prstGeom>
        </p:spPr>
      </p:pic>
      <p:pic>
        <p:nvPicPr>
          <p:cNvPr id="44" name="Graphic 43">
            <a:extLst>
              <a:ext uri="{FF2B5EF4-FFF2-40B4-BE49-F238E27FC236}">
                <a16:creationId xmlns:a16="http://schemas.microsoft.com/office/drawing/2014/main" id="{3B0E865A-1CD1-1C4B-A488-ACAAD5B64CF8}"/>
              </a:ext>
            </a:extLst>
          </p:cNvPr>
          <p:cNvPicPr>
            <a:picLocks noChangeAspect="1"/>
          </p:cNvPicPr>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480395" y="6305029"/>
            <a:ext cx="1392353" cy="117996"/>
          </a:xfrm>
          <a:prstGeom prst="rect">
            <a:avLst/>
          </a:prstGeom>
        </p:spPr>
      </p:pic>
      <p:cxnSp>
        <p:nvCxnSpPr>
          <p:cNvPr id="6" name="Straight Connector 5">
            <a:extLst>
              <a:ext uri="{FF2B5EF4-FFF2-40B4-BE49-F238E27FC236}">
                <a16:creationId xmlns:a16="http://schemas.microsoft.com/office/drawing/2014/main" id="{AB2E47B1-F775-AE07-CA44-A4729E6FE974}"/>
              </a:ext>
            </a:extLst>
          </p:cNvPr>
          <p:cNvCxnSpPr>
            <a:cxnSpLocks/>
          </p:cNvCxnSpPr>
          <p:nvPr/>
        </p:nvCxnSpPr>
        <p:spPr>
          <a:xfrm>
            <a:off x="5662050" y="960662"/>
            <a:ext cx="381208" cy="0"/>
          </a:xfrm>
          <a:prstGeom prst="line">
            <a:avLst/>
          </a:prstGeom>
          <a:ln w="22225">
            <a:solidFill>
              <a:srgbClr val="DC1E35"/>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83B8822C-7B7E-9D00-2028-A0D565AC47B7}"/>
              </a:ext>
            </a:extLst>
          </p:cNvPr>
          <p:cNvSpPr txBox="1"/>
          <p:nvPr/>
        </p:nvSpPr>
        <p:spPr>
          <a:xfrm>
            <a:off x="4893898" y="170296"/>
            <a:ext cx="1917513" cy="707886"/>
          </a:xfrm>
          <a:prstGeom prst="rect">
            <a:avLst/>
          </a:prstGeom>
          <a:noFill/>
        </p:spPr>
        <p:txBody>
          <a:bodyPr wrap="none" rtlCol="0">
            <a:spAutoFit/>
          </a:bodyPr>
          <a:lstStyle/>
          <a:p>
            <a:pPr algn="ctr"/>
            <a:r>
              <a:rPr lang="en-US" sz="4000" dirty="0">
                <a:solidFill>
                  <a:srgbClr val="DC1E35"/>
                </a:solidFill>
                <a:latin typeface="Core Sans M 35 Light" panose="020F0303030302020204" pitchFamily="34" charset="0"/>
              </a:rPr>
              <a:t>Actions</a:t>
            </a:r>
            <a:endParaRPr lang="en-US" sz="4000" dirty="0">
              <a:solidFill>
                <a:srgbClr val="4A5267"/>
              </a:solidFill>
              <a:latin typeface="Core Sans M 35 Light" panose="020F0303030302020204" pitchFamily="34" charset="0"/>
            </a:endParaRPr>
          </a:p>
        </p:txBody>
      </p:sp>
      <p:grpSp>
        <p:nvGrpSpPr>
          <p:cNvPr id="8" name="Group 7">
            <a:extLst>
              <a:ext uri="{FF2B5EF4-FFF2-40B4-BE49-F238E27FC236}">
                <a16:creationId xmlns:a16="http://schemas.microsoft.com/office/drawing/2014/main" id="{226B955A-AE78-7F58-1C56-2C9FCA311E62}"/>
              </a:ext>
            </a:extLst>
          </p:cNvPr>
          <p:cNvGrpSpPr/>
          <p:nvPr/>
        </p:nvGrpSpPr>
        <p:grpSpPr>
          <a:xfrm>
            <a:off x="7971692" y="1512704"/>
            <a:ext cx="3535690" cy="4257675"/>
            <a:chOff x="2934627" y="1449324"/>
            <a:chExt cx="4590885" cy="5143500"/>
          </a:xfrm>
        </p:grpSpPr>
        <p:sp>
          <p:nvSpPr>
            <p:cNvPr id="17" name="Rectangle: Rounded Corners 16">
              <a:extLst>
                <a:ext uri="{FF2B5EF4-FFF2-40B4-BE49-F238E27FC236}">
                  <a16:creationId xmlns:a16="http://schemas.microsoft.com/office/drawing/2014/main" id="{468FA912-C5DC-2C26-8F9C-5DED1A7EBC45}"/>
                </a:ext>
              </a:extLst>
            </p:cNvPr>
            <p:cNvSpPr/>
            <p:nvPr/>
          </p:nvSpPr>
          <p:spPr>
            <a:xfrm>
              <a:off x="2934627" y="1597543"/>
              <a:ext cx="4590885" cy="4995281"/>
            </a:xfrm>
            <a:prstGeom prst="roundRect">
              <a:avLst>
                <a:gd name="adj" fmla="val 3005"/>
              </a:avLst>
            </a:prstGeom>
            <a:solidFill>
              <a:schemeClr val="bg1">
                <a:lumMod val="95000"/>
              </a:schemeClr>
            </a:solidFill>
            <a:ln w="38100">
              <a:solidFill>
                <a:srgbClr val="4A526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Top Corners Rounded 17">
              <a:extLst>
                <a:ext uri="{FF2B5EF4-FFF2-40B4-BE49-F238E27FC236}">
                  <a16:creationId xmlns:a16="http://schemas.microsoft.com/office/drawing/2014/main" id="{F065F6DC-F08F-B169-F536-39821B568916}"/>
                </a:ext>
              </a:extLst>
            </p:cNvPr>
            <p:cNvSpPr/>
            <p:nvPr/>
          </p:nvSpPr>
          <p:spPr>
            <a:xfrm>
              <a:off x="2934627" y="1449324"/>
              <a:ext cx="4590885" cy="430761"/>
            </a:xfrm>
            <a:prstGeom prst="round2SameRect">
              <a:avLst>
                <a:gd name="adj1" fmla="val 16000"/>
                <a:gd name="adj2" fmla="val 0"/>
              </a:avLst>
            </a:prstGeom>
            <a:solidFill>
              <a:schemeClr val="bg1">
                <a:lumMod val="85000"/>
              </a:schemeClr>
            </a:solidFill>
            <a:ln w="38100">
              <a:solidFill>
                <a:srgbClr val="4A526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Multiplication Sign 18">
              <a:extLst>
                <a:ext uri="{FF2B5EF4-FFF2-40B4-BE49-F238E27FC236}">
                  <a16:creationId xmlns:a16="http://schemas.microsoft.com/office/drawing/2014/main" id="{FACD2B31-AAB8-1CD1-7FCC-95A9964ECE77}"/>
                </a:ext>
              </a:extLst>
            </p:cNvPr>
            <p:cNvSpPr/>
            <p:nvPr/>
          </p:nvSpPr>
          <p:spPr>
            <a:xfrm>
              <a:off x="7129116" y="1534178"/>
              <a:ext cx="279601" cy="264145"/>
            </a:xfrm>
            <a:prstGeom prst="mathMultiply">
              <a:avLst/>
            </a:prstGeom>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33281A84-3150-3FB9-B9E5-1A94C9A9210C}"/>
                </a:ext>
              </a:extLst>
            </p:cNvPr>
            <p:cNvSpPr/>
            <p:nvPr/>
          </p:nvSpPr>
          <p:spPr>
            <a:xfrm>
              <a:off x="6839237" y="1569693"/>
              <a:ext cx="209356" cy="178145"/>
            </a:xfrm>
            <a:prstGeom prst="ellipse">
              <a:avLst/>
            </a:prstGeom>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Rectangle 9">
            <a:extLst>
              <a:ext uri="{FF2B5EF4-FFF2-40B4-BE49-F238E27FC236}">
                <a16:creationId xmlns:a16="http://schemas.microsoft.com/office/drawing/2014/main" id="{B9463D3A-F7C9-D536-7507-7D0E66E08F66}"/>
              </a:ext>
            </a:extLst>
          </p:cNvPr>
          <p:cNvSpPr/>
          <p:nvPr/>
        </p:nvSpPr>
        <p:spPr>
          <a:xfrm>
            <a:off x="8303643" y="3298457"/>
            <a:ext cx="2871788" cy="361950"/>
          </a:xfrm>
          <a:prstGeom prst="rect">
            <a:avLst/>
          </a:prstGeom>
          <a:solidFill>
            <a:schemeClr val="bg2">
              <a:lumMod val="75000"/>
            </a:schemeClr>
          </a:solid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4A5267"/>
                </a:solidFill>
              </a:rPr>
              <a:t>Jerecho Giba</a:t>
            </a:r>
          </a:p>
        </p:txBody>
      </p:sp>
      <p:sp>
        <p:nvSpPr>
          <p:cNvPr id="13" name="Rectangle: Rounded Corners 12">
            <a:extLst>
              <a:ext uri="{FF2B5EF4-FFF2-40B4-BE49-F238E27FC236}">
                <a16:creationId xmlns:a16="http://schemas.microsoft.com/office/drawing/2014/main" id="{A17C17EC-69F7-3780-7771-D5DB2EA31CAA}"/>
              </a:ext>
            </a:extLst>
          </p:cNvPr>
          <p:cNvSpPr/>
          <p:nvPr/>
        </p:nvSpPr>
        <p:spPr>
          <a:xfrm>
            <a:off x="8832123" y="4011246"/>
            <a:ext cx="1695450" cy="361950"/>
          </a:xfrm>
          <a:prstGeom prst="roundRect">
            <a:avLst/>
          </a:prstGeom>
          <a:noFill/>
          <a:ln w="38100">
            <a:solidFill>
              <a:srgbClr val="4A526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4A5267"/>
                </a:solidFill>
                <a:latin typeface="Berlin Sans FB" panose="020E0602020502020306" pitchFamily="34" charset="0"/>
              </a:rPr>
              <a:t>UPDATE</a:t>
            </a:r>
          </a:p>
        </p:txBody>
      </p:sp>
      <p:sp>
        <p:nvSpPr>
          <p:cNvPr id="16" name="TextBox 15">
            <a:extLst>
              <a:ext uri="{FF2B5EF4-FFF2-40B4-BE49-F238E27FC236}">
                <a16:creationId xmlns:a16="http://schemas.microsoft.com/office/drawing/2014/main" id="{F531EFB9-B259-36F4-CACB-6F9ADA412996}"/>
              </a:ext>
            </a:extLst>
          </p:cNvPr>
          <p:cNvSpPr txBox="1"/>
          <p:nvPr/>
        </p:nvSpPr>
        <p:spPr>
          <a:xfrm>
            <a:off x="8951501" y="2039119"/>
            <a:ext cx="1576072" cy="369332"/>
          </a:xfrm>
          <a:prstGeom prst="rect">
            <a:avLst/>
          </a:prstGeom>
          <a:noFill/>
        </p:spPr>
        <p:txBody>
          <a:bodyPr wrap="none" rtlCol="0">
            <a:spAutoFit/>
          </a:bodyPr>
          <a:lstStyle/>
          <a:p>
            <a:r>
              <a:rPr lang="en-US" dirty="0">
                <a:solidFill>
                  <a:srgbClr val="4A5267"/>
                </a:solidFill>
                <a:latin typeface="Berlin Sans FB" panose="020E0602020502020306" pitchFamily="34" charset="0"/>
              </a:rPr>
              <a:t>Change Name</a:t>
            </a:r>
          </a:p>
        </p:txBody>
      </p:sp>
      <p:sp>
        <p:nvSpPr>
          <p:cNvPr id="21" name="TextBox 20">
            <a:extLst>
              <a:ext uri="{FF2B5EF4-FFF2-40B4-BE49-F238E27FC236}">
                <a16:creationId xmlns:a16="http://schemas.microsoft.com/office/drawing/2014/main" id="{C14180FE-D98F-9111-21F6-073A6E85BE1C}"/>
              </a:ext>
            </a:extLst>
          </p:cNvPr>
          <p:cNvSpPr txBox="1"/>
          <p:nvPr/>
        </p:nvSpPr>
        <p:spPr>
          <a:xfrm>
            <a:off x="378190" y="1469705"/>
            <a:ext cx="6447692" cy="830997"/>
          </a:xfrm>
          <a:prstGeom prst="rect">
            <a:avLst/>
          </a:prstGeom>
          <a:solidFill>
            <a:schemeClr val="accent6">
              <a:lumMod val="50000"/>
            </a:schemeClr>
          </a:solidFill>
          <a:ln w="38100">
            <a:solidFill>
              <a:srgbClr val="3B5998"/>
            </a:solidFill>
          </a:ln>
        </p:spPr>
        <p:txBody>
          <a:bodyPr wrap="square">
            <a:spAutoFit/>
          </a:bodyPr>
          <a:lstStyle/>
          <a:p>
            <a:r>
              <a:rPr lang="en-US" sz="1600" b="0" dirty="0">
                <a:solidFill>
                  <a:srgbClr val="C792EA"/>
                </a:solidFill>
                <a:effectLst/>
                <a:latin typeface="Consolas" panose="020B0609020204030204" pitchFamily="49" charset="0"/>
              </a:rPr>
              <a:t>const</a:t>
            </a:r>
            <a:r>
              <a:rPr lang="en-US" sz="1600" b="0" dirty="0">
                <a:solidFill>
                  <a:srgbClr val="F07178"/>
                </a:solidFill>
                <a:effectLst/>
                <a:latin typeface="Consolas" panose="020B0609020204030204" pitchFamily="49" charset="0"/>
              </a:rPr>
              <a:t> </a:t>
            </a:r>
            <a:r>
              <a:rPr lang="en-US" sz="1600" b="0" dirty="0">
                <a:solidFill>
                  <a:srgbClr val="89DDFF"/>
                </a:solidFill>
                <a:effectLst/>
                <a:latin typeface="Consolas" panose="020B0609020204030204" pitchFamily="49" charset="0"/>
              </a:rPr>
              <a:t>[</a:t>
            </a:r>
            <a:r>
              <a:rPr lang="en-US" sz="1600" b="0" dirty="0">
                <a:solidFill>
                  <a:srgbClr val="BABED8"/>
                </a:solidFill>
                <a:effectLst/>
                <a:latin typeface="Consolas" panose="020B0609020204030204" pitchFamily="49" charset="0"/>
              </a:rPr>
              <a:t>name</a:t>
            </a:r>
            <a:r>
              <a:rPr lang="en-US" sz="1600" b="0" dirty="0">
                <a:solidFill>
                  <a:srgbClr val="89DDFF"/>
                </a:solidFill>
                <a:effectLst/>
                <a:latin typeface="Consolas" panose="020B0609020204030204" pitchFamily="49" charset="0"/>
              </a:rPr>
              <a:t>,</a:t>
            </a:r>
            <a:r>
              <a:rPr lang="en-US" sz="1600" b="0" dirty="0">
                <a:solidFill>
                  <a:srgbClr val="F07178"/>
                </a:solidFill>
                <a:effectLst/>
                <a:latin typeface="Consolas" panose="020B0609020204030204" pitchFamily="49" charset="0"/>
              </a:rPr>
              <a:t> </a:t>
            </a:r>
            <a:r>
              <a:rPr lang="en-US" sz="1600" b="0" dirty="0" err="1">
                <a:solidFill>
                  <a:srgbClr val="82AAFF"/>
                </a:solidFill>
                <a:effectLst/>
                <a:latin typeface="Consolas" panose="020B0609020204030204" pitchFamily="49" charset="0"/>
              </a:rPr>
              <a:t>setName</a:t>
            </a:r>
            <a:r>
              <a:rPr lang="en-US" sz="1600" b="0" dirty="0">
                <a:solidFill>
                  <a:srgbClr val="89DDFF"/>
                </a:solidFill>
                <a:effectLst/>
                <a:latin typeface="Consolas" panose="020B0609020204030204" pitchFamily="49" charset="0"/>
              </a:rPr>
              <a:t>]</a:t>
            </a:r>
            <a:r>
              <a:rPr lang="en-US" sz="1600" b="0" dirty="0">
                <a:solidFill>
                  <a:srgbClr val="F07178"/>
                </a:solidFill>
                <a:effectLst/>
                <a:latin typeface="Consolas" panose="020B0609020204030204" pitchFamily="49" charset="0"/>
              </a:rPr>
              <a:t> </a:t>
            </a:r>
            <a:r>
              <a:rPr lang="en-US" sz="1600" b="0" dirty="0">
                <a:solidFill>
                  <a:srgbClr val="89DDFF"/>
                </a:solidFill>
                <a:effectLst/>
                <a:latin typeface="Consolas" panose="020B0609020204030204" pitchFamily="49" charset="0"/>
              </a:rPr>
              <a:t>=</a:t>
            </a:r>
            <a:r>
              <a:rPr lang="en-US" sz="1600" b="0" dirty="0">
                <a:solidFill>
                  <a:srgbClr val="F07178"/>
                </a:solidFill>
                <a:effectLst/>
                <a:latin typeface="Consolas" panose="020B0609020204030204" pitchFamily="49" charset="0"/>
              </a:rPr>
              <a:t> </a:t>
            </a:r>
            <a:r>
              <a:rPr lang="en-US" sz="1600" b="0" dirty="0" err="1">
                <a:solidFill>
                  <a:srgbClr val="82AAFF"/>
                </a:solidFill>
                <a:effectLst/>
                <a:latin typeface="Consolas" panose="020B0609020204030204" pitchFamily="49" charset="0"/>
              </a:rPr>
              <a:t>useState</a:t>
            </a:r>
            <a:r>
              <a:rPr lang="en-US" sz="1600" b="0" dirty="0">
                <a:solidFill>
                  <a:srgbClr val="F07178"/>
                </a:solidFill>
                <a:effectLst/>
                <a:latin typeface="Consolas" panose="020B0609020204030204" pitchFamily="49" charset="0"/>
              </a:rPr>
              <a:t>(</a:t>
            </a:r>
            <a:r>
              <a:rPr lang="en-US" sz="1600" b="0" dirty="0">
                <a:solidFill>
                  <a:srgbClr val="89DDFF"/>
                </a:solidFill>
                <a:effectLst/>
                <a:latin typeface="Consolas" panose="020B0609020204030204" pitchFamily="49" charset="0"/>
              </a:rPr>
              <a:t>""</a:t>
            </a:r>
            <a:r>
              <a:rPr lang="en-US" sz="1600" b="0" dirty="0">
                <a:solidFill>
                  <a:srgbClr val="F07178"/>
                </a:solidFill>
                <a:effectLst/>
                <a:latin typeface="Consolas" panose="020B0609020204030204" pitchFamily="49" charset="0"/>
              </a:rPr>
              <a:t>)</a:t>
            </a:r>
            <a:r>
              <a:rPr lang="en-US" sz="1600" b="0" dirty="0">
                <a:solidFill>
                  <a:srgbClr val="89DDFF"/>
                </a:solidFill>
                <a:effectLst/>
                <a:latin typeface="Consolas" panose="020B0609020204030204" pitchFamily="49" charset="0"/>
              </a:rPr>
              <a:t>;</a:t>
            </a:r>
            <a:endParaRPr lang="en-US" sz="1600" dirty="0">
              <a:solidFill>
                <a:srgbClr val="BABED8"/>
              </a:solidFill>
              <a:latin typeface="Consolas" panose="020B0609020204030204" pitchFamily="49" charset="0"/>
            </a:endParaRPr>
          </a:p>
          <a:p>
            <a:r>
              <a:rPr lang="en-US" sz="1600" b="0" dirty="0">
                <a:solidFill>
                  <a:srgbClr val="C792EA"/>
                </a:solidFill>
                <a:effectLst/>
                <a:latin typeface="Consolas" panose="020B0609020204030204" pitchFamily="49" charset="0"/>
              </a:rPr>
              <a:t>const</a:t>
            </a:r>
            <a:r>
              <a:rPr lang="en-US" sz="1600" b="0" dirty="0">
                <a:solidFill>
                  <a:srgbClr val="F07178"/>
                </a:solidFill>
                <a:effectLst/>
                <a:latin typeface="Consolas" panose="020B0609020204030204" pitchFamily="49" charset="0"/>
              </a:rPr>
              <a:t> </a:t>
            </a:r>
            <a:r>
              <a:rPr lang="en-US" sz="1600" b="0" dirty="0">
                <a:solidFill>
                  <a:srgbClr val="89DDFF"/>
                </a:solidFill>
                <a:effectLst/>
                <a:latin typeface="Consolas" panose="020B0609020204030204" pitchFamily="49" charset="0"/>
              </a:rPr>
              <a:t>[</a:t>
            </a:r>
            <a:r>
              <a:rPr lang="en-US" sz="1600" b="0" dirty="0" err="1">
                <a:solidFill>
                  <a:srgbClr val="BABED8"/>
                </a:solidFill>
                <a:effectLst/>
                <a:latin typeface="Consolas" panose="020B0609020204030204" pitchFamily="49" charset="0"/>
              </a:rPr>
              <a:t>isPending</a:t>
            </a:r>
            <a:r>
              <a:rPr lang="en-US" sz="1600" b="0" dirty="0">
                <a:solidFill>
                  <a:srgbClr val="89DDFF"/>
                </a:solidFill>
                <a:effectLst/>
                <a:latin typeface="Consolas" panose="020B0609020204030204" pitchFamily="49" charset="0"/>
              </a:rPr>
              <a:t>,</a:t>
            </a:r>
            <a:r>
              <a:rPr lang="en-US" sz="1600" b="0" dirty="0">
                <a:solidFill>
                  <a:srgbClr val="F07178"/>
                </a:solidFill>
                <a:effectLst/>
                <a:latin typeface="Consolas" panose="020B0609020204030204" pitchFamily="49" charset="0"/>
              </a:rPr>
              <a:t> </a:t>
            </a:r>
            <a:r>
              <a:rPr lang="en-US" sz="1600" b="0" dirty="0" err="1">
                <a:solidFill>
                  <a:srgbClr val="82AAFF"/>
                </a:solidFill>
                <a:effectLst/>
                <a:latin typeface="Consolas" panose="020B0609020204030204" pitchFamily="49" charset="0"/>
              </a:rPr>
              <a:t>setIsPending</a:t>
            </a:r>
            <a:r>
              <a:rPr lang="en-US" sz="1600" b="0" dirty="0">
                <a:solidFill>
                  <a:srgbClr val="89DDFF"/>
                </a:solidFill>
                <a:effectLst/>
                <a:latin typeface="Consolas" panose="020B0609020204030204" pitchFamily="49" charset="0"/>
              </a:rPr>
              <a:t>]</a:t>
            </a:r>
            <a:r>
              <a:rPr lang="en-US" sz="1600" b="0" dirty="0">
                <a:solidFill>
                  <a:srgbClr val="F07178"/>
                </a:solidFill>
                <a:effectLst/>
                <a:latin typeface="Consolas" panose="020B0609020204030204" pitchFamily="49" charset="0"/>
              </a:rPr>
              <a:t> </a:t>
            </a:r>
            <a:r>
              <a:rPr lang="en-US" sz="1600" b="0" dirty="0">
                <a:solidFill>
                  <a:srgbClr val="89DDFF"/>
                </a:solidFill>
                <a:effectLst/>
                <a:latin typeface="Consolas" panose="020B0609020204030204" pitchFamily="49" charset="0"/>
              </a:rPr>
              <a:t>=</a:t>
            </a:r>
            <a:r>
              <a:rPr lang="en-US" sz="1600" b="0" dirty="0">
                <a:solidFill>
                  <a:srgbClr val="F07178"/>
                </a:solidFill>
                <a:effectLst/>
                <a:latin typeface="Consolas" panose="020B0609020204030204" pitchFamily="49" charset="0"/>
              </a:rPr>
              <a:t> </a:t>
            </a:r>
            <a:r>
              <a:rPr lang="en-US" sz="1600" b="0" dirty="0" err="1">
                <a:solidFill>
                  <a:srgbClr val="82AAFF"/>
                </a:solidFill>
                <a:effectLst/>
                <a:latin typeface="Consolas" panose="020B0609020204030204" pitchFamily="49" charset="0"/>
              </a:rPr>
              <a:t>useState</a:t>
            </a:r>
            <a:r>
              <a:rPr lang="en-US" sz="1600" b="0" dirty="0">
                <a:solidFill>
                  <a:srgbClr val="F07178"/>
                </a:solidFill>
                <a:effectLst/>
                <a:latin typeface="Consolas" panose="020B0609020204030204" pitchFamily="49" charset="0"/>
              </a:rPr>
              <a:t>(</a:t>
            </a:r>
            <a:r>
              <a:rPr lang="en-US" sz="1600" b="0" dirty="0">
                <a:solidFill>
                  <a:srgbClr val="FF9CAC"/>
                </a:solidFill>
                <a:effectLst/>
                <a:latin typeface="Consolas" panose="020B0609020204030204" pitchFamily="49" charset="0"/>
              </a:rPr>
              <a:t>false</a:t>
            </a:r>
            <a:r>
              <a:rPr lang="en-US" sz="1600" b="0" dirty="0">
                <a:solidFill>
                  <a:srgbClr val="F07178"/>
                </a:solidFill>
                <a:effectLst/>
                <a:latin typeface="Consolas" panose="020B0609020204030204" pitchFamily="49" charset="0"/>
              </a:rPr>
              <a:t>)</a:t>
            </a:r>
            <a:r>
              <a:rPr lang="en-US" sz="1600" b="0" dirty="0">
                <a:solidFill>
                  <a:srgbClr val="89DDFF"/>
                </a:solidFill>
                <a:effectLst/>
                <a:latin typeface="Consolas" panose="020B0609020204030204" pitchFamily="49" charset="0"/>
              </a:rPr>
              <a:t>;</a:t>
            </a:r>
          </a:p>
          <a:p>
            <a:r>
              <a:rPr lang="en-US" sz="1600" b="0" dirty="0">
                <a:solidFill>
                  <a:srgbClr val="C792EA"/>
                </a:solidFill>
                <a:effectLst/>
                <a:latin typeface="Consolas" panose="020B0609020204030204" pitchFamily="49" charset="0"/>
              </a:rPr>
              <a:t>const</a:t>
            </a:r>
            <a:r>
              <a:rPr lang="en-US" sz="1600" b="0" dirty="0">
                <a:solidFill>
                  <a:srgbClr val="F07178"/>
                </a:solidFill>
                <a:effectLst/>
                <a:latin typeface="Consolas" panose="020B0609020204030204" pitchFamily="49" charset="0"/>
              </a:rPr>
              <a:t> </a:t>
            </a:r>
            <a:r>
              <a:rPr lang="en-US" sz="1600" b="0" dirty="0">
                <a:solidFill>
                  <a:srgbClr val="89DDFF"/>
                </a:solidFill>
                <a:effectLst/>
                <a:latin typeface="Consolas" panose="020B0609020204030204" pitchFamily="49" charset="0"/>
              </a:rPr>
              <a:t>[</a:t>
            </a:r>
            <a:r>
              <a:rPr lang="en-US" sz="1600" b="0" dirty="0">
                <a:solidFill>
                  <a:srgbClr val="BABED8"/>
                </a:solidFill>
                <a:effectLst/>
                <a:latin typeface="Consolas" panose="020B0609020204030204" pitchFamily="49" charset="0"/>
              </a:rPr>
              <a:t>error</a:t>
            </a:r>
            <a:r>
              <a:rPr lang="en-US" sz="1600" b="0" dirty="0">
                <a:solidFill>
                  <a:srgbClr val="89DDFF"/>
                </a:solidFill>
                <a:effectLst/>
                <a:latin typeface="Consolas" panose="020B0609020204030204" pitchFamily="49" charset="0"/>
              </a:rPr>
              <a:t>,</a:t>
            </a:r>
            <a:r>
              <a:rPr lang="en-US" sz="1600" b="0" dirty="0">
                <a:solidFill>
                  <a:srgbClr val="F07178"/>
                </a:solidFill>
                <a:effectLst/>
                <a:latin typeface="Consolas" panose="020B0609020204030204" pitchFamily="49" charset="0"/>
              </a:rPr>
              <a:t> </a:t>
            </a:r>
            <a:r>
              <a:rPr lang="en-US" sz="1600" b="0" dirty="0" err="1">
                <a:solidFill>
                  <a:srgbClr val="82AAFF"/>
                </a:solidFill>
                <a:effectLst/>
                <a:latin typeface="Consolas" panose="020B0609020204030204" pitchFamily="49" charset="0"/>
              </a:rPr>
              <a:t>setError</a:t>
            </a:r>
            <a:r>
              <a:rPr lang="en-US" sz="1600" b="0" dirty="0">
                <a:solidFill>
                  <a:srgbClr val="89DDFF"/>
                </a:solidFill>
                <a:effectLst/>
                <a:latin typeface="Consolas" panose="020B0609020204030204" pitchFamily="49" charset="0"/>
              </a:rPr>
              <a:t>]</a:t>
            </a:r>
            <a:r>
              <a:rPr lang="en-US" sz="1600" b="0" dirty="0">
                <a:solidFill>
                  <a:srgbClr val="F07178"/>
                </a:solidFill>
                <a:effectLst/>
                <a:latin typeface="Consolas" panose="020B0609020204030204" pitchFamily="49" charset="0"/>
              </a:rPr>
              <a:t> </a:t>
            </a:r>
            <a:r>
              <a:rPr lang="en-US" sz="1600" b="0" dirty="0">
                <a:solidFill>
                  <a:srgbClr val="89DDFF"/>
                </a:solidFill>
                <a:effectLst/>
                <a:latin typeface="Consolas" panose="020B0609020204030204" pitchFamily="49" charset="0"/>
              </a:rPr>
              <a:t>=</a:t>
            </a:r>
            <a:r>
              <a:rPr lang="en-US" sz="1600" b="0" dirty="0">
                <a:solidFill>
                  <a:srgbClr val="F07178"/>
                </a:solidFill>
                <a:effectLst/>
                <a:latin typeface="Consolas" panose="020B0609020204030204" pitchFamily="49" charset="0"/>
              </a:rPr>
              <a:t> </a:t>
            </a:r>
            <a:r>
              <a:rPr lang="en-US" sz="1600" b="0" dirty="0" err="1">
                <a:solidFill>
                  <a:srgbClr val="82AAFF"/>
                </a:solidFill>
                <a:effectLst/>
                <a:latin typeface="Consolas" panose="020B0609020204030204" pitchFamily="49" charset="0"/>
              </a:rPr>
              <a:t>useState</a:t>
            </a:r>
            <a:r>
              <a:rPr lang="en-US" sz="1600" b="0" dirty="0">
                <a:solidFill>
                  <a:srgbClr val="F07178"/>
                </a:solidFill>
                <a:effectLst/>
                <a:latin typeface="Consolas" panose="020B0609020204030204" pitchFamily="49" charset="0"/>
              </a:rPr>
              <a:t>(</a:t>
            </a:r>
            <a:r>
              <a:rPr lang="en-US" sz="1600" b="0" dirty="0">
                <a:solidFill>
                  <a:srgbClr val="89DDFF"/>
                </a:solidFill>
                <a:effectLst/>
                <a:latin typeface="Consolas" panose="020B0609020204030204" pitchFamily="49" charset="0"/>
              </a:rPr>
              <a:t>""</a:t>
            </a:r>
            <a:r>
              <a:rPr lang="en-US" sz="1600" b="0" dirty="0">
                <a:solidFill>
                  <a:srgbClr val="F07178"/>
                </a:solidFill>
                <a:effectLst/>
                <a:latin typeface="Consolas" panose="020B0609020204030204" pitchFamily="49" charset="0"/>
              </a:rPr>
              <a:t>)</a:t>
            </a:r>
            <a:r>
              <a:rPr lang="en-US" sz="1600" b="0" dirty="0">
                <a:solidFill>
                  <a:srgbClr val="89DDFF"/>
                </a:solidFill>
                <a:effectLst/>
                <a:latin typeface="Consolas" panose="020B0609020204030204" pitchFamily="49" charset="0"/>
              </a:rPr>
              <a:t>;</a:t>
            </a:r>
            <a:endParaRPr lang="en-US" sz="1600" b="0" dirty="0">
              <a:solidFill>
                <a:srgbClr val="BABED8"/>
              </a:solidFill>
              <a:effectLst/>
              <a:latin typeface="Consolas" panose="020B0609020204030204" pitchFamily="49" charset="0"/>
            </a:endParaRPr>
          </a:p>
        </p:txBody>
      </p:sp>
      <p:sp>
        <p:nvSpPr>
          <p:cNvPr id="22" name="TextBox 21">
            <a:extLst>
              <a:ext uri="{FF2B5EF4-FFF2-40B4-BE49-F238E27FC236}">
                <a16:creationId xmlns:a16="http://schemas.microsoft.com/office/drawing/2014/main" id="{AAAE94C9-8A34-0AFE-23AD-4EEAE92672B2}"/>
              </a:ext>
            </a:extLst>
          </p:cNvPr>
          <p:cNvSpPr txBox="1"/>
          <p:nvPr/>
        </p:nvSpPr>
        <p:spPr>
          <a:xfrm>
            <a:off x="363719" y="2489744"/>
            <a:ext cx="6447692" cy="1569660"/>
          </a:xfrm>
          <a:prstGeom prst="rect">
            <a:avLst/>
          </a:prstGeom>
          <a:solidFill>
            <a:schemeClr val="accent6">
              <a:lumMod val="50000"/>
            </a:schemeClr>
          </a:solidFill>
          <a:ln w="38100">
            <a:solidFill>
              <a:srgbClr val="3B5998"/>
            </a:solidFill>
          </a:ln>
        </p:spPr>
        <p:txBody>
          <a:bodyPr wrap="square">
            <a:spAutoFit/>
          </a:bodyPr>
          <a:lstStyle/>
          <a:p>
            <a:r>
              <a:rPr lang="en-US" sz="1600" b="0" dirty="0">
                <a:solidFill>
                  <a:srgbClr val="C792EA"/>
                </a:solidFill>
                <a:effectLst/>
                <a:latin typeface="Consolas" panose="020B0609020204030204" pitchFamily="49" charset="0"/>
              </a:rPr>
              <a:t>const</a:t>
            </a:r>
            <a:r>
              <a:rPr lang="en-US" sz="1600" b="0" dirty="0">
                <a:solidFill>
                  <a:srgbClr val="F07178"/>
                </a:solidFill>
                <a:effectLst/>
                <a:latin typeface="Consolas" panose="020B0609020204030204" pitchFamily="49" charset="0"/>
              </a:rPr>
              <a:t> </a:t>
            </a:r>
            <a:r>
              <a:rPr lang="en-US" sz="1600" b="0" dirty="0" err="1">
                <a:solidFill>
                  <a:srgbClr val="82AAFF"/>
                </a:solidFill>
                <a:effectLst/>
                <a:latin typeface="Consolas" panose="020B0609020204030204" pitchFamily="49" charset="0"/>
              </a:rPr>
              <a:t>handleUpdate</a:t>
            </a:r>
            <a:r>
              <a:rPr lang="en-US" sz="1600" b="0" dirty="0">
                <a:solidFill>
                  <a:srgbClr val="F07178"/>
                </a:solidFill>
                <a:effectLst/>
                <a:latin typeface="Consolas" panose="020B0609020204030204" pitchFamily="49" charset="0"/>
              </a:rPr>
              <a:t> </a:t>
            </a:r>
            <a:r>
              <a:rPr lang="en-US" sz="1600" b="0" dirty="0">
                <a:solidFill>
                  <a:srgbClr val="89DDFF"/>
                </a:solidFill>
                <a:effectLst/>
                <a:latin typeface="Consolas" panose="020B0609020204030204" pitchFamily="49" charset="0"/>
              </a:rPr>
              <a:t>=</a:t>
            </a:r>
            <a:r>
              <a:rPr lang="en-US" sz="1600" b="0" dirty="0">
                <a:solidFill>
                  <a:srgbClr val="F07178"/>
                </a:solidFill>
                <a:effectLst/>
                <a:latin typeface="Consolas" panose="020B0609020204030204" pitchFamily="49" charset="0"/>
              </a:rPr>
              <a:t> </a:t>
            </a:r>
            <a:r>
              <a:rPr lang="en-US" sz="1600" b="0" dirty="0">
                <a:solidFill>
                  <a:srgbClr val="C792EA"/>
                </a:solidFill>
                <a:effectLst/>
                <a:latin typeface="Consolas" panose="020B0609020204030204" pitchFamily="49" charset="0"/>
              </a:rPr>
              <a:t>async</a:t>
            </a:r>
            <a:r>
              <a:rPr lang="en-US" sz="1600" b="0" dirty="0">
                <a:solidFill>
                  <a:srgbClr val="F07178"/>
                </a:solidFill>
                <a:effectLst/>
                <a:latin typeface="Consolas" panose="020B0609020204030204" pitchFamily="49" charset="0"/>
              </a:rPr>
              <a:t> </a:t>
            </a:r>
            <a:r>
              <a:rPr lang="en-US" sz="1600" b="0" dirty="0">
                <a:solidFill>
                  <a:srgbClr val="89DDFF"/>
                </a:solidFill>
                <a:effectLst/>
                <a:latin typeface="Consolas" panose="020B0609020204030204" pitchFamily="49" charset="0"/>
              </a:rPr>
              <a:t>()</a:t>
            </a:r>
            <a:r>
              <a:rPr lang="en-US" sz="1600" b="0" dirty="0">
                <a:solidFill>
                  <a:srgbClr val="F07178"/>
                </a:solidFill>
                <a:effectLst/>
                <a:latin typeface="Consolas" panose="020B0609020204030204" pitchFamily="49" charset="0"/>
              </a:rPr>
              <a:t> </a:t>
            </a:r>
            <a:r>
              <a:rPr lang="en-US" sz="1600" b="0" dirty="0">
                <a:solidFill>
                  <a:srgbClr val="C792EA"/>
                </a:solidFill>
                <a:effectLst/>
                <a:latin typeface="Consolas" panose="020B0609020204030204" pitchFamily="49" charset="0"/>
              </a:rPr>
              <a:t>=&gt;</a:t>
            </a:r>
            <a:r>
              <a:rPr lang="en-US" sz="1600" b="0" dirty="0">
                <a:solidFill>
                  <a:srgbClr val="F07178"/>
                </a:solidFill>
                <a:effectLst/>
                <a:latin typeface="Consolas" panose="020B0609020204030204" pitchFamily="49" charset="0"/>
              </a:rPr>
              <a:t> </a:t>
            </a:r>
            <a:r>
              <a:rPr lang="en-US" sz="1600" b="0" dirty="0">
                <a:solidFill>
                  <a:srgbClr val="89DDFF"/>
                </a:solidFill>
                <a:effectLst/>
                <a:latin typeface="Consolas" panose="020B0609020204030204" pitchFamily="49" charset="0"/>
              </a:rPr>
              <a:t>{</a:t>
            </a:r>
            <a:endParaRPr lang="en-US" sz="1600" b="0" dirty="0">
              <a:solidFill>
                <a:srgbClr val="BABED8"/>
              </a:solidFill>
              <a:effectLst/>
              <a:latin typeface="Consolas" panose="020B0609020204030204" pitchFamily="49" charset="0"/>
            </a:endParaRPr>
          </a:p>
          <a:p>
            <a:r>
              <a:rPr lang="en-US" sz="1600" b="0" dirty="0">
                <a:solidFill>
                  <a:srgbClr val="F07178"/>
                </a:solidFill>
                <a:effectLst/>
                <a:latin typeface="Consolas" panose="020B0609020204030204" pitchFamily="49" charset="0"/>
              </a:rPr>
              <a:t>    </a:t>
            </a:r>
            <a:r>
              <a:rPr lang="en-US" sz="1600" b="0" dirty="0" err="1">
                <a:solidFill>
                  <a:srgbClr val="82AAFF"/>
                </a:solidFill>
                <a:effectLst/>
                <a:latin typeface="Consolas" panose="020B0609020204030204" pitchFamily="49" charset="0"/>
              </a:rPr>
              <a:t>setIsPending</a:t>
            </a:r>
            <a:r>
              <a:rPr lang="en-US" sz="1600" b="0" dirty="0">
                <a:solidFill>
                  <a:srgbClr val="F07178"/>
                </a:solidFill>
                <a:effectLst/>
                <a:latin typeface="Consolas" panose="020B0609020204030204" pitchFamily="49" charset="0"/>
              </a:rPr>
              <a:t>(</a:t>
            </a:r>
            <a:r>
              <a:rPr lang="en-US" sz="1600" b="0" dirty="0">
                <a:solidFill>
                  <a:srgbClr val="FF9CAC"/>
                </a:solidFill>
                <a:effectLst/>
                <a:latin typeface="Consolas" panose="020B0609020204030204" pitchFamily="49" charset="0"/>
              </a:rPr>
              <a:t>true</a:t>
            </a:r>
            <a:r>
              <a:rPr lang="en-US" sz="1600" b="0" dirty="0">
                <a:solidFill>
                  <a:srgbClr val="F07178"/>
                </a:solidFill>
                <a:effectLst/>
                <a:latin typeface="Consolas" panose="020B0609020204030204" pitchFamily="49" charset="0"/>
              </a:rPr>
              <a:t>)</a:t>
            </a:r>
            <a:r>
              <a:rPr lang="en-US" sz="1600" b="0" dirty="0">
                <a:solidFill>
                  <a:srgbClr val="89DDFF"/>
                </a:solidFill>
                <a:effectLst/>
                <a:latin typeface="Consolas" panose="020B0609020204030204" pitchFamily="49" charset="0"/>
              </a:rPr>
              <a:t>;</a:t>
            </a:r>
            <a:endParaRPr lang="en-US" sz="1600" b="0" dirty="0">
              <a:solidFill>
                <a:srgbClr val="BABED8"/>
              </a:solidFill>
              <a:effectLst/>
              <a:latin typeface="Consolas" panose="020B0609020204030204" pitchFamily="49" charset="0"/>
            </a:endParaRPr>
          </a:p>
          <a:p>
            <a:r>
              <a:rPr lang="en-US" sz="1600" b="0" dirty="0">
                <a:solidFill>
                  <a:srgbClr val="F07178"/>
                </a:solidFill>
                <a:effectLst/>
                <a:latin typeface="Consolas" panose="020B0609020204030204" pitchFamily="49" charset="0"/>
              </a:rPr>
              <a:t>    </a:t>
            </a:r>
            <a:r>
              <a:rPr lang="en-US" sz="1600" dirty="0">
                <a:solidFill>
                  <a:srgbClr val="C792EA"/>
                </a:solidFill>
                <a:latin typeface="Consolas" panose="020B0609020204030204" pitchFamily="49" charset="0"/>
              </a:rPr>
              <a:t>const</a:t>
            </a:r>
            <a:r>
              <a:rPr lang="en-US" sz="1600" dirty="0">
                <a:solidFill>
                  <a:srgbClr val="F07178"/>
                </a:solidFill>
                <a:latin typeface="Consolas" panose="020B0609020204030204" pitchFamily="49" charset="0"/>
              </a:rPr>
              <a:t> </a:t>
            </a:r>
            <a:r>
              <a:rPr lang="en-US" sz="1600" dirty="0">
                <a:solidFill>
                  <a:srgbClr val="BABED8"/>
                </a:solidFill>
                <a:latin typeface="Consolas" panose="020B0609020204030204" pitchFamily="49" charset="0"/>
              </a:rPr>
              <a:t>response</a:t>
            </a:r>
            <a:r>
              <a:rPr lang="en-US" sz="1600" dirty="0">
                <a:solidFill>
                  <a:srgbClr val="F07178"/>
                </a:solidFill>
                <a:latin typeface="Consolas" panose="020B0609020204030204" pitchFamily="49" charset="0"/>
              </a:rPr>
              <a:t> </a:t>
            </a:r>
            <a:r>
              <a:rPr lang="en-US" sz="1600" dirty="0">
                <a:solidFill>
                  <a:srgbClr val="89DDFF"/>
                </a:solidFill>
                <a:latin typeface="Consolas" panose="020B0609020204030204" pitchFamily="49" charset="0"/>
              </a:rPr>
              <a:t>=</a:t>
            </a:r>
            <a:r>
              <a:rPr lang="en-US" sz="1600" dirty="0">
                <a:solidFill>
                  <a:srgbClr val="F07178"/>
                </a:solidFill>
                <a:latin typeface="Consolas" panose="020B0609020204030204" pitchFamily="49" charset="0"/>
              </a:rPr>
              <a:t> </a:t>
            </a:r>
            <a:r>
              <a:rPr lang="en-US" sz="1600" i="1" dirty="0">
                <a:solidFill>
                  <a:srgbClr val="89DDFF"/>
                </a:solidFill>
                <a:latin typeface="Consolas" panose="020B0609020204030204" pitchFamily="49" charset="0"/>
              </a:rPr>
              <a:t>await</a:t>
            </a:r>
            <a:r>
              <a:rPr lang="en-US" sz="1600" dirty="0">
                <a:solidFill>
                  <a:srgbClr val="F07178"/>
                </a:solidFill>
                <a:latin typeface="Consolas" panose="020B0609020204030204" pitchFamily="49" charset="0"/>
              </a:rPr>
              <a:t> </a:t>
            </a:r>
            <a:r>
              <a:rPr lang="en-US" sz="1600" dirty="0" err="1">
                <a:solidFill>
                  <a:srgbClr val="82AAFF"/>
                </a:solidFill>
                <a:latin typeface="Consolas" panose="020B0609020204030204" pitchFamily="49" charset="0"/>
              </a:rPr>
              <a:t>updateName</a:t>
            </a:r>
            <a:r>
              <a:rPr lang="en-US" sz="1600" dirty="0">
                <a:solidFill>
                  <a:srgbClr val="F07178"/>
                </a:solidFill>
                <a:latin typeface="Consolas" panose="020B0609020204030204" pitchFamily="49" charset="0"/>
              </a:rPr>
              <a:t>(</a:t>
            </a:r>
            <a:r>
              <a:rPr lang="en-US" sz="1600" dirty="0">
                <a:solidFill>
                  <a:srgbClr val="BABED8"/>
                </a:solidFill>
                <a:latin typeface="Consolas" panose="020B0609020204030204" pitchFamily="49" charset="0"/>
              </a:rPr>
              <a:t>name</a:t>
            </a:r>
            <a:r>
              <a:rPr lang="en-US" sz="1600" dirty="0">
                <a:solidFill>
                  <a:srgbClr val="F07178"/>
                </a:solidFill>
                <a:latin typeface="Consolas" panose="020B0609020204030204" pitchFamily="49" charset="0"/>
              </a:rPr>
              <a:t>)</a:t>
            </a:r>
            <a:r>
              <a:rPr lang="en-US" sz="1600" dirty="0">
                <a:solidFill>
                  <a:srgbClr val="89DDFF"/>
                </a:solidFill>
                <a:latin typeface="Consolas" panose="020B0609020204030204" pitchFamily="49" charset="0"/>
              </a:rPr>
              <a:t>;</a:t>
            </a:r>
            <a:endParaRPr lang="en-US" sz="1600" dirty="0">
              <a:solidFill>
                <a:srgbClr val="BABED8"/>
              </a:solidFill>
              <a:latin typeface="Consolas" panose="020B0609020204030204" pitchFamily="49" charset="0"/>
            </a:endParaRPr>
          </a:p>
          <a:p>
            <a:r>
              <a:rPr lang="en-US" sz="1600" dirty="0">
                <a:solidFill>
                  <a:srgbClr val="F07178"/>
                </a:solidFill>
                <a:latin typeface="Consolas" panose="020B0609020204030204" pitchFamily="49" charset="0"/>
              </a:rPr>
              <a:t>    </a:t>
            </a:r>
            <a:r>
              <a:rPr lang="en-US" sz="1600" dirty="0" err="1">
                <a:solidFill>
                  <a:srgbClr val="82AAFF"/>
                </a:solidFill>
                <a:latin typeface="Consolas" panose="020B0609020204030204" pitchFamily="49" charset="0"/>
              </a:rPr>
              <a:t>setIsPending</a:t>
            </a:r>
            <a:r>
              <a:rPr lang="en-US" sz="1600" dirty="0">
                <a:solidFill>
                  <a:srgbClr val="F07178"/>
                </a:solidFill>
                <a:latin typeface="Consolas" panose="020B0609020204030204" pitchFamily="49" charset="0"/>
              </a:rPr>
              <a:t>(</a:t>
            </a:r>
            <a:r>
              <a:rPr lang="en-US" sz="1600" dirty="0">
                <a:solidFill>
                  <a:srgbClr val="FF9CAC"/>
                </a:solidFill>
                <a:latin typeface="Consolas" panose="020B0609020204030204" pitchFamily="49" charset="0"/>
              </a:rPr>
              <a:t>false</a:t>
            </a:r>
            <a:r>
              <a:rPr lang="en-US" sz="1600" dirty="0">
                <a:solidFill>
                  <a:srgbClr val="F07178"/>
                </a:solidFill>
                <a:latin typeface="Consolas" panose="020B0609020204030204" pitchFamily="49" charset="0"/>
              </a:rPr>
              <a:t>)</a:t>
            </a:r>
            <a:r>
              <a:rPr lang="en-US" sz="1600" dirty="0">
                <a:solidFill>
                  <a:srgbClr val="89DDFF"/>
                </a:solidFill>
                <a:latin typeface="Consolas" panose="020B0609020204030204" pitchFamily="49" charset="0"/>
              </a:rPr>
              <a:t>;</a:t>
            </a:r>
            <a:endParaRPr lang="en-US" sz="1600" dirty="0">
              <a:solidFill>
                <a:srgbClr val="BABED8"/>
              </a:solidFill>
              <a:latin typeface="Consolas" panose="020B0609020204030204" pitchFamily="49" charset="0"/>
            </a:endParaRPr>
          </a:p>
          <a:p>
            <a:r>
              <a:rPr lang="en-US" sz="1600" dirty="0">
                <a:solidFill>
                  <a:srgbClr val="F07178"/>
                </a:solidFill>
                <a:latin typeface="Consolas" panose="020B0609020204030204" pitchFamily="49" charset="0"/>
              </a:rPr>
              <a:t>    </a:t>
            </a:r>
            <a:r>
              <a:rPr lang="en-US" sz="1600" dirty="0">
                <a:solidFill>
                  <a:schemeClr val="bg1">
                    <a:lumMod val="65000"/>
                  </a:schemeClr>
                </a:solidFill>
                <a:latin typeface="Consolas" panose="020B0609020204030204" pitchFamily="49" charset="0"/>
              </a:rPr>
              <a:t>//…</a:t>
            </a:r>
            <a:r>
              <a:rPr lang="en-US" sz="1600" dirty="0">
                <a:solidFill>
                  <a:srgbClr val="F07178"/>
                </a:solidFill>
                <a:latin typeface="Consolas" panose="020B0609020204030204" pitchFamily="49" charset="0"/>
              </a:rPr>
              <a:t> </a:t>
            </a:r>
            <a:r>
              <a:rPr lang="en-US" sz="1600" dirty="0" err="1">
                <a:solidFill>
                  <a:srgbClr val="82AAFF"/>
                </a:solidFill>
                <a:latin typeface="Consolas" panose="020B0609020204030204" pitchFamily="49" charset="0"/>
              </a:rPr>
              <a:t>setError</a:t>
            </a:r>
            <a:r>
              <a:rPr lang="en-US" sz="1600" dirty="0">
                <a:solidFill>
                  <a:srgbClr val="F07178"/>
                </a:solidFill>
                <a:latin typeface="Consolas" panose="020B0609020204030204" pitchFamily="49" charset="0"/>
              </a:rPr>
              <a:t>(</a:t>
            </a:r>
            <a:r>
              <a:rPr lang="en-US" sz="1600" dirty="0" err="1">
                <a:solidFill>
                  <a:srgbClr val="BABED8"/>
                </a:solidFill>
                <a:latin typeface="Consolas" panose="020B0609020204030204" pitchFamily="49" charset="0"/>
              </a:rPr>
              <a:t>response.error</a:t>
            </a:r>
            <a:r>
              <a:rPr lang="en-US" sz="1600" dirty="0">
                <a:solidFill>
                  <a:srgbClr val="F07178"/>
                </a:solidFill>
                <a:latin typeface="Consolas" panose="020B0609020204030204" pitchFamily="49" charset="0"/>
              </a:rPr>
              <a:t>)</a:t>
            </a:r>
            <a:r>
              <a:rPr lang="en-US" sz="1600" dirty="0">
                <a:solidFill>
                  <a:srgbClr val="89DDFF"/>
                </a:solidFill>
                <a:latin typeface="Consolas" panose="020B0609020204030204" pitchFamily="49" charset="0"/>
              </a:rPr>
              <a:t>;</a:t>
            </a:r>
            <a:endParaRPr lang="en-US" sz="1600" dirty="0">
              <a:solidFill>
                <a:srgbClr val="BABED8"/>
              </a:solidFill>
              <a:latin typeface="Consolas" panose="020B0609020204030204" pitchFamily="49" charset="0"/>
            </a:endParaRPr>
          </a:p>
          <a:p>
            <a:r>
              <a:rPr lang="en-US" sz="1600" dirty="0">
                <a:solidFill>
                  <a:srgbClr val="89DDFF"/>
                </a:solidFill>
                <a:latin typeface="Consolas" panose="020B0609020204030204" pitchFamily="49" charset="0"/>
              </a:rPr>
              <a:t> </a:t>
            </a:r>
            <a:r>
              <a:rPr lang="en-US" sz="1600" b="0" dirty="0">
                <a:solidFill>
                  <a:srgbClr val="89DDFF"/>
                </a:solidFill>
                <a:effectLst/>
                <a:latin typeface="Consolas" panose="020B0609020204030204" pitchFamily="49" charset="0"/>
              </a:rPr>
              <a:t>};</a:t>
            </a:r>
            <a:endParaRPr lang="en-US" sz="1600" b="0" dirty="0">
              <a:solidFill>
                <a:srgbClr val="BABED8"/>
              </a:solidFill>
              <a:effectLst/>
              <a:latin typeface="Consolas" panose="020B0609020204030204" pitchFamily="49" charset="0"/>
            </a:endParaRPr>
          </a:p>
        </p:txBody>
      </p:sp>
      <p:sp>
        <p:nvSpPr>
          <p:cNvPr id="23" name="TextBox 22">
            <a:extLst>
              <a:ext uri="{FF2B5EF4-FFF2-40B4-BE49-F238E27FC236}">
                <a16:creationId xmlns:a16="http://schemas.microsoft.com/office/drawing/2014/main" id="{6443A7B5-E264-E85C-4466-648C0102A74B}"/>
              </a:ext>
            </a:extLst>
          </p:cNvPr>
          <p:cNvSpPr txBox="1"/>
          <p:nvPr/>
        </p:nvSpPr>
        <p:spPr>
          <a:xfrm>
            <a:off x="363719" y="4262743"/>
            <a:ext cx="6447692" cy="2308324"/>
          </a:xfrm>
          <a:prstGeom prst="rect">
            <a:avLst/>
          </a:prstGeom>
          <a:solidFill>
            <a:schemeClr val="accent6">
              <a:lumMod val="50000"/>
            </a:schemeClr>
          </a:solidFill>
          <a:ln w="38100">
            <a:solidFill>
              <a:srgbClr val="3B5998"/>
            </a:solidFill>
          </a:ln>
        </p:spPr>
        <p:txBody>
          <a:bodyPr wrap="square">
            <a:spAutoFit/>
          </a:bodyPr>
          <a:lstStyle/>
          <a:p>
            <a:r>
              <a:rPr lang="en-US" sz="1600" b="0" i="1" dirty="0">
                <a:solidFill>
                  <a:srgbClr val="89DDFF"/>
                </a:solidFill>
                <a:effectLst/>
                <a:latin typeface="Consolas" panose="020B0609020204030204" pitchFamily="49" charset="0"/>
              </a:rPr>
              <a:t>return</a:t>
            </a:r>
            <a:r>
              <a:rPr lang="en-US" sz="1600" b="0" dirty="0">
                <a:solidFill>
                  <a:srgbClr val="F07178"/>
                </a:solidFill>
                <a:effectLst/>
                <a:latin typeface="Consolas" panose="020B0609020204030204" pitchFamily="49" charset="0"/>
              </a:rPr>
              <a:t> (</a:t>
            </a:r>
            <a:endParaRPr lang="en-US" sz="1600" b="0" dirty="0">
              <a:solidFill>
                <a:srgbClr val="BABED8"/>
              </a:solidFill>
              <a:effectLst/>
              <a:latin typeface="Consolas" panose="020B0609020204030204" pitchFamily="49" charset="0"/>
            </a:endParaRPr>
          </a:p>
          <a:p>
            <a:r>
              <a:rPr lang="en-US" sz="1600" b="0" dirty="0">
                <a:solidFill>
                  <a:srgbClr val="F07178"/>
                </a:solidFill>
                <a:effectLst/>
                <a:latin typeface="Consolas" panose="020B0609020204030204" pitchFamily="49" charset="0"/>
              </a:rPr>
              <a:t>   </a:t>
            </a:r>
            <a:r>
              <a:rPr lang="en-US" sz="1600" b="0" dirty="0">
                <a:solidFill>
                  <a:srgbClr val="89DDFF"/>
                </a:solidFill>
                <a:effectLst/>
                <a:latin typeface="Consolas" panose="020B0609020204030204" pitchFamily="49" charset="0"/>
              </a:rPr>
              <a:t>&lt;</a:t>
            </a:r>
            <a:r>
              <a:rPr lang="en-US" sz="1600" b="0" dirty="0">
                <a:solidFill>
                  <a:srgbClr val="F07178"/>
                </a:solidFill>
                <a:effectLst/>
                <a:latin typeface="Consolas" panose="020B0609020204030204" pitchFamily="49" charset="0"/>
              </a:rPr>
              <a:t>div</a:t>
            </a:r>
            <a:r>
              <a:rPr lang="en-US" sz="1600" b="0" dirty="0">
                <a:solidFill>
                  <a:srgbClr val="89DDFF"/>
                </a:solidFill>
                <a:effectLst/>
                <a:latin typeface="Consolas" panose="020B0609020204030204" pitchFamily="49" charset="0"/>
              </a:rPr>
              <a:t>&gt;</a:t>
            </a:r>
            <a:r>
              <a:rPr lang="en-US" sz="1600" b="0" dirty="0">
                <a:solidFill>
                  <a:srgbClr val="BABED8"/>
                </a:solidFill>
                <a:effectLst/>
                <a:latin typeface="Consolas" panose="020B0609020204030204" pitchFamily="49" charset="0"/>
              </a:rPr>
              <a:t> </a:t>
            </a:r>
          </a:p>
          <a:p>
            <a:r>
              <a:rPr lang="en-US" sz="1600" b="0" dirty="0">
                <a:solidFill>
                  <a:srgbClr val="89DDFF"/>
                </a:solidFill>
                <a:effectLst/>
                <a:latin typeface="Consolas" panose="020B0609020204030204" pitchFamily="49" charset="0"/>
              </a:rPr>
              <a:t>     &lt;</a:t>
            </a:r>
            <a:r>
              <a:rPr lang="en-US" sz="1600" b="0" dirty="0">
                <a:solidFill>
                  <a:srgbClr val="FFCB6B"/>
                </a:solidFill>
                <a:effectLst/>
                <a:latin typeface="Consolas" panose="020B0609020204030204" pitchFamily="49" charset="0"/>
              </a:rPr>
              <a:t>input</a:t>
            </a:r>
            <a:r>
              <a:rPr lang="en-US" sz="1600" dirty="0">
                <a:solidFill>
                  <a:srgbClr val="BABED8"/>
                </a:solidFill>
                <a:latin typeface="Consolas" panose="020B0609020204030204" pitchFamily="49" charset="0"/>
              </a:rPr>
              <a:t> </a:t>
            </a:r>
            <a:r>
              <a:rPr lang="en-US" sz="1600" b="0" dirty="0" err="1">
                <a:solidFill>
                  <a:srgbClr val="C792EA"/>
                </a:solidFill>
                <a:effectLst/>
                <a:latin typeface="Consolas" panose="020B0609020204030204" pitchFamily="49" charset="0"/>
              </a:rPr>
              <a:t>onChange</a:t>
            </a:r>
            <a:r>
              <a:rPr lang="en-US" sz="1600" b="0" dirty="0">
                <a:solidFill>
                  <a:srgbClr val="89DDFF"/>
                </a:solidFill>
                <a:effectLst/>
                <a:latin typeface="Consolas" panose="020B0609020204030204" pitchFamily="49" charset="0"/>
              </a:rPr>
              <a:t>={(</a:t>
            </a:r>
            <a:r>
              <a:rPr lang="en-US" sz="1600" b="0" i="1" dirty="0">
                <a:solidFill>
                  <a:srgbClr val="BABED8"/>
                </a:solidFill>
                <a:effectLst/>
                <a:latin typeface="Consolas" panose="020B0609020204030204" pitchFamily="49" charset="0"/>
              </a:rPr>
              <a:t>e</a:t>
            </a:r>
            <a:r>
              <a:rPr lang="en-US" sz="1600" b="0" dirty="0">
                <a:solidFill>
                  <a:srgbClr val="89DDFF"/>
                </a:solidFill>
                <a:effectLst/>
                <a:latin typeface="Consolas" panose="020B0609020204030204" pitchFamily="49" charset="0"/>
              </a:rPr>
              <a:t>)</a:t>
            </a:r>
            <a:r>
              <a:rPr lang="en-US" sz="1600" b="0" dirty="0">
                <a:solidFill>
                  <a:srgbClr val="BABED8"/>
                </a:solidFill>
                <a:effectLst/>
                <a:latin typeface="Consolas" panose="020B0609020204030204" pitchFamily="49" charset="0"/>
              </a:rPr>
              <a:t> </a:t>
            </a:r>
            <a:r>
              <a:rPr lang="en-US" sz="1600" b="0" dirty="0">
                <a:solidFill>
                  <a:srgbClr val="C792EA"/>
                </a:solidFill>
                <a:effectLst/>
                <a:latin typeface="Consolas" panose="020B0609020204030204" pitchFamily="49" charset="0"/>
              </a:rPr>
              <a:t>=&gt;</a:t>
            </a:r>
            <a:r>
              <a:rPr lang="en-US" sz="1600" b="0" dirty="0">
                <a:solidFill>
                  <a:srgbClr val="BABED8"/>
                </a:solidFill>
                <a:effectLst/>
                <a:latin typeface="Consolas" panose="020B0609020204030204" pitchFamily="49" charset="0"/>
              </a:rPr>
              <a:t> </a:t>
            </a:r>
            <a:r>
              <a:rPr lang="en-US" sz="1600" b="0" dirty="0" err="1">
                <a:solidFill>
                  <a:srgbClr val="82AAFF"/>
                </a:solidFill>
                <a:effectLst/>
                <a:latin typeface="Consolas" panose="020B0609020204030204" pitchFamily="49" charset="0"/>
              </a:rPr>
              <a:t>setName</a:t>
            </a:r>
            <a:r>
              <a:rPr lang="en-US" sz="1600" b="0" dirty="0">
                <a:solidFill>
                  <a:srgbClr val="BABED8"/>
                </a:solidFill>
                <a:effectLst/>
                <a:latin typeface="Consolas" panose="020B0609020204030204" pitchFamily="49" charset="0"/>
              </a:rPr>
              <a:t>(</a:t>
            </a:r>
            <a:r>
              <a:rPr lang="en-US" sz="1600" b="0" i="1" dirty="0" err="1">
                <a:solidFill>
                  <a:srgbClr val="BABED8"/>
                </a:solidFill>
                <a:effectLst/>
                <a:latin typeface="Consolas" panose="020B0609020204030204" pitchFamily="49" charset="0"/>
              </a:rPr>
              <a:t>e</a:t>
            </a:r>
            <a:r>
              <a:rPr lang="en-US" sz="1600" b="0" dirty="0" err="1">
                <a:solidFill>
                  <a:srgbClr val="89DDFF"/>
                </a:solidFill>
                <a:effectLst/>
                <a:latin typeface="Consolas" panose="020B0609020204030204" pitchFamily="49" charset="0"/>
              </a:rPr>
              <a:t>.</a:t>
            </a:r>
            <a:r>
              <a:rPr lang="en-US" sz="1600" b="0" dirty="0" err="1">
                <a:solidFill>
                  <a:srgbClr val="BABED8"/>
                </a:solidFill>
                <a:effectLst/>
                <a:latin typeface="Consolas" panose="020B0609020204030204" pitchFamily="49" charset="0"/>
              </a:rPr>
              <a:t>target</a:t>
            </a:r>
            <a:r>
              <a:rPr lang="en-US" sz="1600" b="0" dirty="0" err="1">
                <a:solidFill>
                  <a:srgbClr val="89DDFF"/>
                </a:solidFill>
                <a:effectLst/>
                <a:latin typeface="Consolas" panose="020B0609020204030204" pitchFamily="49" charset="0"/>
              </a:rPr>
              <a:t>.</a:t>
            </a:r>
            <a:r>
              <a:rPr lang="en-US" sz="1600" b="0" dirty="0" err="1">
                <a:solidFill>
                  <a:srgbClr val="BABED8"/>
                </a:solidFill>
                <a:effectLst/>
                <a:latin typeface="Consolas" panose="020B0609020204030204" pitchFamily="49" charset="0"/>
              </a:rPr>
              <a:t>value</a:t>
            </a:r>
            <a:r>
              <a:rPr lang="en-US" sz="1600" b="0" dirty="0">
                <a:solidFill>
                  <a:srgbClr val="BABED8"/>
                </a:solidFill>
                <a:effectLst/>
                <a:latin typeface="Consolas" panose="020B0609020204030204" pitchFamily="49" charset="0"/>
              </a:rPr>
              <a:t>)</a:t>
            </a:r>
            <a:r>
              <a:rPr lang="en-US" sz="1600" b="0" dirty="0">
                <a:solidFill>
                  <a:srgbClr val="89DDFF"/>
                </a:solidFill>
                <a:effectLst/>
                <a:latin typeface="Consolas" panose="020B0609020204030204" pitchFamily="49" charset="0"/>
              </a:rPr>
              <a:t>}/&gt;</a:t>
            </a:r>
            <a:endParaRPr lang="en-US" sz="1600" b="0" dirty="0">
              <a:solidFill>
                <a:srgbClr val="BABED8"/>
              </a:solidFill>
              <a:effectLst/>
              <a:latin typeface="Consolas" panose="020B0609020204030204" pitchFamily="49" charset="0"/>
            </a:endParaRPr>
          </a:p>
          <a:p>
            <a:r>
              <a:rPr lang="en-US" sz="1600" b="0" dirty="0">
                <a:solidFill>
                  <a:srgbClr val="BABED8"/>
                </a:solidFill>
                <a:effectLst/>
                <a:latin typeface="Consolas" panose="020B0609020204030204" pitchFamily="49" charset="0"/>
              </a:rPr>
              <a:t>     </a:t>
            </a:r>
            <a:r>
              <a:rPr lang="en-US" sz="1600" b="0" dirty="0">
                <a:solidFill>
                  <a:srgbClr val="89DDFF"/>
                </a:solidFill>
                <a:effectLst/>
                <a:latin typeface="Consolas" panose="020B0609020204030204" pitchFamily="49" charset="0"/>
              </a:rPr>
              <a:t>&lt;</a:t>
            </a:r>
            <a:r>
              <a:rPr lang="en-US" sz="1600" b="0" dirty="0">
                <a:solidFill>
                  <a:srgbClr val="FFCB6B"/>
                </a:solidFill>
                <a:effectLst/>
                <a:latin typeface="Consolas" panose="020B0609020204030204" pitchFamily="49" charset="0"/>
              </a:rPr>
              <a:t>button</a:t>
            </a:r>
            <a:r>
              <a:rPr lang="en-US" sz="1600" b="0" dirty="0">
                <a:solidFill>
                  <a:srgbClr val="89DDFF"/>
                </a:solidFill>
                <a:effectLst/>
                <a:latin typeface="Consolas" panose="020B0609020204030204" pitchFamily="49" charset="0"/>
              </a:rPr>
              <a:t> </a:t>
            </a:r>
            <a:r>
              <a:rPr lang="en-US" sz="1600" b="0" dirty="0" err="1">
                <a:solidFill>
                  <a:srgbClr val="C792EA"/>
                </a:solidFill>
                <a:effectLst/>
                <a:latin typeface="Consolas" panose="020B0609020204030204" pitchFamily="49" charset="0"/>
              </a:rPr>
              <a:t>onClick</a:t>
            </a:r>
            <a:r>
              <a:rPr lang="en-US" sz="1600" b="0" dirty="0">
                <a:solidFill>
                  <a:srgbClr val="89DDFF"/>
                </a:solidFill>
                <a:effectLst/>
                <a:latin typeface="Consolas" panose="020B0609020204030204" pitchFamily="49" charset="0"/>
              </a:rPr>
              <a:t>={</a:t>
            </a:r>
            <a:r>
              <a:rPr lang="en-US" sz="1600" b="0" dirty="0" err="1">
                <a:solidFill>
                  <a:srgbClr val="82AAFF"/>
                </a:solidFill>
                <a:effectLst/>
                <a:latin typeface="Consolas" panose="020B0609020204030204" pitchFamily="49" charset="0"/>
              </a:rPr>
              <a:t>handleUpdate</a:t>
            </a:r>
            <a:r>
              <a:rPr lang="en-US" sz="1600" b="0" dirty="0">
                <a:solidFill>
                  <a:srgbClr val="89DDFF"/>
                </a:solidFill>
                <a:effectLst/>
                <a:latin typeface="Consolas" panose="020B0609020204030204" pitchFamily="49" charset="0"/>
              </a:rPr>
              <a:t>}&gt;</a:t>
            </a:r>
          </a:p>
          <a:p>
            <a:r>
              <a:rPr lang="en-US" sz="1600" dirty="0">
                <a:solidFill>
                  <a:srgbClr val="89DDFF"/>
                </a:solidFill>
                <a:latin typeface="Consolas" panose="020B0609020204030204" pitchFamily="49" charset="0"/>
              </a:rPr>
              <a:t>       </a:t>
            </a:r>
            <a:r>
              <a:rPr lang="en-US" sz="1600" b="0" dirty="0">
                <a:solidFill>
                  <a:srgbClr val="89DDFF"/>
                </a:solidFill>
                <a:effectLst/>
                <a:latin typeface="Consolas" panose="020B0609020204030204" pitchFamily="49" charset="0"/>
              </a:rPr>
              <a:t>{</a:t>
            </a:r>
            <a:r>
              <a:rPr lang="en-US" sz="1600" b="0" dirty="0" err="1">
                <a:solidFill>
                  <a:srgbClr val="BABED8"/>
                </a:solidFill>
                <a:effectLst/>
                <a:latin typeface="Consolas" panose="020B0609020204030204" pitchFamily="49" charset="0"/>
              </a:rPr>
              <a:t>isPending</a:t>
            </a:r>
            <a:r>
              <a:rPr lang="en-US" sz="1600" b="0" dirty="0">
                <a:solidFill>
                  <a:srgbClr val="BABED8"/>
                </a:solidFill>
                <a:effectLst/>
                <a:latin typeface="Consolas" panose="020B0609020204030204" pitchFamily="49" charset="0"/>
              </a:rPr>
              <a:t> </a:t>
            </a:r>
            <a:r>
              <a:rPr lang="en-US" sz="1600" b="0" dirty="0">
                <a:solidFill>
                  <a:srgbClr val="89DDFF"/>
                </a:solidFill>
                <a:effectLst/>
                <a:latin typeface="Consolas" panose="020B0609020204030204" pitchFamily="49" charset="0"/>
              </a:rPr>
              <a:t>?</a:t>
            </a:r>
            <a:r>
              <a:rPr lang="en-US" sz="1600" b="0" dirty="0">
                <a:solidFill>
                  <a:srgbClr val="BABED8"/>
                </a:solidFill>
                <a:effectLst/>
                <a:latin typeface="Consolas" panose="020B0609020204030204" pitchFamily="49" charset="0"/>
              </a:rPr>
              <a:t> “UPDATING..” </a:t>
            </a:r>
            <a:r>
              <a:rPr lang="en-US" sz="1600" b="0" dirty="0">
                <a:solidFill>
                  <a:srgbClr val="89DDFF"/>
                </a:solidFill>
                <a:effectLst/>
                <a:latin typeface="Consolas" panose="020B0609020204030204" pitchFamily="49" charset="0"/>
              </a:rPr>
              <a:t>:</a:t>
            </a:r>
            <a:r>
              <a:rPr lang="en-US" sz="1600" b="0" dirty="0">
                <a:solidFill>
                  <a:srgbClr val="BABED8"/>
                </a:solidFill>
                <a:effectLst/>
                <a:latin typeface="Consolas" panose="020B0609020204030204" pitchFamily="49" charset="0"/>
              </a:rPr>
              <a:t> “UPDATE”</a:t>
            </a:r>
            <a:r>
              <a:rPr lang="en-US" sz="1600" b="0" dirty="0">
                <a:solidFill>
                  <a:srgbClr val="89DDFF"/>
                </a:solidFill>
                <a:effectLst/>
                <a:latin typeface="Consolas" panose="020B0609020204030204" pitchFamily="49" charset="0"/>
              </a:rPr>
              <a:t>}</a:t>
            </a:r>
            <a:endParaRPr lang="en-US" sz="1600" dirty="0">
              <a:solidFill>
                <a:srgbClr val="BABED8"/>
              </a:solidFill>
              <a:latin typeface="Consolas" panose="020B0609020204030204" pitchFamily="49" charset="0"/>
            </a:endParaRPr>
          </a:p>
          <a:p>
            <a:r>
              <a:rPr lang="en-US" sz="1600" b="0" dirty="0">
                <a:solidFill>
                  <a:srgbClr val="89DDFF"/>
                </a:solidFill>
                <a:effectLst/>
                <a:latin typeface="Consolas" panose="020B0609020204030204" pitchFamily="49" charset="0"/>
              </a:rPr>
              <a:t>     &lt;/</a:t>
            </a:r>
            <a:r>
              <a:rPr lang="en-US" sz="1600" b="0" dirty="0">
                <a:solidFill>
                  <a:srgbClr val="FFCB6B"/>
                </a:solidFill>
                <a:effectLst/>
                <a:latin typeface="Consolas" panose="020B0609020204030204" pitchFamily="49" charset="0"/>
              </a:rPr>
              <a:t>button</a:t>
            </a:r>
            <a:r>
              <a:rPr lang="en-US" sz="1600" b="0" dirty="0">
                <a:solidFill>
                  <a:srgbClr val="89DDFF"/>
                </a:solidFill>
                <a:effectLst/>
                <a:latin typeface="Consolas" panose="020B0609020204030204" pitchFamily="49" charset="0"/>
              </a:rPr>
              <a:t>&gt;</a:t>
            </a:r>
            <a:r>
              <a:rPr lang="en-US" sz="1600" b="0" dirty="0">
                <a:solidFill>
                  <a:srgbClr val="BABED8"/>
                </a:solidFill>
                <a:effectLst/>
                <a:latin typeface="Consolas" panose="020B0609020204030204" pitchFamily="49" charset="0"/>
              </a:rPr>
              <a:t>     </a:t>
            </a:r>
          </a:p>
          <a:p>
            <a:r>
              <a:rPr lang="en-US" sz="1600" b="0" dirty="0">
                <a:solidFill>
                  <a:srgbClr val="89DDFF"/>
                </a:solidFill>
                <a:effectLst/>
                <a:latin typeface="Consolas" panose="020B0609020204030204" pitchFamily="49" charset="0"/>
              </a:rPr>
              <a:t>     {</a:t>
            </a:r>
            <a:r>
              <a:rPr lang="en-US" sz="1600" b="0" dirty="0">
                <a:solidFill>
                  <a:srgbClr val="BABED8"/>
                </a:solidFill>
                <a:effectLst/>
                <a:latin typeface="Consolas" panose="020B0609020204030204" pitchFamily="49" charset="0"/>
              </a:rPr>
              <a:t>error </a:t>
            </a:r>
            <a:r>
              <a:rPr lang="en-US" sz="1600" b="0" dirty="0">
                <a:solidFill>
                  <a:srgbClr val="89DDFF"/>
                </a:solidFill>
                <a:effectLst/>
                <a:latin typeface="Consolas" panose="020B0609020204030204" pitchFamily="49" charset="0"/>
              </a:rPr>
              <a:t>&amp;&amp;</a:t>
            </a:r>
            <a:r>
              <a:rPr lang="en-US" sz="1600" b="0" dirty="0">
                <a:solidFill>
                  <a:srgbClr val="BABED8"/>
                </a:solidFill>
                <a:effectLst/>
                <a:latin typeface="Consolas" panose="020B0609020204030204" pitchFamily="49" charset="0"/>
              </a:rPr>
              <a:t> </a:t>
            </a:r>
            <a:r>
              <a:rPr lang="en-US" sz="1600" b="0" dirty="0">
                <a:solidFill>
                  <a:srgbClr val="89DDFF"/>
                </a:solidFill>
                <a:effectLst/>
                <a:latin typeface="Consolas" panose="020B0609020204030204" pitchFamily="49" charset="0"/>
              </a:rPr>
              <a:t>&lt;</a:t>
            </a:r>
            <a:r>
              <a:rPr lang="en-US" sz="1600" b="0" dirty="0">
                <a:solidFill>
                  <a:srgbClr val="F07178"/>
                </a:solidFill>
                <a:effectLst/>
                <a:latin typeface="Consolas" panose="020B0609020204030204" pitchFamily="49" charset="0"/>
              </a:rPr>
              <a:t>span</a:t>
            </a:r>
            <a:r>
              <a:rPr lang="en-US" sz="1600" b="0" dirty="0">
                <a:solidFill>
                  <a:srgbClr val="89DDFF"/>
                </a:solidFill>
                <a:effectLst/>
                <a:latin typeface="Consolas" panose="020B0609020204030204" pitchFamily="49" charset="0"/>
              </a:rPr>
              <a:t>&gt;</a:t>
            </a:r>
            <a:r>
              <a:rPr lang="en-US" sz="1600" b="0" dirty="0">
                <a:solidFill>
                  <a:srgbClr val="BABED8"/>
                </a:solidFill>
                <a:effectLst/>
                <a:latin typeface="Consolas" panose="020B0609020204030204" pitchFamily="49" charset="0"/>
              </a:rPr>
              <a:t> error </a:t>
            </a:r>
            <a:r>
              <a:rPr lang="en-US" sz="1600" b="0" dirty="0">
                <a:solidFill>
                  <a:srgbClr val="89DDFF"/>
                </a:solidFill>
                <a:effectLst/>
                <a:latin typeface="Consolas" panose="020B0609020204030204" pitchFamily="49" charset="0"/>
              </a:rPr>
              <a:t>&lt;/</a:t>
            </a:r>
            <a:r>
              <a:rPr lang="en-US" sz="1600" b="0" dirty="0">
                <a:solidFill>
                  <a:srgbClr val="F07178"/>
                </a:solidFill>
                <a:effectLst/>
                <a:latin typeface="Consolas" panose="020B0609020204030204" pitchFamily="49" charset="0"/>
              </a:rPr>
              <a:t>span</a:t>
            </a:r>
            <a:r>
              <a:rPr lang="en-US" sz="1600" b="0" dirty="0">
                <a:solidFill>
                  <a:srgbClr val="89DDFF"/>
                </a:solidFill>
                <a:effectLst/>
                <a:latin typeface="Consolas" panose="020B0609020204030204" pitchFamily="49" charset="0"/>
              </a:rPr>
              <a:t>&gt;}</a:t>
            </a:r>
            <a:endParaRPr lang="en-US" sz="1600" b="0" dirty="0">
              <a:solidFill>
                <a:srgbClr val="BABED8"/>
              </a:solidFill>
              <a:effectLst/>
              <a:latin typeface="Consolas" panose="020B0609020204030204" pitchFamily="49" charset="0"/>
            </a:endParaRPr>
          </a:p>
          <a:p>
            <a:r>
              <a:rPr lang="en-US" sz="1600" dirty="0">
                <a:solidFill>
                  <a:srgbClr val="89DDFF"/>
                </a:solidFill>
                <a:latin typeface="Consolas" panose="020B0609020204030204" pitchFamily="49" charset="0"/>
              </a:rPr>
              <a:t>   </a:t>
            </a:r>
            <a:r>
              <a:rPr lang="en-US" sz="1600" b="0" dirty="0">
                <a:solidFill>
                  <a:srgbClr val="89DDFF"/>
                </a:solidFill>
                <a:effectLst/>
                <a:latin typeface="Consolas" panose="020B0609020204030204" pitchFamily="49" charset="0"/>
              </a:rPr>
              <a:t>&lt;/</a:t>
            </a:r>
            <a:r>
              <a:rPr lang="en-US" sz="1600" b="0" dirty="0">
                <a:solidFill>
                  <a:srgbClr val="F07178"/>
                </a:solidFill>
                <a:effectLst/>
                <a:latin typeface="Consolas" panose="020B0609020204030204" pitchFamily="49" charset="0"/>
              </a:rPr>
              <a:t>div</a:t>
            </a:r>
            <a:r>
              <a:rPr lang="en-US" sz="1600" b="0" dirty="0">
                <a:solidFill>
                  <a:srgbClr val="89DDFF"/>
                </a:solidFill>
                <a:effectLst/>
                <a:latin typeface="Consolas" panose="020B0609020204030204" pitchFamily="49" charset="0"/>
              </a:rPr>
              <a:t>&gt;</a:t>
            </a:r>
            <a:endParaRPr lang="en-US" sz="1600" b="0" dirty="0">
              <a:solidFill>
                <a:srgbClr val="BABED8"/>
              </a:solidFill>
              <a:effectLst/>
              <a:latin typeface="Consolas" panose="020B0609020204030204" pitchFamily="49" charset="0"/>
            </a:endParaRPr>
          </a:p>
          <a:p>
            <a:r>
              <a:rPr lang="en-US" sz="1600" b="0" dirty="0">
                <a:solidFill>
                  <a:srgbClr val="F07178"/>
                </a:solidFill>
                <a:effectLst/>
                <a:latin typeface="Consolas" panose="020B0609020204030204" pitchFamily="49" charset="0"/>
              </a:rPr>
              <a:t>)</a:t>
            </a:r>
            <a:endParaRPr lang="en-US" sz="1600" b="0" dirty="0">
              <a:solidFill>
                <a:srgbClr val="BABED8"/>
              </a:solidFill>
              <a:effectLst/>
              <a:latin typeface="Consolas" panose="020B0609020204030204" pitchFamily="49" charset="0"/>
            </a:endParaRPr>
          </a:p>
        </p:txBody>
      </p:sp>
      <p:sp>
        <p:nvSpPr>
          <p:cNvPr id="24" name="TextBox 23">
            <a:extLst>
              <a:ext uri="{FF2B5EF4-FFF2-40B4-BE49-F238E27FC236}">
                <a16:creationId xmlns:a16="http://schemas.microsoft.com/office/drawing/2014/main" id="{522F80AD-B696-7A9E-AD95-7FEF5141B456}"/>
              </a:ext>
            </a:extLst>
          </p:cNvPr>
          <p:cNvSpPr txBox="1"/>
          <p:nvPr/>
        </p:nvSpPr>
        <p:spPr>
          <a:xfrm>
            <a:off x="8168914" y="2867779"/>
            <a:ext cx="782587" cy="369332"/>
          </a:xfrm>
          <a:prstGeom prst="rect">
            <a:avLst/>
          </a:prstGeom>
          <a:noFill/>
        </p:spPr>
        <p:txBody>
          <a:bodyPr wrap="none" rtlCol="0">
            <a:spAutoFit/>
          </a:bodyPr>
          <a:lstStyle/>
          <a:p>
            <a:r>
              <a:rPr lang="en-US" dirty="0">
                <a:solidFill>
                  <a:srgbClr val="4A5267"/>
                </a:solidFill>
                <a:latin typeface="Berlin Sans FB" panose="020E0602020502020306" pitchFamily="34" charset="0"/>
              </a:rPr>
              <a:t>Name</a:t>
            </a:r>
          </a:p>
        </p:txBody>
      </p:sp>
      <p:sp>
        <p:nvSpPr>
          <p:cNvPr id="2" name="TextBox 1">
            <a:extLst>
              <a:ext uri="{FF2B5EF4-FFF2-40B4-BE49-F238E27FC236}">
                <a16:creationId xmlns:a16="http://schemas.microsoft.com/office/drawing/2014/main" id="{9F3ABBF3-B1A4-3E46-7000-19EA1904F81E}"/>
              </a:ext>
            </a:extLst>
          </p:cNvPr>
          <p:cNvSpPr txBox="1"/>
          <p:nvPr/>
        </p:nvSpPr>
        <p:spPr>
          <a:xfrm>
            <a:off x="322439" y="893599"/>
            <a:ext cx="2175275" cy="492443"/>
          </a:xfrm>
          <a:prstGeom prst="rect">
            <a:avLst/>
          </a:prstGeom>
          <a:noFill/>
        </p:spPr>
        <p:txBody>
          <a:bodyPr wrap="none" rtlCol="0">
            <a:spAutoFit/>
          </a:bodyPr>
          <a:lstStyle/>
          <a:p>
            <a:r>
              <a:rPr lang="en-US" sz="2600" dirty="0">
                <a:solidFill>
                  <a:srgbClr val="4A5267"/>
                </a:solidFill>
                <a:latin typeface="Core Sans M 35 Light" panose="020F0303030302020204" pitchFamily="34" charset="0"/>
              </a:rPr>
              <a:t>Pre-React 19</a:t>
            </a:r>
          </a:p>
        </p:txBody>
      </p:sp>
      <p:sp>
        <p:nvSpPr>
          <p:cNvPr id="5" name="Rectangle 4">
            <a:extLst>
              <a:ext uri="{FF2B5EF4-FFF2-40B4-BE49-F238E27FC236}">
                <a16:creationId xmlns:a16="http://schemas.microsoft.com/office/drawing/2014/main" id="{235B6F20-BAA3-5327-9362-B17EAF37B9DA}"/>
              </a:ext>
            </a:extLst>
          </p:cNvPr>
          <p:cNvSpPr/>
          <p:nvPr/>
        </p:nvSpPr>
        <p:spPr>
          <a:xfrm>
            <a:off x="818708" y="3244732"/>
            <a:ext cx="2307265" cy="287079"/>
          </a:xfrm>
          <a:prstGeom prst="rect">
            <a:avLst/>
          </a:prstGeom>
          <a:noFill/>
          <a:ln w="2857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Pop Corn Pusheen">
            <a:extLst>
              <a:ext uri="{FF2B5EF4-FFF2-40B4-BE49-F238E27FC236}">
                <a16:creationId xmlns:a16="http://schemas.microsoft.com/office/drawing/2014/main" id="{3052D274-A7B3-3D09-9F22-AD46D1D9E5E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93631" y="5472355"/>
            <a:ext cx="1064507" cy="1064507"/>
          </a:xfrm>
          <a:prstGeom prst="rect">
            <a:avLst/>
          </a:prstGeom>
        </p:spPr>
      </p:pic>
      <p:sp>
        <p:nvSpPr>
          <p:cNvPr id="9" name="Rectangle 8">
            <a:extLst>
              <a:ext uri="{FF2B5EF4-FFF2-40B4-BE49-F238E27FC236}">
                <a16:creationId xmlns:a16="http://schemas.microsoft.com/office/drawing/2014/main" id="{C8A8111B-004A-23BC-4676-3077D7F37DDD}"/>
              </a:ext>
            </a:extLst>
          </p:cNvPr>
          <p:cNvSpPr/>
          <p:nvPr/>
        </p:nvSpPr>
        <p:spPr>
          <a:xfrm>
            <a:off x="1062256" y="5244755"/>
            <a:ext cx="4466674" cy="329342"/>
          </a:xfrm>
          <a:prstGeom prst="rect">
            <a:avLst/>
          </a:prstGeom>
          <a:noFill/>
          <a:ln w="2857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EF4531F-EB90-10E0-8017-599B2AFD1452}"/>
              </a:ext>
            </a:extLst>
          </p:cNvPr>
          <p:cNvSpPr/>
          <p:nvPr/>
        </p:nvSpPr>
        <p:spPr>
          <a:xfrm>
            <a:off x="907313" y="5754743"/>
            <a:ext cx="3590259" cy="329342"/>
          </a:xfrm>
          <a:prstGeom prst="rect">
            <a:avLst/>
          </a:prstGeom>
          <a:noFill/>
          <a:ln w="2857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A3D26FB7-DBA2-C2D7-998D-56D696CB61E0}"/>
              </a:ext>
            </a:extLst>
          </p:cNvPr>
          <p:cNvSpPr txBox="1"/>
          <p:nvPr/>
        </p:nvSpPr>
        <p:spPr>
          <a:xfrm>
            <a:off x="8511476" y="3630388"/>
            <a:ext cx="2456122" cy="369332"/>
          </a:xfrm>
          <a:prstGeom prst="rect">
            <a:avLst/>
          </a:prstGeom>
          <a:noFill/>
        </p:spPr>
        <p:txBody>
          <a:bodyPr wrap="none" rtlCol="0">
            <a:spAutoFit/>
          </a:bodyPr>
          <a:lstStyle/>
          <a:p>
            <a:r>
              <a:rPr lang="en-US" dirty="0">
                <a:solidFill>
                  <a:srgbClr val="DC1E35"/>
                </a:solidFill>
                <a:latin typeface="Berlin Sans FB" panose="020E0602020502020306" pitchFamily="34" charset="0"/>
              </a:rPr>
              <a:t>Something went wrong!</a:t>
            </a:r>
          </a:p>
        </p:txBody>
      </p:sp>
      <p:sp>
        <p:nvSpPr>
          <p:cNvPr id="14" name="Rectangle 13">
            <a:extLst>
              <a:ext uri="{FF2B5EF4-FFF2-40B4-BE49-F238E27FC236}">
                <a16:creationId xmlns:a16="http://schemas.microsoft.com/office/drawing/2014/main" id="{6788E5D1-E92D-0156-F018-EB8EB3D0EA76}"/>
              </a:ext>
            </a:extLst>
          </p:cNvPr>
          <p:cNvSpPr/>
          <p:nvPr/>
        </p:nvSpPr>
        <p:spPr>
          <a:xfrm>
            <a:off x="871614" y="3556182"/>
            <a:ext cx="3590259" cy="329342"/>
          </a:xfrm>
          <a:prstGeom prst="rect">
            <a:avLst/>
          </a:prstGeom>
          <a:noFill/>
          <a:ln w="2857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descr="Shocked Pusheen">
            <a:extLst>
              <a:ext uri="{FF2B5EF4-FFF2-40B4-BE49-F238E27FC236}">
                <a16:creationId xmlns:a16="http://schemas.microsoft.com/office/drawing/2014/main" id="{5011AEA4-02FC-E390-5FE2-50F5895DBE6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207428" y="4384722"/>
            <a:ext cx="1989335" cy="1989335"/>
          </a:xfrm>
          <a:prstGeom prst="rect">
            <a:avLst/>
          </a:prstGeom>
        </p:spPr>
      </p:pic>
    </p:spTree>
    <p:extLst>
      <p:ext uri="{BB962C8B-B14F-4D97-AF65-F5344CB8AC3E}">
        <p14:creationId xmlns:p14="http://schemas.microsoft.com/office/powerpoint/2010/main" val="41225245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xit" presetSubtype="32" fill="hold" nodeType="withEffect">
                                  <p:stCondLst>
                                    <p:cond delay="0"/>
                                  </p:stCondLst>
                                  <p:childTnLst>
                                    <p:animEffect transition="out" filter="circle(out)">
                                      <p:cBhvr>
                                        <p:cTn id="6" dur="1000"/>
                                        <p:tgtEl>
                                          <p:spTgt spid="3"/>
                                        </p:tgtEl>
                                      </p:cBhvr>
                                    </p:animEffect>
                                    <p:set>
                                      <p:cBhvr>
                                        <p:cTn id="7" dur="1" fill="hold">
                                          <p:stCondLst>
                                            <p:cond delay="999"/>
                                          </p:stCondLst>
                                        </p:cTn>
                                        <p:tgtEl>
                                          <p:spTgt spid="3"/>
                                        </p:tgtEl>
                                        <p:attrNameLst>
                                          <p:attrName>style.visibility</p:attrName>
                                        </p:attrNameLst>
                                      </p:cBhvr>
                                      <p:to>
                                        <p:strVal val="hidden"/>
                                      </p:to>
                                    </p:set>
                                  </p:childTnLst>
                                </p:cTn>
                              </p:par>
                              <p:par>
                                <p:cTn id="8" presetID="1"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xit" presetSubtype="0" fill="hold" grpId="1" nodeType="clickEffect">
                                  <p:stCondLst>
                                    <p:cond delay="0"/>
                                  </p:stCondLst>
                                  <p:childTnLst>
                                    <p:set>
                                      <p:cBhvr>
                                        <p:cTn id="13" dur="1" fill="hold">
                                          <p:stCondLst>
                                            <p:cond delay="0"/>
                                          </p:stCondLst>
                                        </p:cTn>
                                        <p:tgtEl>
                                          <p:spTgt spid="9"/>
                                        </p:tgtEl>
                                        <p:attrNameLst>
                                          <p:attrName>style.visibility</p:attrName>
                                        </p:attrNameLst>
                                      </p:cBhvr>
                                      <p:to>
                                        <p:strVal val="hidden"/>
                                      </p:to>
                                    </p:set>
                                  </p:childTnLst>
                                </p:cTn>
                              </p:par>
                              <p:par>
                                <p:cTn id="14" presetID="1" presetClass="exit" presetSubtype="0" fill="hold" grpId="0" nodeType="withEffect">
                                  <p:stCondLst>
                                    <p:cond delay="0"/>
                                  </p:stCondLst>
                                  <p:childTnLst>
                                    <p:set>
                                      <p:cBhvr>
                                        <p:cTn id="15" dur="1" fill="hold">
                                          <p:stCondLst>
                                            <p:cond delay="0"/>
                                          </p:stCondLst>
                                        </p:cTn>
                                        <p:tgtEl>
                                          <p:spTgt spid="5"/>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1"/>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12"/>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14"/>
                                        </p:tgtEl>
                                        <p:attrNameLst>
                                          <p:attrName>style.visibility</p:attrName>
                                        </p:attrNameLst>
                                      </p:cBhvr>
                                      <p:to>
                                        <p:strVal val="visible"/>
                                      </p:to>
                                    </p:set>
                                  </p:childTnLst>
                                </p:cTn>
                              </p:par>
                              <p:par>
                                <p:cTn id="24" presetID="2" presetClass="entr" presetSubtype="2" fill="hold" nodeType="withEffect">
                                  <p:stCondLst>
                                    <p:cond delay="0"/>
                                  </p:stCondLst>
                                  <p:childTnLst>
                                    <p:set>
                                      <p:cBhvr>
                                        <p:cTn id="25" dur="1" fill="hold">
                                          <p:stCondLst>
                                            <p:cond delay="0"/>
                                          </p:stCondLst>
                                        </p:cTn>
                                        <p:tgtEl>
                                          <p:spTgt spid="15"/>
                                        </p:tgtEl>
                                        <p:attrNameLst>
                                          <p:attrName>style.visibility</p:attrName>
                                        </p:attrNameLst>
                                      </p:cBhvr>
                                      <p:to>
                                        <p:strVal val="visible"/>
                                      </p:to>
                                    </p:set>
                                    <p:anim calcmode="lin" valueType="num">
                                      <p:cBhvr additive="base">
                                        <p:cTn id="26" dur="250" fill="hold"/>
                                        <p:tgtEl>
                                          <p:spTgt spid="15"/>
                                        </p:tgtEl>
                                        <p:attrNameLst>
                                          <p:attrName>ppt_x</p:attrName>
                                        </p:attrNameLst>
                                      </p:cBhvr>
                                      <p:tavLst>
                                        <p:tav tm="0">
                                          <p:val>
                                            <p:strVal val="1+#ppt_w/2"/>
                                          </p:val>
                                        </p:tav>
                                        <p:tav tm="100000">
                                          <p:val>
                                            <p:strVal val="#ppt_x"/>
                                          </p:val>
                                        </p:tav>
                                      </p:tavLst>
                                    </p:anim>
                                    <p:anim calcmode="lin" valueType="num">
                                      <p:cBhvr additive="base">
                                        <p:cTn id="27" dur="25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animBg="1"/>
      <p:bldP spid="9" grpId="1" animBg="1"/>
      <p:bldP spid="11" grpId="0" animBg="1"/>
      <p:bldP spid="12" grpId="0"/>
      <p:bldP spid="1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Овал 32">
            <a:extLst>
              <a:ext uri="{FF2B5EF4-FFF2-40B4-BE49-F238E27FC236}">
                <a16:creationId xmlns:a16="http://schemas.microsoft.com/office/drawing/2014/main" id="{A4729A38-FD4A-4992-E974-4DCE66D6DE36}"/>
              </a:ext>
            </a:extLst>
          </p:cNvPr>
          <p:cNvSpPr/>
          <p:nvPr/>
        </p:nvSpPr>
        <p:spPr>
          <a:xfrm>
            <a:off x="5491300" y="2160340"/>
            <a:ext cx="1306606" cy="144773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Овал 32">
            <a:extLst>
              <a:ext uri="{FF2B5EF4-FFF2-40B4-BE49-F238E27FC236}">
                <a16:creationId xmlns:a16="http://schemas.microsoft.com/office/drawing/2014/main" id="{EE2F7EC5-03D5-3B8B-2A3A-9FC919D44B86}"/>
              </a:ext>
            </a:extLst>
          </p:cNvPr>
          <p:cNvSpPr/>
          <p:nvPr/>
        </p:nvSpPr>
        <p:spPr>
          <a:xfrm>
            <a:off x="1689065" y="2281130"/>
            <a:ext cx="1306606" cy="144773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Прямоугольник 24"/>
          <p:cNvSpPr/>
          <p:nvPr/>
        </p:nvSpPr>
        <p:spPr>
          <a:xfrm>
            <a:off x="1386843" y="3933416"/>
            <a:ext cx="1784192" cy="637290"/>
          </a:xfrm>
          <a:prstGeom prst="rect">
            <a:avLst/>
          </a:prstGeom>
        </p:spPr>
        <p:txBody>
          <a:bodyPr wrap="square">
            <a:spAutoFit/>
          </a:bodyPr>
          <a:lstStyle/>
          <a:p>
            <a:pPr algn="ctr">
              <a:lnSpc>
                <a:spcPct val="120000"/>
              </a:lnSpc>
            </a:pPr>
            <a:r>
              <a:rPr lang="en-US" sz="3200" dirty="0">
                <a:solidFill>
                  <a:srgbClr val="DC1E35"/>
                </a:solidFill>
                <a:latin typeface="Core Sans M 35 Light" panose="020F0303030302020204" pitchFamily="34" charset="0"/>
              </a:rPr>
              <a:t>700,971</a:t>
            </a:r>
          </a:p>
        </p:txBody>
      </p:sp>
      <p:sp>
        <p:nvSpPr>
          <p:cNvPr id="26" name="Прямоугольник 25"/>
          <p:cNvSpPr/>
          <p:nvPr/>
        </p:nvSpPr>
        <p:spPr>
          <a:xfrm>
            <a:off x="4652693" y="3933416"/>
            <a:ext cx="3137519" cy="637290"/>
          </a:xfrm>
          <a:prstGeom prst="rect">
            <a:avLst/>
          </a:prstGeom>
        </p:spPr>
        <p:txBody>
          <a:bodyPr wrap="square">
            <a:spAutoFit/>
          </a:bodyPr>
          <a:lstStyle/>
          <a:p>
            <a:pPr algn="ctr">
              <a:lnSpc>
                <a:spcPct val="120000"/>
              </a:lnSpc>
            </a:pPr>
            <a:r>
              <a:rPr lang="en-US" sz="3200" dirty="0">
                <a:solidFill>
                  <a:srgbClr val="DC1E35"/>
                </a:solidFill>
                <a:latin typeface="Core Sans M 35 Light" panose="020F0303030302020204" pitchFamily="34" charset="0"/>
              </a:rPr>
              <a:t>186,420 (18%)</a:t>
            </a:r>
          </a:p>
        </p:txBody>
      </p:sp>
      <p:sp>
        <p:nvSpPr>
          <p:cNvPr id="27" name="Прямоугольник 26"/>
          <p:cNvSpPr/>
          <p:nvPr/>
        </p:nvSpPr>
        <p:spPr>
          <a:xfrm>
            <a:off x="8448141" y="3933416"/>
            <a:ext cx="2982055" cy="637290"/>
          </a:xfrm>
          <a:prstGeom prst="rect">
            <a:avLst/>
          </a:prstGeom>
        </p:spPr>
        <p:txBody>
          <a:bodyPr wrap="square">
            <a:spAutoFit/>
          </a:bodyPr>
          <a:lstStyle/>
          <a:p>
            <a:pPr algn="ctr">
              <a:lnSpc>
                <a:spcPct val="120000"/>
              </a:lnSpc>
            </a:pPr>
            <a:r>
              <a:rPr lang="en-US" sz="3200" dirty="0">
                <a:solidFill>
                  <a:srgbClr val="DC1E35"/>
                </a:solidFill>
                <a:latin typeface="Core Sans M 35 Light" panose="020F0303030302020204" pitchFamily="34" charset="0"/>
              </a:rPr>
              <a:t>25,218,845</a:t>
            </a:r>
          </a:p>
        </p:txBody>
      </p:sp>
      <p:sp>
        <p:nvSpPr>
          <p:cNvPr id="29" name="TextBox 28"/>
          <p:cNvSpPr txBox="1"/>
          <p:nvPr/>
        </p:nvSpPr>
        <p:spPr>
          <a:xfrm>
            <a:off x="1271836" y="4506694"/>
            <a:ext cx="2014206" cy="338554"/>
          </a:xfrm>
          <a:prstGeom prst="rect">
            <a:avLst/>
          </a:prstGeom>
          <a:noFill/>
        </p:spPr>
        <p:txBody>
          <a:bodyPr wrap="none" rtlCol="0">
            <a:spAutoFit/>
          </a:bodyPr>
          <a:lstStyle/>
          <a:p>
            <a:r>
              <a:rPr lang="en-US" sz="1600" dirty="0">
                <a:solidFill>
                  <a:srgbClr val="4A5267"/>
                </a:solidFill>
                <a:latin typeface="Core Sans M 35 Light" panose="020F0303030302020204" pitchFamily="34" charset="0"/>
              </a:rPr>
              <a:t>Websites in Canada</a:t>
            </a:r>
          </a:p>
        </p:txBody>
      </p:sp>
      <p:sp>
        <p:nvSpPr>
          <p:cNvPr id="30" name="TextBox 29"/>
          <p:cNvSpPr txBox="1"/>
          <p:nvPr/>
        </p:nvSpPr>
        <p:spPr>
          <a:xfrm>
            <a:off x="4613826" y="4510497"/>
            <a:ext cx="3137520" cy="338554"/>
          </a:xfrm>
          <a:prstGeom prst="rect">
            <a:avLst/>
          </a:prstGeom>
          <a:noFill/>
        </p:spPr>
        <p:txBody>
          <a:bodyPr wrap="square" rtlCol="0">
            <a:spAutoFit/>
          </a:bodyPr>
          <a:lstStyle/>
          <a:p>
            <a:pPr algn="ctr"/>
            <a:r>
              <a:rPr lang="en-US" sz="1600" dirty="0">
                <a:solidFill>
                  <a:srgbClr val="4A5267"/>
                </a:solidFill>
                <a:latin typeface="Core Sans M 35 Light" panose="020F0303030302020204" pitchFamily="34" charset="0"/>
              </a:rPr>
              <a:t>Top 1 million sites by traffic</a:t>
            </a:r>
          </a:p>
        </p:txBody>
      </p:sp>
      <p:sp>
        <p:nvSpPr>
          <p:cNvPr id="33" name="TextBox 32"/>
          <p:cNvSpPr txBox="1"/>
          <p:nvPr/>
        </p:nvSpPr>
        <p:spPr>
          <a:xfrm>
            <a:off x="232030" y="5215558"/>
            <a:ext cx="4683803" cy="1082669"/>
          </a:xfrm>
          <a:prstGeom prst="rect">
            <a:avLst/>
          </a:prstGeom>
          <a:noFill/>
        </p:spPr>
        <p:txBody>
          <a:bodyPr wrap="square" rtlCol="0">
            <a:spAutoFit/>
          </a:bodyPr>
          <a:lstStyle/>
          <a:p>
            <a:pPr>
              <a:lnSpc>
                <a:spcPct val="140000"/>
              </a:lnSpc>
            </a:pPr>
            <a:r>
              <a:rPr lang="en-US" sz="1100" dirty="0">
                <a:solidFill>
                  <a:srgbClr val="4A5267"/>
                </a:solidFill>
                <a:latin typeface="Helvetica" pitchFamily="2" charset="0"/>
              </a:rPr>
              <a:t>Reference:</a:t>
            </a:r>
            <a:br>
              <a:rPr lang="en-US" sz="900" dirty="0">
                <a:solidFill>
                  <a:srgbClr val="4A5267"/>
                </a:solidFill>
                <a:latin typeface="Helvetica" pitchFamily="2" charset="0"/>
              </a:rPr>
            </a:br>
            <a:r>
              <a:rPr lang="en-US" sz="900" dirty="0">
                <a:solidFill>
                  <a:srgbClr val="4A5267"/>
                </a:solidFill>
                <a:latin typeface="Helvetica" pitchFamily="2" charset="0"/>
                <a:hlinkClick r:id="rId2"/>
              </a:rPr>
              <a:t>https://trends.builtwith.com/javascript/React/Canada</a:t>
            </a:r>
            <a:br>
              <a:rPr lang="en-US" sz="900" dirty="0">
                <a:solidFill>
                  <a:srgbClr val="4A5267"/>
                </a:solidFill>
                <a:latin typeface="Helvetica" pitchFamily="2" charset="0"/>
              </a:rPr>
            </a:br>
            <a:r>
              <a:rPr lang="en-US" sz="900" dirty="0">
                <a:solidFill>
                  <a:srgbClr val="4A5267"/>
                </a:solidFill>
                <a:latin typeface="Helvetica" pitchFamily="2" charset="0"/>
                <a:hlinkClick r:id="rId3"/>
              </a:rPr>
              <a:t>https://trends.builtwith.com/websitelist/React/Top-Million-Sites-by-Traffic</a:t>
            </a:r>
            <a:endParaRPr lang="en-US" sz="900" dirty="0">
              <a:solidFill>
                <a:srgbClr val="4A5267"/>
              </a:solidFill>
              <a:latin typeface="Helvetica" pitchFamily="2" charset="0"/>
            </a:endParaRPr>
          </a:p>
          <a:p>
            <a:pPr>
              <a:lnSpc>
                <a:spcPct val="140000"/>
              </a:lnSpc>
            </a:pPr>
            <a:r>
              <a:rPr lang="en-US" sz="900" dirty="0">
                <a:solidFill>
                  <a:srgbClr val="4A5267"/>
                </a:solidFill>
                <a:latin typeface="Helvetica" pitchFamily="2" charset="0"/>
                <a:hlinkClick r:id="rId4"/>
              </a:rPr>
              <a:t>https://www.npmjs.com/package/react</a:t>
            </a:r>
            <a:endParaRPr lang="en-US" sz="900" dirty="0">
              <a:solidFill>
                <a:srgbClr val="4A5267"/>
              </a:solidFill>
              <a:latin typeface="Helvetica" pitchFamily="2" charset="0"/>
            </a:endParaRPr>
          </a:p>
          <a:p>
            <a:pPr>
              <a:lnSpc>
                <a:spcPct val="140000"/>
              </a:lnSpc>
            </a:pPr>
            <a:endParaRPr lang="en-US" sz="900" dirty="0">
              <a:solidFill>
                <a:srgbClr val="4A5267"/>
              </a:solidFill>
              <a:latin typeface="Helvetica" pitchFamily="2" charset="0"/>
            </a:endParaRPr>
          </a:p>
        </p:txBody>
      </p:sp>
      <p:sp>
        <p:nvSpPr>
          <p:cNvPr id="41" name="TextBox 40">
            <a:extLst>
              <a:ext uri="{FF2B5EF4-FFF2-40B4-BE49-F238E27FC236}">
                <a16:creationId xmlns:a16="http://schemas.microsoft.com/office/drawing/2014/main" id="{1643061C-727F-804C-99CE-763BC1D59EF3}"/>
              </a:ext>
            </a:extLst>
          </p:cNvPr>
          <p:cNvSpPr txBox="1"/>
          <p:nvPr/>
        </p:nvSpPr>
        <p:spPr>
          <a:xfrm>
            <a:off x="11482248" y="6224947"/>
            <a:ext cx="348173" cy="276999"/>
          </a:xfrm>
          <a:prstGeom prst="rect">
            <a:avLst/>
          </a:prstGeom>
          <a:noFill/>
        </p:spPr>
        <p:txBody>
          <a:bodyPr wrap="none" rtlCol="0">
            <a:spAutoFit/>
          </a:bodyPr>
          <a:lstStyle/>
          <a:p>
            <a:pPr algn="r"/>
            <a:fld id="{3D84D9FA-1F41-744C-B738-DD7336045975}" type="slidenum">
              <a:rPr lang="en-US" sz="1200" smtClean="0">
                <a:latin typeface="Core Sans M 35 Light" panose="020F0303030302020204" pitchFamily="34" charset="0"/>
              </a:rPr>
              <a:t>5</a:t>
            </a:fld>
            <a:endParaRPr lang="en-US" sz="1200">
              <a:latin typeface="Core Sans M 35 Light" panose="020F0303030302020204" pitchFamily="34" charset="0"/>
            </a:endParaRPr>
          </a:p>
        </p:txBody>
      </p:sp>
      <p:cxnSp>
        <p:nvCxnSpPr>
          <p:cNvPr id="42" name="Straight Connector 41">
            <a:extLst>
              <a:ext uri="{FF2B5EF4-FFF2-40B4-BE49-F238E27FC236}">
                <a16:creationId xmlns:a16="http://schemas.microsoft.com/office/drawing/2014/main" id="{A0476130-F749-9D4B-BFF3-2F73B44D986E}"/>
              </a:ext>
            </a:extLst>
          </p:cNvPr>
          <p:cNvCxnSpPr>
            <a:cxnSpLocks/>
          </p:cNvCxnSpPr>
          <p:nvPr/>
        </p:nvCxnSpPr>
        <p:spPr>
          <a:xfrm>
            <a:off x="11857528" y="321138"/>
            <a:ext cx="0" cy="361771"/>
          </a:xfrm>
          <a:prstGeom prst="line">
            <a:avLst/>
          </a:prstGeom>
          <a:ln w="12700">
            <a:solidFill>
              <a:srgbClr val="DC1E35"/>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DDF8E89-9D2D-984E-B180-E83CA5147325}"/>
              </a:ext>
            </a:extLst>
          </p:cNvPr>
          <p:cNvCxnSpPr>
            <a:cxnSpLocks/>
          </p:cNvCxnSpPr>
          <p:nvPr/>
        </p:nvCxnSpPr>
        <p:spPr>
          <a:xfrm>
            <a:off x="11857528" y="6175091"/>
            <a:ext cx="0" cy="361771"/>
          </a:xfrm>
          <a:prstGeom prst="line">
            <a:avLst/>
          </a:prstGeom>
          <a:ln w="12700">
            <a:solidFill>
              <a:srgbClr val="DC1E35"/>
            </a:solidFill>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12EB9BFE-A1C0-F34D-A820-06B8F44FF9D7}"/>
              </a:ext>
            </a:extLst>
          </p:cNvPr>
          <p:cNvSpPr txBox="1"/>
          <p:nvPr/>
        </p:nvSpPr>
        <p:spPr>
          <a:xfrm>
            <a:off x="9721381" y="365568"/>
            <a:ext cx="2109040" cy="276999"/>
          </a:xfrm>
          <a:prstGeom prst="rect">
            <a:avLst/>
          </a:prstGeom>
          <a:noFill/>
        </p:spPr>
        <p:txBody>
          <a:bodyPr wrap="none" rtlCol="0">
            <a:spAutoFit/>
          </a:bodyPr>
          <a:lstStyle/>
          <a:p>
            <a:pPr algn="r"/>
            <a:r>
              <a:rPr lang="en-US" sz="1200" dirty="0">
                <a:solidFill>
                  <a:srgbClr val="DC1E35"/>
                </a:solidFill>
                <a:latin typeface="Core Sans M 55 Medium" panose="020F0603030302020204" pitchFamily="34" charset="0"/>
              </a:rPr>
              <a:t>React 19 </a:t>
            </a:r>
            <a:r>
              <a:rPr lang="en-US" sz="1200" dirty="0">
                <a:solidFill>
                  <a:srgbClr val="4A5267"/>
                </a:solidFill>
                <a:latin typeface="Core Sans M 35 Light" panose="020F0303030302020204" pitchFamily="34" charset="0"/>
              </a:rPr>
              <a:t>– Usage Statistics</a:t>
            </a:r>
          </a:p>
        </p:txBody>
      </p:sp>
      <p:sp>
        <p:nvSpPr>
          <p:cNvPr id="45" name="TextBox 44">
            <a:extLst>
              <a:ext uri="{FF2B5EF4-FFF2-40B4-BE49-F238E27FC236}">
                <a16:creationId xmlns:a16="http://schemas.microsoft.com/office/drawing/2014/main" id="{A258A705-A4C2-6645-B05D-BF04AF56F8F3}"/>
              </a:ext>
            </a:extLst>
          </p:cNvPr>
          <p:cNvSpPr txBox="1"/>
          <p:nvPr/>
        </p:nvSpPr>
        <p:spPr>
          <a:xfrm>
            <a:off x="4171074" y="1018418"/>
            <a:ext cx="3857338" cy="523220"/>
          </a:xfrm>
          <a:prstGeom prst="rect">
            <a:avLst/>
          </a:prstGeom>
          <a:noFill/>
        </p:spPr>
        <p:txBody>
          <a:bodyPr wrap="none" rtlCol="0">
            <a:spAutoFit/>
          </a:bodyPr>
          <a:lstStyle/>
          <a:p>
            <a:pPr algn="ctr"/>
            <a:r>
              <a:rPr lang="en-US" sz="2800" dirty="0">
                <a:solidFill>
                  <a:srgbClr val="DC1E35"/>
                </a:solidFill>
                <a:latin typeface="Core Sans M 35 Light" panose="020F0303030302020204" pitchFamily="34" charset="0"/>
              </a:rPr>
              <a:t>React </a:t>
            </a:r>
            <a:r>
              <a:rPr lang="en-US" sz="2800" dirty="0">
                <a:solidFill>
                  <a:srgbClr val="4A5267"/>
                </a:solidFill>
                <a:latin typeface="Core Sans M 35 Light" panose="020F0303030302020204" pitchFamily="34" charset="0"/>
              </a:rPr>
              <a:t>Usage Statistics</a:t>
            </a:r>
          </a:p>
        </p:txBody>
      </p:sp>
      <p:cxnSp>
        <p:nvCxnSpPr>
          <p:cNvPr id="47" name="Straight Connector 46">
            <a:extLst>
              <a:ext uri="{FF2B5EF4-FFF2-40B4-BE49-F238E27FC236}">
                <a16:creationId xmlns:a16="http://schemas.microsoft.com/office/drawing/2014/main" id="{A6A38AF5-26F6-7D49-8CAA-7886D1579A3B}"/>
              </a:ext>
            </a:extLst>
          </p:cNvPr>
          <p:cNvCxnSpPr>
            <a:cxnSpLocks/>
          </p:cNvCxnSpPr>
          <p:nvPr/>
        </p:nvCxnSpPr>
        <p:spPr>
          <a:xfrm>
            <a:off x="351327" y="6178826"/>
            <a:ext cx="0" cy="361771"/>
          </a:xfrm>
          <a:prstGeom prst="line">
            <a:avLst/>
          </a:prstGeom>
          <a:ln w="12700">
            <a:solidFill>
              <a:srgbClr val="DC1E35"/>
            </a:solidFill>
          </a:ln>
        </p:spPr>
        <p:style>
          <a:lnRef idx="1">
            <a:schemeClr val="accent1"/>
          </a:lnRef>
          <a:fillRef idx="0">
            <a:schemeClr val="accent1"/>
          </a:fillRef>
          <a:effectRef idx="0">
            <a:schemeClr val="accent1"/>
          </a:effectRef>
          <a:fontRef idx="minor">
            <a:schemeClr val="tx1"/>
          </a:fontRef>
        </p:style>
      </p:cxnSp>
      <p:pic>
        <p:nvPicPr>
          <p:cNvPr id="48" name="Graphic 47">
            <a:extLst>
              <a:ext uri="{FF2B5EF4-FFF2-40B4-BE49-F238E27FC236}">
                <a16:creationId xmlns:a16="http://schemas.microsoft.com/office/drawing/2014/main" id="{032AAD4D-D8C2-1743-918A-A623FD928F95}"/>
              </a:ext>
            </a:extLst>
          </p:cNvPr>
          <p:cNvPicPr>
            <a:picLocks noChangeAspect="1"/>
          </p:cNvPicPr>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322439" y="321138"/>
            <a:ext cx="1884326" cy="406202"/>
          </a:xfrm>
          <a:prstGeom prst="rect">
            <a:avLst/>
          </a:prstGeom>
        </p:spPr>
      </p:pic>
      <p:pic>
        <p:nvPicPr>
          <p:cNvPr id="49" name="Graphic 48">
            <a:extLst>
              <a:ext uri="{FF2B5EF4-FFF2-40B4-BE49-F238E27FC236}">
                <a16:creationId xmlns:a16="http://schemas.microsoft.com/office/drawing/2014/main" id="{BC33DED2-0B45-9D43-8443-B91368043C77}"/>
              </a:ext>
            </a:extLst>
          </p:cNvPr>
          <p:cNvPicPr>
            <a:picLocks noChangeAspect="1"/>
          </p:cNvPicPr>
          <p:nvPr/>
        </p:nvPicPr>
        <p:blipFill>
          <a:blip r:embed="rId7" cstate="email">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480395" y="6305029"/>
            <a:ext cx="1392353" cy="117996"/>
          </a:xfrm>
          <a:prstGeom prst="rect">
            <a:avLst/>
          </a:prstGeom>
        </p:spPr>
      </p:pic>
      <p:pic>
        <p:nvPicPr>
          <p:cNvPr id="12294" name="Picture 6" descr="Shopify Logo PNG Transparent Images - PNG All">
            <a:extLst>
              <a:ext uri="{FF2B5EF4-FFF2-40B4-BE49-F238E27FC236}">
                <a16:creationId xmlns:a16="http://schemas.microsoft.com/office/drawing/2014/main" id="{D8C618BA-309B-8259-B526-BA24F98EB6BC}"/>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26121" t="17245" r="27871" b="16021"/>
          <a:stretch/>
        </p:blipFill>
        <p:spPr bwMode="auto">
          <a:xfrm>
            <a:off x="1144338" y="2516705"/>
            <a:ext cx="1219362" cy="1219193"/>
          </a:xfrm>
          <a:prstGeom prst="rect">
            <a:avLst/>
          </a:prstGeom>
          <a:noFill/>
          <a:extLst>
            <a:ext uri="{909E8E84-426E-40DD-AFC4-6F175D3DCCD1}">
              <a14:hiddenFill xmlns:a14="http://schemas.microsoft.com/office/drawing/2010/main">
                <a:solidFill>
                  <a:srgbClr val="FFFFFF"/>
                </a:solidFill>
              </a14:hiddenFill>
            </a:ext>
          </a:extLst>
        </p:spPr>
      </p:pic>
      <p:pic>
        <p:nvPicPr>
          <p:cNvPr id="5" name="Graphic 4">
            <a:extLst>
              <a:ext uri="{FF2B5EF4-FFF2-40B4-BE49-F238E27FC236}">
                <a16:creationId xmlns:a16="http://schemas.microsoft.com/office/drawing/2014/main" id="{52311B20-0367-5EA5-05D7-C0F4A8CC8AC2}"/>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205552" y="3005877"/>
            <a:ext cx="2228850" cy="533400"/>
          </a:xfrm>
          <a:prstGeom prst="rect">
            <a:avLst/>
          </a:prstGeom>
        </p:spPr>
      </p:pic>
      <p:pic>
        <p:nvPicPr>
          <p:cNvPr id="7" name="Picture 6" descr="A red triangle with white text and a green leaf&#10;&#10;Description automatically generated">
            <a:extLst>
              <a:ext uri="{FF2B5EF4-FFF2-40B4-BE49-F238E27FC236}">
                <a16:creationId xmlns:a16="http://schemas.microsoft.com/office/drawing/2014/main" id="{4B0ECC45-DEF4-069F-E615-119F5CC95D24}"/>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900762" y="1922260"/>
            <a:ext cx="886616" cy="791000"/>
          </a:xfrm>
          <a:prstGeom prst="rect">
            <a:avLst/>
          </a:prstGeom>
        </p:spPr>
      </p:pic>
      <p:pic>
        <p:nvPicPr>
          <p:cNvPr id="12300" name="Picture 12" descr="rogers-logo | Xperia Blog">
            <a:extLst>
              <a:ext uri="{FF2B5EF4-FFF2-40B4-BE49-F238E27FC236}">
                <a16:creationId xmlns:a16="http://schemas.microsoft.com/office/drawing/2014/main" id="{65DBE75D-08BD-399E-FE09-D1CDAD0E7D62}"/>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575848" y="2699632"/>
            <a:ext cx="839645" cy="839645"/>
          </a:xfrm>
          <a:prstGeom prst="rect">
            <a:avLst/>
          </a:prstGeom>
          <a:noFill/>
          <a:extLst>
            <a:ext uri="{909E8E84-426E-40DD-AFC4-6F175D3DCCD1}">
              <a14:hiddenFill xmlns:a14="http://schemas.microsoft.com/office/drawing/2010/main">
                <a:solidFill>
                  <a:srgbClr val="FFFFFF"/>
                </a:solidFill>
              </a14:hiddenFill>
            </a:ext>
          </a:extLst>
        </p:spPr>
      </p:pic>
      <p:pic>
        <p:nvPicPr>
          <p:cNvPr id="12304" name="Picture 16" descr="ChatGPT Logo and symbol, meaning, history, PNG, brand">
            <a:extLst>
              <a:ext uri="{FF2B5EF4-FFF2-40B4-BE49-F238E27FC236}">
                <a16:creationId xmlns:a16="http://schemas.microsoft.com/office/drawing/2014/main" id="{05FF9A0A-B2E0-D12C-583B-6CA2365EB097}"/>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l="24408" t="7031" r="26334" b="6500"/>
          <a:stretch/>
        </p:blipFill>
        <p:spPr bwMode="auto">
          <a:xfrm>
            <a:off x="4786484" y="2002771"/>
            <a:ext cx="1031017" cy="1018089"/>
          </a:xfrm>
          <a:prstGeom prst="rect">
            <a:avLst/>
          </a:prstGeom>
          <a:noFill/>
          <a:extLst>
            <a:ext uri="{909E8E84-426E-40DD-AFC4-6F175D3DCCD1}">
              <a14:hiddenFill xmlns:a14="http://schemas.microsoft.com/office/drawing/2010/main">
                <a:solidFill>
                  <a:srgbClr val="FFFFFF"/>
                </a:solidFill>
              </a14:hiddenFill>
            </a:ext>
          </a:extLst>
        </p:spPr>
      </p:pic>
      <p:pic>
        <p:nvPicPr>
          <p:cNvPr id="12306" name="Picture 18" descr="Netflix Logo and symbol, meaning, history, PNG, brand">
            <a:extLst>
              <a:ext uri="{FF2B5EF4-FFF2-40B4-BE49-F238E27FC236}">
                <a16:creationId xmlns:a16="http://schemas.microsoft.com/office/drawing/2014/main" id="{F12C3307-CC53-7B38-6D9F-49F5F0FCB8D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993776" y="2138519"/>
            <a:ext cx="1615350" cy="908634"/>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DF833002-6121-FA01-44BE-7CF7DE7CCDF6}"/>
              </a:ext>
            </a:extLst>
          </p:cNvPr>
          <p:cNvSpPr txBox="1"/>
          <p:nvPr/>
        </p:nvSpPr>
        <p:spPr>
          <a:xfrm>
            <a:off x="8370409" y="4506694"/>
            <a:ext cx="3137520" cy="338554"/>
          </a:xfrm>
          <a:prstGeom prst="rect">
            <a:avLst/>
          </a:prstGeom>
          <a:noFill/>
        </p:spPr>
        <p:txBody>
          <a:bodyPr wrap="square" rtlCol="0">
            <a:spAutoFit/>
          </a:bodyPr>
          <a:lstStyle/>
          <a:p>
            <a:pPr algn="ctr"/>
            <a:r>
              <a:rPr lang="en-US" sz="1600" dirty="0" err="1">
                <a:solidFill>
                  <a:srgbClr val="4A5267"/>
                </a:solidFill>
                <a:latin typeface="Core Sans M 35 Light" panose="020F0303030302020204" pitchFamily="34" charset="0"/>
              </a:rPr>
              <a:t>npm</a:t>
            </a:r>
            <a:r>
              <a:rPr lang="en-US" sz="1600" dirty="0">
                <a:solidFill>
                  <a:srgbClr val="4A5267"/>
                </a:solidFill>
                <a:latin typeface="Core Sans M 35 Light" panose="020F0303030302020204" pitchFamily="34" charset="0"/>
              </a:rPr>
              <a:t> weekly downloads</a:t>
            </a:r>
          </a:p>
        </p:txBody>
      </p:sp>
      <p:sp>
        <p:nvSpPr>
          <p:cNvPr id="18" name="Овал 32">
            <a:extLst>
              <a:ext uri="{FF2B5EF4-FFF2-40B4-BE49-F238E27FC236}">
                <a16:creationId xmlns:a16="http://schemas.microsoft.com/office/drawing/2014/main" id="{56410D69-53E4-BC1C-446B-69BAF9E49339}"/>
              </a:ext>
            </a:extLst>
          </p:cNvPr>
          <p:cNvSpPr/>
          <p:nvPr/>
        </p:nvSpPr>
        <p:spPr>
          <a:xfrm>
            <a:off x="9356160" y="2266491"/>
            <a:ext cx="1306606" cy="144773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descr="A red and white logo&#10;&#10;Description automatically generated">
            <a:extLst>
              <a:ext uri="{FF2B5EF4-FFF2-40B4-BE49-F238E27FC236}">
                <a16:creationId xmlns:a16="http://schemas.microsoft.com/office/drawing/2014/main" id="{6BAC5318-CE7A-A891-6249-0B51E0830BBB}"/>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0163512" y="2810843"/>
            <a:ext cx="998508" cy="388309"/>
          </a:xfrm>
          <a:prstGeom prst="rect">
            <a:avLst/>
          </a:prstGeom>
        </p:spPr>
      </p:pic>
      <p:pic>
        <p:nvPicPr>
          <p:cNvPr id="21" name="Graphic 20">
            <a:extLst>
              <a:ext uri="{FF2B5EF4-FFF2-40B4-BE49-F238E27FC236}">
                <a16:creationId xmlns:a16="http://schemas.microsoft.com/office/drawing/2014/main" id="{6C4E4406-0EFD-A1BB-FB93-08F1E2CCBFD5}"/>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8979546" y="2492838"/>
            <a:ext cx="959622" cy="863492"/>
          </a:xfrm>
          <a:prstGeom prst="rect">
            <a:avLst/>
          </a:prstGeom>
        </p:spPr>
      </p:pic>
      <p:pic>
        <p:nvPicPr>
          <p:cNvPr id="2" name="Picture 4">
            <a:extLst>
              <a:ext uri="{FF2B5EF4-FFF2-40B4-BE49-F238E27FC236}">
                <a16:creationId xmlns:a16="http://schemas.microsoft.com/office/drawing/2014/main" id="{709F866F-3FB5-8F74-5D6C-FD6E8A75AC31}"/>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2523130" y="248873"/>
            <a:ext cx="985346" cy="5507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911611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extBox 33">
            <a:extLst>
              <a:ext uri="{FF2B5EF4-FFF2-40B4-BE49-F238E27FC236}">
                <a16:creationId xmlns:a16="http://schemas.microsoft.com/office/drawing/2014/main" id="{D8B89413-A466-4A46-B080-2A0F2354137A}"/>
              </a:ext>
            </a:extLst>
          </p:cNvPr>
          <p:cNvSpPr txBox="1"/>
          <p:nvPr/>
        </p:nvSpPr>
        <p:spPr>
          <a:xfrm>
            <a:off x="11482248" y="6224947"/>
            <a:ext cx="348173" cy="276999"/>
          </a:xfrm>
          <a:prstGeom prst="rect">
            <a:avLst/>
          </a:prstGeom>
          <a:noFill/>
        </p:spPr>
        <p:txBody>
          <a:bodyPr wrap="none" rtlCol="0">
            <a:spAutoFit/>
          </a:bodyPr>
          <a:lstStyle/>
          <a:p>
            <a:pPr algn="r"/>
            <a:fld id="{3D84D9FA-1F41-744C-B738-DD7336045975}" type="slidenum">
              <a:rPr lang="en-US" sz="1200" smtClean="0">
                <a:latin typeface="Core Sans M 35 Light" panose="020F0303030302020204" pitchFamily="34" charset="0"/>
              </a:rPr>
              <a:t>50</a:t>
            </a:fld>
            <a:endParaRPr lang="en-US" sz="1200">
              <a:latin typeface="Core Sans M 35 Light" panose="020F0303030302020204" pitchFamily="34" charset="0"/>
            </a:endParaRPr>
          </a:p>
        </p:txBody>
      </p:sp>
      <p:cxnSp>
        <p:nvCxnSpPr>
          <p:cNvPr id="35" name="Straight Connector 34">
            <a:extLst>
              <a:ext uri="{FF2B5EF4-FFF2-40B4-BE49-F238E27FC236}">
                <a16:creationId xmlns:a16="http://schemas.microsoft.com/office/drawing/2014/main" id="{A7ABFCCF-4F37-5D49-97D4-1C0B45AE6005}"/>
              </a:ext>
            </a:extLst>
          </p:cNvPr>
          <p:cNvCxnSpPr>
            <a:cxnSpLocks/>
          </p:cNvCxnSpPr>
          <p:nvPr/>
        </p:nvCxnSpPr>
        <p:spPr>
          <a:xfrm>
            <a:off x="11857528" y="321138"/>
            <a:ext cx="0" cy="361771"/>
          </a:xfrm>
          <a:prstGeom prst="line">
            <a:avLst/>
          </a:prstGeom>
          <a:ln w="12700">
            <a:solidFill>
              <a:srgbClr val="DC1E35"/>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F3BD5120-9210-6143-9F69-7DC8DEF4E083}"/>
              </a:ext>
            </a:extLst>
          </p:cNvPr>
          <p:cNvCxnSpPr>
            <a:cxnSpLocks/>
          </p:cNvCxnSpPr>
          <p:nvPr/>
        </p:nvCxnSpPr>
        <p:spPr>
          <a:xfrm>
            <a:off x="11857528" y="6175091"/>
            <a:ext cx="0" cy="361771"/>
          </a:xfrm>
          <a:prstGeom prst="line">
            <a:avLst/>
          </a:prstGeom>
          <a:ln w="12700">
            <a:solidFill>
              <a:srgbClr val="DC1E35"/>
            </a:solidFill>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669129D9-1016-334A-8732-4B49B4E4647F}"/>
              </a:ext>
            </a:extLst>
          </p:cNvPr>
          <p:cNvSpPr txBox="1"/>
          <p:nvPr/>
        </p:nvSpPr>
        <p:spPr>
          <a:xfrm>
            <a:off x="10328791" y="365568"/>
            <a:ext cx="1501630" cy="276999"/>
          </a:xfrm>
          <a:prstGeom prst="rect">
            <a:avLst/>
          </a:prstGeom>
          <a:noFill/>
        </p:spPr>
        <p:txBody>
          <a:bodyPr wrap="none" rtlCol="0">
            <a:spAutoFit/>
          </a:bodyPr>
          <a:lstStyle/>
          <a:p>
            <a:pPr algn="r"/>
            <a:r>
              <a:rPr lang="en-US" sz="1200" dirty="0">
                <a:solidFill>
                  <a:srgbClr val="DC1E35"/>
                </a:solidFill>
                <a:latin typeface="Core Sans M 55 Medium" panose="020F0603030302020204" pitchFamily="34" charset="0"/>
              </a:rPr>
              <a:t>React 19 </a:t>
            </a:r>
            <a:r>
              <a:rPr lang="en-US" sz="1200" dirty="0">
                <a:solidFill>
                  <a:srgbClr val="4A5267"/>
                </a:solidFill>
                <a:latin typeface="Core Sans M 35 Light" panose="020F0303030302020204" pitchFamily="34" charset="0"/>
              </a:rPr>
              <a:t>– Actions</a:t>
            </a:r>
          </a:p>
        </p:txBody>
      </p:sp>
      <p:cxnSp>
        <p:nvCxnSpPr>
          <p:cNvPr id="39" name="Straight Connector 38">
            <a:extLst>
              <a:ext uri="{FF2B5EF4-FFF2-40B4-BE49-F238E27FC236}">
                <a16:creationId xmlns:a16="http://schemas.microsoft.com/office/drawing/2014/main" id="{47A1194E-6020-524B-A700-6A1191C1771D}"/>
              </a:ext>
            </a:extLst>
          </p:cNvPr>
          <p:cNvCxnSpPr>
            <a:cxnSpLocks/>
          </p:cNvCxnSpPr>
          <p:nvPr/>
        </p:nvCxnSpPr>
        <p:spPr>
          <a:xfrm>
            <a:off x="351327" y="6178826"/>
            <a:ext cx="0" cy="361771"/>
          </a:xfrm>
          <a:prstGeom prst="line">
            <a:avLst/>
          </a:prstGeom>
          <a:ln w="12700">
            <a:solidFill>
              <a:srgbClr val="DC1E35"/>
            </a:solidFill>
          </a:ln>
        </p:spPr>
        <p:style>
          <a:lnRef idx="1">
            <a:schemeClr val="accent1"/>
          </a:lnRef>
          <a:fillRef idx="0">
            <a:schemeClr val="accent1"/>
          </a:fillRef>
          <a:effectRef idx="0">
            <a:schemeClr val="accent1"/>
          </a:effectRef>
          <a:fontRef idx="minor">
            <a:schemeClr val="tx1"/>
          </a:fontRef>
        </p:style>
      </p:cxnSp>
      <p:pic>
        <p:nvPicPr>
          <p:cNvPr id="43" name="Graphic 42">
            <a:extLst>
              <a:ext uri="{FF2B5EF4-FFF2-40B4-BE49-F238E27FC236}">
                <a16:creationId xmlns:a16="http://schemas.microsoft.com/office/drawing/2014/main" id="{F8282668-0591-0946-806F-4B6A27F56C73}"/>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322439" y="321138"/>
            <a:ext cx="1884326" cy="406202"/>
          </a:xfrm>
          <a:prstGeom prst="rect">
            <a:avLst/>
          </a:prstGeom>
        </p:spPr>
      </p:pic>
      <p:pic>
        <p:nvPicPr>
          <p:cNvPr id="44" name="Graphic 43">
            <a:extLst>
              <a:ext uri="{FF2B5EF4-FFF2-40B4-BE49-F238E27FC236}">
                <a16:creationId xmlns:a16="http://schemas.microsoft.com/office/drawing/2014/main" id="{3B0E865A-1CD1-1C4B-A488-ACAAD5B64CF8}"/>
              </a:ext>
            </a:extLst>
          </p:cNvPr>
          <p:cNvPicPr>
            <a:picLocks noChangeAspect="1"/>
          </p:cNvPicPr>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480395" y="6305029"/>
            <a:ext cx="1392353" cy="117996"/>
          </a:xfrm>
          <a:prstGeom prst="rect">
            <a:avLst/>
          </a:prstGeom>
        </p:spPr>
      </p:pic>
      <p:sp>
        <p:nvSpPr>
          <p:cNvPr id="3" name="TextBox 2">
            <a:extLst>
              <a:ext uri="{FF2B5EF4-FFF2-40B4-BE49-F238E27FC236}">
                <a16:creationId xmlns:a16="http://schemas.microsoft.com/office/drawing/2014/main" id="{141E6005-1F0E-0181-8CAD-4D45CE499724}"/>
              </a:ext>
            </a:extLst>
          </p:cNvPr>
          <p:cNvSpPr txBox="1"/>
          <p:nvPr/>
        </p:nvSpPr>
        <p:spPr>
          <a:xfrm>
            <a:off x="1519717" y="2494267"/>
            <a:ext cx="2733441" cy="461665"/>
          </a:xfrm>
          <a:prstGeom prst="rect">
            <a:avLst/>
          </a:prstGeom>
          <a:noFill/>
        </p:spPr>
        <p:txBody>
          <a:bodyPr wrap="none" rtlCol="0">
            <a:spAutoFit/>
          </a:bodyPr>
          <a:lstStyle/>
          <a:p>
            <a:r>
              <a:rPr lang="en-US" sz="2400" b="1" dirty="0" err="1">
                <a:solidFill>
                  <a:schemeClr val="tx1">
                    <a:lumMod val="75000"/>
                    <a:lumOff val="25000"/>
                  </a:schemeClr>
                </a:solidFill>
                <a:effectLst/>
                <a:latin typeface="Consolas" panose="020B0609020204030204" pitchFamily="49" charset="0"/>
              </a:rPr>
              <a:t>useTransition</a:t>
            </a:r>
            <a:r>
              <a:rPr lang="en-US" sz="2400" b="1" dirty="0">
                <a:solidFill>
                  <a:schemeClr val="tx1">
                    <a:lumMod val="75000"/>
                    <a:lumOff val="25000"/>
                  </a:schemeClr>
                </a:solidFill>
                <a:effectLst/>
                <a:latin typeface="Consolas" panose="020B0609020204030204" pitchFamily="49" charset="0"/>
              </a:rPr>
              <a:t>()</a:t>
            </a:r>
            <a:endParaRPr lang="en-US" sz="2400" b="1" dirty="0">
              <a:solidFill>
                <a:schemeClr val="tx1">
                  <a:lumMod val="75000"/>
                  <a:lumOff val="25000"/>
                </a:schemeClr>
              </a:solidFill>
            </a:endParaRPr>
          </a:p>
        </p:txBody>
      </p:sp>
      <p:sp>
        <p:nvSpPr>
          <p:cNvPr id="4" name="TextBox 3">
            <a:extLst>
              <a:ext uri="{FF2B5EF4-FFF2-40B4-BE49-F238E27FC236}">
                <a16:creationId xmlns:a16="http://schemas.microsoft.com/office/drawing/2014/main" id="{9B523C92-EC9E-974E-A849-9D0C1EF11B03}"/>
              </a:ext>
            </a:extLst>
          </p:cNvPr>
          <p:cNvSpPr txBox="1"/>
          <p:nvPr/>
        </p:nvSpPr>
        <p:spPr>
          <a:xfrm>
            <a:off x="1487549" y="3329392"/>
            <a:ext cx="2903359" cy="461665"/>
          </a:xfrm>
          <a:prstGeom prst="rect">
            <a:avLst/>
          </a:prstGeom>
          <a:noFill/>
        </p:spPr>
        <p:txBody>
          <a:bodyPr wrap="none" rtlCol="0">
            <a:spAutoFit/>
          </a:bodyPr>
          <a:lstStyle/>
          <a:p>
            <a:r>
              <a:rPr lang="en-US" sz="2400" b="0" dirty="0" err="1">
                <a:solidFill>
                  <a:srgbClr val="82AAFF"/>
                </a:solidFill>
                <a:effectLst/>
                <a:latin typeface="Consolas" panose="020B0609020204030204" pitchFamily="49" charset="0"/>
              </a:rPr>
              <a:t>useActionState</a:t>
            </a:r>
            <a:r>
              <a:rPr lang="en-US" sz="2400" b="0" dirty="0">
                <a:solidFill>
                  <a:srgbClr val="82AAFF"/>
                </a:solidFill>
                <a:effectLst/>
                <a:latin typeface="Consolas" panose="020B0609020204030204" pitchFamily="49" charset="0"/>
              </a:rPr>
              <a:t>()</a:t>
            </a:r>
            <a:endParaRPr lang="en-US" sz="2400" dirty="0"/>
          </a:p>
        </p:txBody>
      </p:sp>
      <p:sp>
        <p:nvSpPr>
          <p:cNvPr id="5" name="TextBox 4">
            <a:extLst>
              <a:ext uri="{FF2B5EF4-FFF2-40B4-BE49-F238E27FC236}">
                <a16:creationId xmlns:a16="http://schemas.microsoft.com/office/drawing/2014/main" id="{C8762DD4-A3DB-582C-B2F0-2F9D8260C23D}"/>
              </a:ext>
            </a:extLst>
          </p:cNvPr>
          <p:cNvSpPr txBox="1"/>
          <p:nvPr/>
        </p:nvSpPr>
        <p:spPr>
          <a:xfrm>
            <a:off x="1487549" y="4126416"/>
            <a:ext cx="2733441" cy="461665"/>
          </a:xfrm>
          <a:prstGeom prst="rect">
            <a:avLst/>
          </a:prstGeom>
          <a:noFill/>
        </p:spPr>
        <p:txBody>
          <a:bodyPr wrap="none" rtlCol="0">
            <a:spAutoFit/>
          </a:bodyPr>
          <a:lstStyle/>
          <a:p>
            <a:r>
              <a:rPr lang="en-US" sz="2400" b="0" dirty="0" err="1">
                <a:solidFill>
                  <a:srgbClr val="82AAFF"/>
                </a:solidFill>
                <a:effectLst/>
                <a:latin typeface="Consolas" panose="020B0609020204030204" pitchFamily="49" charset="0"/>
              </a:rPr>
              <a:t>useOptimistic</a:t>
            </a:r>
            <a:r>
              <a:rPr lang="en-US" sz="2400" b="0" dirty="0">
                <a:solidFill>
                  <a:srgbClr val="82AAFF"/>
                </a:solidFill>
                <a:effectLst/>
                <a:latin typeface="Consolas" panose="020B0609020204030204" pitchFamily="49" charset="0"/>
              </a:rPr>
              <a:t>()</a:t>
            </a:r>
            <a:endParaRPr lang="en-US" sz="2400" dirty="0"/>
          </a:p>
        </p:txBody>
      </p:sp>
      <p:cxnSp>
        <p:nvCxnSpPr>
          <p:cNvPr id="6" name="Straight Connector 5">
            <a:extLst>
              <a:ext uri="{FF2B5EF4-FFF2-40B4-BE49-F238E27FC236}">
                <a16:creationId xmlns:a16="http://schemas.microsoft.com/office/drawing/2014/main" id="{AB2E47B1-F775-AE07-CA44-A4729E6FE974}"/>
              </a:ext>
            </a:extLst>
          </p:cNvPr>
          <p:cNvCxnSpPr>
            <a:cxnSpLocks/>
          </p:cNvCxnSpPr>
          <p:nvPr/>
        </p:nvCxnSpPr>
        <p:spPr>
          <a:xfrm>
            <a:off x="5662050" y="960662"/>
            <a:ext cx="381208" cy="0"/>
          </a:xfrm>
          <a:prstGeom prst="line">
            <a:avLst/>
          </a:prstGeom>
          <a:ln w="22225">
            <a:solidFill>
              <a:srgbClr val="DC1E35"/>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83B8822C-7B7E-9D00-2028-A0D565AC47B7}"/>
              </a:ext>
            </a:extLst>
          </p:cNvPr>
          <p:cNvSpPr txBox="1"/>
          <p:nvPr/>
        </p:nvSpPr>
        <p:spPr>
          <a:xfrm>
            <a:off x="4893898" y="170296"/>
            <a:ext cx="1917513" cy="707886"/>
          </a:xfrm>
          <a:prstGeom prst="rect">
            <a:avLst/>
          </a:prstGeom>
          <a:noFill/>
        </p:spPr>
        <p:txBody>
          <a:bodyPr wrap="none" rtlCol="0">
            <a:spAutoFit/>
          </a:bodyPr>
          <a:lstStyle/>
          <a:p>
            <a:pPr algn="ctr"/>
            <a:r>
              <a:rPr lang="en-US" sz="4000" dirty="0">
                <a:solidFill>
                  <a:srgbClr val="DC1E35"/>
                </a:solidFill>
                <a:latin typeface="Core Sans M 35 Light" panose="020F0303030302020204" pitchFamily="34" charset="0"/>
              </a:rPr>
              <a:t>Actions</a:t>
            </a:r>
            <a:endParaRPr lang="en-US" sz="4000" dirty="0">
              <a:solidFill>
                <a:srgbClr val="4A5267"/>
              </a:solidFill>
              <a:latin typeface="Core Sans M 35 Light" panose="020F0303030302020204" pitchFamily="34" charset="0"/>
            </a:endParaRPr>
          </a:p>
        </p:txBody>
      </p:sp>
      <p:sp>
        <p:nvSpPr>
          <p:cNvPr id="9" name="TextBox 8">
            <a:extLst>
              <a:ext uri="{FF2B5EF4-FFF2-40B4-BE49-F238E27FC236}">
                <a16:creationId xmlns:a16="http://schemas.microsoft.com/office/drawing/2014/main" id="{78F5E3AC-2C53-23D4-31C1-9D5C53A18513}"/>
              </a:ext>
            </a:extLst>
          </p:cNvPr>
          <p:cNvSpPr txBox="1"/>
          <p:nvPr/>
        </p:nvSpPr>
        <p:spPr>
          <a:xfrm>
            <a:off x="6255972" y="3329392"/>
            <a:ext cx="2733441" cy="461665"/>
          </a:xfrm>
          <a:prstGeom prst="rect">
            <a:avLst/>
          </a:prstGeom>
          <a:noFill/>
        </p:spPr>
        <p:txBody>
          <a:bodyPr wrap="none" rtlCol="0">
            <a:spAutoFit/>
          </a:bodyPr>
          <a:lstStyle/>
          <a:p>
            <a:r>
              <a:rPr lang="en-US" sz="2400" b="0" dirty="0" err="1">
                <a:solidFill>
                  <a:srgbClr val="82AAFF"/>
                </a:solidFill>
                <a:effectLst/>
                <a:latin typeface="Consolas" panose="020B0609020204030204" pitchFamily="49" charset="0"/>
              </a:rPr>
              <a:t>useFormStatus</a:t>
            </a:r>
            <a:r>
              <a:rPr lang="en-US" sz="2400" b="0" dirty="0">
                <a:solidFill>
                  <a:srgbClr val="82AAFF"/>
                </a:solidFill>
                <a:effectLst/>
                <a:latin typeface="Consolas" panose="020B0609020204030204" pitchFamily="49" charset="0"/>
              </a:rPr>
              <a:t>()</a:t>
            </a:r>
            <a:endParaRPr lang="en-US" sz="2400" dirty="0"/>
          </a:p>
        </p:txBody>
      </p:sp>
      <p:sp>
        <p:nvSpPr>
          <p:cNvPr id="10" name="TextBox 9">
            <a:extLst>
              <a:ext uri="{FF2B5EF4-FFF2-40B4-BE49-F238E27FC236}">
                <a16:creationId xmlns:a16="http://schemas.microsoft.com/office/drawing/2014/main" id="{3B96AA3F-84DF-E23E-9982-114DF1DC4DDD}"/>
              </a:ext>
            </a:extLst>
          </p:cNvPr>
          <p:cNvSpPr txBox="1"/>
          <p:nvPr/>
        </p:nvSpPr>
        <p:spPr>
          <a:xfrm>
            <a:off x="6418517" y="2526024"/>
            <a:ext cx="3413114" cy="461665"/>
          </a:xfrm>
          <a:prstGeom prst="rect">
            <a:avLst/>
          </a:prstGeom>
          <a:noFill/>
        </p:spPr>
        <p:txBody>
          <a:bodyPr wrap="none" rtlCol="0">
            <a:spAutoFit/>
          </a:bodyPr>
          <a:lstStyle/>
          <a:p>
            <a:r>
              <a:rPr lang="en-US" sz="2400" b="0" dirty="0">
                <a:solidFill>
                  <a:srgbClr val="89DDFF"/>
                </a:solidFill>
                <a:effectLst/>
                <a:latin typeface="Consolas" panose="020B0609020204030204" pitchFamily="49" charset="0"/>
              </a:rPr>
              <a:t>&lt;</a:t>
            </a:r>
            <a:r>
              <a:rPr lang="en-US" sz="2400" b="0" dirty="0">
                <a:solidFill>
                  <a:srgbClr val="F07178"/>
                </a:solidFill>
                <a:effectLst/>
                <a:latin typeface="Consolas" panose="020B0609020204030204" pitchFamily="49" charset="0"/>
              </a:rPr>
              <a:t>form </a:t>
            </a:r>
            <a:r>
              <a:rPr lang="en-US" sz="2400" b="0" dirty="0">
                <a:solidFill>
                  <a:srgbClr val="C792EA"/>
                </a:solidFill>
                <a:effectLst/>
                <a:latin typeface="Consolas" panose="020B0609020204030204" pitchFamily="49" charset="0"/>
              </a:rPr>
              <a:t>action</a:t>
            </a:r>
            <a:r>
              <a:rPr lang="en-US" sz="2400" b="0" dirty="0">
                <a:solidFill>
                  <a:schemeClr val="accent2">
                    <a:lumMod val="40000"/>
                    <a:lumOff val="60000"/>
                  </a:schemeClr>
                </a:solidFill>
                <a:effectLst/>
                <a:latin typeface="Consolas" panose="020B0609020204030204" pitchFamily="49" charset="0"/>
              </a:rPr>
              <a:t>=</a:t>
            </a:r>
            <a:r>
              <a:rPr lang="en-US" sz="2400" b="0" dirty="0">
                <a:solidFill>
                  <a:schemeClr val="bg1">
                    <a:lumMod val="65000"/>
                  </a:schemeClr>
                </a:solidFill>
                <a:effectLst/>
                <a:latin typeface="Consolas" panose="020B0609020204030204" pitchFamily="49" charset="0"/>
              </a:rPr>
              <a:t>{...}</a:t>
            </a:r>
            <a:r>
              <a:rPr lang="en-US" sz="2400" b="0" dirty="0">
                <a:solidFill>
                  <a:schemeClr val="accent2">
                    <a:lumMod val="40000"/>
                    <a:lumOff val="60000"/>
                  </a:schemeClr>
                </a:solidFill>
                <a:effectLst/>
                <a:latin typeface="Consolas" panose="020B0609020204030204" pitchFamily="49" charset="0"/>
              </a:rPr>
              <a:t>&gt;</a:t>
            </a:r>
          </a:p>
        </p:txBody>
      </p:sp>
    </p:spTree>
    <p:extLst>
      <p:ext uri="{BB962C8B-B14F-4D97-AF65-F5344CB8AC3E}">
        <p14:creationId xmlns:p14="http://schemas.microsoft.com/office/powerpoint/2010/main" val="15872278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extBox 33">
            <a:extLst>
              <a:ext uri="{FF2B5EF4-FFF2-40B4-BE49-F238E27FC236}">
                <a16:creationId xmlns:a16="http://schemas.microsoft.com/office/drawing/2014/main" id="{D8B89413-A466-4A46-B080-2A0F2354137A}"/>
              </a:ext>
            </a:extLst>
          </p:cNvPr>
          <p:cNvSpPr txBox="1"/>
          <p:nvPr/>
        </p:nvSpPr>
        <p:spPr>
          <a:xfrm>
            <a:off x="11482248" y="6224947"/>
            <a:ext cx="348173" cy="276999"/>
          </a:xfrm>
          <a:prstGeom prst="rect">
            <a:avLst/>
          </a:prstGeom>
          <a:noFill/>
        </p:spPr>
        <p:txBody>
          <a:bodyPr wrap="none" rtlCol="0">
            <a:spAutoFit/>
          </a:bodyPr>
          <a:lstStyle/>
          <a:p>
            <a:pPr algn="r"/>
            <a:fld id="{3D84D9FA-1F41-744C-B738-DD7336045975}" type="slidenum">
              <a:rPr lang="en-US" sz="1200" smtClean="0">
                <a:latin typeface="Core Sans M 35 Light" panose="020F0303030302020204" pitchFamily="34" charset="0"/>
              </a:rPr>
              <a:t>51</a:t>
            </a:fld>
            <a:endParaRPr lang="en-US" sz="1200">
              <a:latin typeface="Core Sans M 35 Light" panose="020F0303030302020204" pitchFamily="34" charset="0"/>
            </a:endParaRPr>
          </a:p>
        </p:txBody>
      </p:sp>
      <p:cxnSp>
        <p:nvCxnSpPr>
          <p:cNvPr id="35" name="Straight Connector 34">
            <a:extLst>
              <a:ext uri="{FF2B5EF4-FFF2-40B4-BE49-F238E27FC236}">
                <a16:creationId xmlns:a16="http://schemas.microsoft.com/office/drawing/2014/main" id="{A7ABFCCF-4F37-5D49-97D4-1C0B45AE6005}"/>
              </a:ext>
            </a:extLst>
          </p:cNvPr>
          <p:cNvCxnSpPr>
            <a:cxnSpLocks/>
          </p:cNvCxnSpPr>
          <p:nvPr/>
        </p:nvCxnSpPr>
        <p:spPr>
          <a:xfrm>
            <a:off x="11857528" y="321138"/>
            <a:ext cx="0" cy="361771"/>
          </a:xfrm>
          <a:prstGeom prst="line">
            <a:avLst/>
          </a:prstGeom>
          <a:ln w="12700">
            <a:solidFill>
              <a:srgbClr val="DC1E35"/>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F3BD5120-9210-6143-9F69-7DC8DEF4E083}"/>
              </a:ext>
            </a:extLst>
          </p:cNvPr>
          <p:cNvCxnSpPr>
            <a:cxnSpLocks/>
          </p:cNvCxnSpPr>
          <p:nvPr/>
        </p:nvCxnSpPr>
        <p:spPr>
          <a:xfrm>
            <a:off x="11857528" y="6175091"/>
            <a:ext cx="0" cy="361771"/>
          </a:xfrm>
          <a:prstGeom prst="line">
            <a:avLst/>
          </a:prstGeom>
          <a:ln w="12700">
            <a:solidFill>
              <a:srgbClr val="DC1E35"/>
            </a:solidFill>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669129D9-1016-334A-8732-4B49B4E4647F}"/>
              </a:ext>
            </a:extLst>
          </p:cNvPr>
          <p:cNvSpPr txBox="1"/>
          <p:nvPr/>
        </p:nvSpPr>
        <p:spPr>
          <a:xfrm>
            <a:off x="10328791" y="365568"/>
            <a:ext cx="1501630" cy="276999"/>
          </a:xfrm>
          <a:prstGeom prst="rect">
            <a:avLst/>
          </a:prstGeom>
          <a:noFill/>
        </p:spPr>
        <p:txBody>
          <a:bodyPr wrap="none" rtlCol="0">
            <a:spAutoFit/>
          </a:bodyPr>
          <a:lstStyle/>
          <a:p>
            <a:pPr algn="r"/>
            <a:r>
              <a:rPr lang="en-US" sz="1200" dirty="0">
                <a:solidFill>
                  <a:srgbClr val="DC1E35"/>
                </a:solidFill>
                <a:latin typeface="Core Sans M 55 Medium" panose="020F0603030302020204" pitchFamily="34" charset="0"/>
              </a:rPr>
              <a:t>React 19 </a:t>
            </a:r>
            <a:r>
              <a:rPr lang="en-US" sz="1200" dirty="0">
                <a:solidFill>
                  <a:srgbClr val="4A5267"/>
                </a:solidFill>
                <a:latin typeface="Core Sans M 35 Light" panose="020F0303030302020204" pitchFamily="34" charset="0"/>
              </a:rPr>
              <a:t>– Actions</a:t>
            </a:r>
          </a:p>
        </p:txBody>
      </p:sp>
      <p:cxnSp>
        <p:nvCxnSpPr>
          <p:cNvPr id="39" name="Straight Connector 38">
            <a:extLst>
              <a:ext uri="{FF2B5EF4-FFF2-40B4-BE49-F238E27FC236}">
                <a16:creationId xmlns:a16="http://schemas.microsoft.com/office/drawing/2014/main" id="{47A1194E-6020-524B-A700-6A1191C1771D}"/>
              </a:ext>
            </a:extLst>
          </p:cNvPr>
          <p:cNvCxnSpPr>
            <a:cxnSpLocks/>
          </p:cNvCxnSpPr>
          <p:nvPr/>
        </p:nvCxnSpPr>
        <p:spPr>
          <a:xfrm>
            <a:off x="351327" y="6178826"/>
            <a:ext cx="0" cy="361771"/>
          </a:xfrm>
          <a:prstGeom prst="line">
            <a:avLst/>
          </a:prstGeom>
          <a:ln w="12700">
            <a:solidFill>
              <a:srgbClr val="DC1E35"/>
            </a:solidFill>
          </a:ln>
        </p:spPr>
        <p:style>
          <a:lnRef idx="1">
            <a:schemeClr val="accent1"/>
          </a:lnRef>
          <a:fillRef idx="0">
            <a:schemeClr val="accent1"/>
          </a:fillRef>
          <a:effectRef idx="0">
            <a:schemeClr val="accent1"/>
          </a:effectRef>
          <a:fontRef idx="minor">
            <a:schemeClr val="tx1"/>
          </a:fontRef>
        </p:style>
      </p:cxnSp>
      <p:pic>
        <p:nvPicPr>
          <p:cNvPr id="43" name="Graphic 42">
            <a:extLst>
              <a:ext uri="{FF2B5EF4-FFF2-40B4-BE49-F238E27FC236}">
                <a16:creationId xmlns:a16="http://schemas.microsoft.com/office/drawing/2014/main" id="{F8282668-0591-0946-806F-4B6A27F56C73}"/>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322439" y="321138"/>
            <a:ext cx="1884326" cy="406202"/>
          </a:xfrm>
          <a:prstGeom prst="rect">
            <a:avLst/>
          </a:prstGeom>
        </p:spPr>
      </p:pic>
      <p:pic>
        <p:nvPicPr>
          <p:cNvPr id="44" name="Graphic 43">
            <a:extLst>
              <a:ext uri="{FF2B5EF4-FFF2-40B4-BE49-F238E27FC236}">
                <a16:creationId xmlns:a16="http://schemas.microsoft.com/office/drawing/2014/main" id="{3B0E865A-1CD1-1C4B-A488-ACAAD5B64CF8}"/>
              </a:ext>
            </a:extLst>
          </p:cNvPr>
          <p:cNvPicPr>
            <a:picLocks noChangeAspect="1"/>
          </p:cNvPicPr>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480395" y="6305029"/>
            <a:ext cx="1392353" cy="117996"/>
          </a:xfrm>
          <a:prstGeom prst="rect">
            <a:avLst/>
          </a:prstGeom>
        </p:spPr>
      </p:pic>
      <p:sp>
        <p:nvSpPr>
          <p:cNvPr id="3" name="TextBox 2">
            <a:extLst>
              <a:ext uri="{FF2B5EF4-FFF2-40B4-BE49-F238E27FC236}">
                <a16:creationId xmlns:a16="http://schemas.microsoft.com/office/drawing/2014/main" id="{141E6005-1F0E-0181-8CAD-4D45CE499724}"/>
              </a:ext>
            </a:extLst>
          </p:cNvPr>
          <p:cNvSpPr txBox="1"/>
          <p:nvPr/>
        </p:nvSpPr>
        <p:spPr>
          <a:xfrm>
            <a:off x="1342445" y="1537337"/>
            <a:ext cx="9020418" cy="461665"/>
          </a:xfrm>
          <a:prstGeom prst="rect">
            <a:avLst/>
          </a:prstGeom>
          <a:noFill/>
        </p:spPr>
        <p:txBody>
          <a:bodyPr wrap="none" rtlCol="0">
            <a:spAutoFit/>
          </a:bodyPr>
          <a:lstStyle/>
          <a:p>
            <a:r>
              <a:rPr lang="en-US" sz="2400" b="0" dirty="0">
                <a:solidFill>
                  <a:srgbClr val="82AAFF"/>
                </a:solidFill>
                <a:effectLst/>
                <a:latin typeface="Consolas" panose="020B0609020204030204" pitchFamily="49" charset="0"/>
              </a:rPr>
              <a:t>const [</a:t>
            </a:r>
            <a:r>
              <a:rPr lang="en-US" sz="2400" dirty="0" err="1">
                <a:solidFill>
                  <a:srgbClr val="82AAFF"/>
                </a:solidFill>
                <a:latin typeface="Consolas" panose="020B0609020204030204" pitchFamily="49" charset="0"/>
              </a:rPr>
              <a:t>isPending</a:t>
            </a:r>
            <a:r>
              <a:rPr lang="en-US" sz="2400" dirty="0">
                <a:solidFill>
                  <a:srgbClr val="82AAFF"/>
                </a:solidFill>
                <a:latin typeface="Consolas" panose="020B0609020204030204" pitchFamily="49" charset="0"/>
              </a:rPr>
              <a:t>, </a:t>
            </a:r>
            <a:r>
              <a:rPr lang="en-US" sz="2400" dirty="0" err="1">
                <a:solidFill>
                  <a:srgbClr val="82AAFF"/>
                </a:solidFill>
                <a:latin typeface="Consolas" panose="020B0609020204030204" pitchFamily="49" charset="0"/>
              </a:rPr>
              <a:t>startTransition</a:t>
            </a:r>
            <a:r>
              <a:rPr lang="en-US" sz="2400" dirty="0">
                <a:solidFill>
                  <a:srgbClr val="82AAFF"/>
                </a:solidFill>
                <a:latin typeface="Consolas" panose="020B0609020204030204" pitchFamily="49" charset="0"/>
              </a:rPr>
              <a:t>] = </a:t>
            </a:r>
            <a:r>
              <a:rPr lang="en-US" sz="2400" b="0" dirty="0" err="1">
                <a:solidFill>
                  <a:srgbClr val="82AAFF"/>
                </a:solidFill>
                <a:effectLst/>
                <a:latin typeface="Consolas" panose="020B0609020204030204" pitchFamily="49" charset="0"/>
              </a:rPr>
              <a:t>useTransition</a:t>
            </a:r>
            <a:r>
              <a:rPr lang="en-US" sz="2400" b="0" dirty="0">
                <a:solidFill>
                  <a:srgbClr val="82AAFF"/>
                </a:solidFill>
                <a:effectLst/>
                <a:latin typeface="Consolas" panose="020B0609020204030204" pitchFamily="49" charset="0"/>
              </a:rPr>
              <a:t>()</a:t>
            </a:r>
            <a:endParaRPr lang="en-US" sz="2400" dirty="0"/>
          </a:p>
        </p:txBody>
      </p:sp>
      <p:cxnSp>
        <p:nvCxnSpPr>
          <p:cNvPr id="6" name="Straight Connector 5">
            <a:extLst>
              <a:ext uri="{FF2B5EF4-FFF2-40B4-BE49-F238E27FC236}">
                <a16:creationId xmlns:a16="http://schemas.microsoft.com/office/drawing/2014/main" id="{AB2E47B1-F775-AE07-CA44-A4729E6FE974}"/>
              </a:ext>
            </a:extLst>
          </p:cNvPr>
          <p:cNvCxnSpPr>
            <a:cxnSpLocks/>
          </p:cNvCxnSpPr>
          <p:nvPr/>
        </p:nvCxnSpPr>
        <p:spPr>
          <a:xfrm>
            <a:off x="5662050" y="960662"/>
            <a:ext cx="381208" cy="0"/>
          </a:xfrm>
          <a:prstGeom prst="line">
            <a:avLst/>
          </a:prstGeom>
          <a:ln w="22225">
            <a:solidFill>
              <a:srgbClr val="DC1E35"/>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83B8822C-7B7E-9D00-2028-A0D565AC47B7}"/>
              </a:ext>
            </a:extLst>
          </p:cNvPr>
          <p:cNvSpPr txBox="1"/>
          <p:nvPr/>
        </p:nvSpPr>
        <p:spPr>
          <a:xfrm>
            <a:off x="4893898" y="170296"/>
            <a:ext cx="1917513" cy="707886"/>
          </a:xfrm>
          <a:prstGeom prst="rect">
            <a:avLst/>
          </a:prstGeom>
          <a:noFill/>
        </p:spPr>
        <p:txBody>
          <a:bodyPr wrap="none" rtlCol="0">
            <a:spAutoFit/>
          </a:bodyPr>
          <a:lstStyle/>
          <a:p>
            <a:pPr algn="ctr"/>
            <a:r>
              <a:rPr lang="en-US" sz="4000" dirty="0">
                <a:solidFill>
                  <a:srgbClr val="DC1E35"/>
                </a:solidFill>
                <a:latin typeface="Core Sans M 35 Light" panose="020F0303030302020204" pitchFamily="34" charset="0"/>
              </a:rPr>
              <a:t>Actions</a:t>
            </a:r>
            <a:endParaRPr lang="en-US" sz="4000" dirty="0">
              <a:solidFill>
                <a:srgbClr val="4A5267"/>
              </a:solidFill>
              <a:latin typeface="Core Sans M 35 Light" panose="020F0303030302020204" pitchFamily="34" charset="0"/>
            </a:endParaRPr>
          </a:p>
        </p:txBody>
      </p:sp>
      <p:sp>
        <p:nvSpPr>
          <p:cNvPr id="2" name="TextBox 1">
            <a:extLst>
              <a:ext uri="{FF2B5EF4-FFF2-40B4-BE49-F238E27FC236}">
                <a16:creationId xmlns:a16="http://schemas.microsoft.com/office/drawing/2014/main" id="{85547FB0-8D5D-43D8-28E2-A7662E766D12}"/>
              </a:ext>
            </a:extLst>
          </p:cNvPr>
          <p:cNvSpPr txBox="1"/>
          <p:nvPr/>
        </p:nvSpPr>
        <p:spPr>
          <a:xfrm>
            <a:off x="1712946" y="2902529"/>
            <a:ext cx="8428270" cy="3046988"/>
          </a:xfrm>
          <a:prstGeom prst="rect">
            <a:avLst/>
          </a:prstGeom>
          <a:solidFill>
            <a:schemeClr val="accent6">
              <a:lumMod val="50000"/>
            </a:schemeClr>
          </a:solidFill>
          <a:ln w="38100">
            <a:solidFill>
              <a:srgbClr val="3B5998"/>
            </a:solidFill>
          </a:ln>
        </p:spPr>
        <p:txBody>
          <a:bodyPr wrap="square">
            <a:spAutoFit/>
          </a:bodyPr>
          <a:lstStyle/>
          <a:p>
            <a:r>
              <a:rPr lang="en-US" sz="1600" dirty="0">
                <a:solidFill>
                  <a:srgbClr val="C792EA"/>
                </a:solidFill>
                <a:latin typeface="Consolas" panose="020B0609020204030204" pitchFamily="49" charset="0"/>
              </a:rPr>
              <a:t>function</a:t>
            </a:r>
            <a:r>
              <a:rPr lang="en-US" sz="1600" dirty="0">
                <a:solidFill>
                  <a:srgbClr val="BABED8"/>
                </a:solidFill>
                <a:latin typeface="Consolas" panose="020B0609020204030204" pitchFamily="49" charset="0"/>
              </a:rPr>
              <a:t> </a:t>
            </a:r>
            <a:r>
              <a:rPr lang="en-US" sz="1600" dirty="0" err="1">
                <a:solidFill>
                  <a:srgbClr val="82AAFF"/>
                </a:solidFill>
                <a:latin typeface="Consolas" panose="020B0609020204030204" pitchFamily="49" charset="0"/>
              </a:rPr>
              <a:t>MultiStepForm</a:t>
            </a:r>
            <a:r>
              <a:rPr lang="en-US" sz="1600" dirty="0">
                <a:solidFill>
                  <a:srgbClr val="89DDFF"/>
                </a:solidFill>
                <a:latin typeface="Consolas" panose="020B0609020204030204" pitchFamily="49" charset="0"/>
              </a:rPr>
              <a:t>()</a:t>
            </a:r>
            <a:r>
              <a:rPr lang="en-US" sz="1600" dirty="0">
                <a:solidFill>
                  <a:srgbClr val="BABED8"/>
                </a:solidFill>
                <a:latin typeface="Consolas" panose="020B0609020204030204" pitchFamily="49" charset="0"/>
              </a:rPr>
              <a:t> </a:t>
            </a:r>
            <a:r>
              <a:rPr lang="en-US" sz="1600" dirty="0">
                <a:solidFill>
                  <a:srgbClr val="89DDFF"/>
                </a:solidFill>
                <a:latin typeface="Consolas" panose="020B0609020204030204" pitchFamily="49" charset="0"/>
              </a:rPr>
              <a:t>{</a:t>
            </a:r>
            <a:endParaRPr lang="en-US" sz="1600" dirty="0">
              <a:solidFill>
                <a:srgbClr val="BABED8"/>
              </a:solidFill>
              <a:latin typeface="Consolas" panose="020B0609020204030204" pitchFamily="49" charset="0"/>
            </a:endParaRPr>
          </a:p>
          <a:p>
            <a:r>
              <a:rPr lang="en-US" sz="1600" dirty="0">
                <a:solidFill>
                  <a:srgbClr val="F07178"/>
                </a:solidFill>
                <a:latin typeface="Consolas" panose="020B0609020204030204" pitchFamily="49" charset="0"/>
              </a:rPr>
              <a:t>  </a:t>
            </a:r>
            <a:r>
              <a:rPr lang="en-US" sz="1600" dirty="0">
                <a:solidFill>
                  <a:srgbClr val="C792EA"/>
                </a:solidFill>
                <a:latin typeface="Consolas" panose="020B0609020204030204" pitchFamily="49" charset="0"/>
              </a:rPr>
              <a:t>const</a:t>
            </a:r>
            <a:r>
              <a:rPr lang="en-US" sz="1600" dirty="0">
                <a:solidFill>
                  <a:srgbClr val="F07178"/>
                </a:solidFill>
                <a:latin typeface="Consolas" panose="020B0609020204030204" pitchFamily="49" charset="0"/>
              </a:rPr>
              <a:t> </a:t>
            </a:r>
            <a:r>
              <a:rPr lang="en-US" sz="1600" dirty="0">
                <a:solidFill>
                  <a:srgbClr val="89DDFF"/>
                </a:solidFill>
                <a:latin typeface="Consolas" panose="020B0609020204030204" pitchFamily="49" charset="0"/>
              </a:rPr>
              <a:t>[</a:t>
            </a:r>
            <a:r>
              <a:rPr lang="en-US" sz="1600" dirty="0" err="1">
                <a:solidFill>
                  <a:srgbClr val="BABED8"/>
                </a:solidFill>
                <a:latin typeface="Consolas" panose="020B0609020204030204" pitchFamily="49" charset="0"/>
              </a:rPr>
              <a:t>currentStep</a:t>
            </a:r>
            <a:r>
              <a:rPr lang="en-US" sz="1600" dirty="0">
                <a:solidFill>
                  <a:srgbClr val="89DDFF"/>
                </a:solidFill>
                <a:latin typeface="Consolas" panose="020B0609020204030204" pitchFamily="49" charset="0"/>
              </a:rPr>
              <a:t>,</a:t>
            </a:r>
            <a:r>
              <a:rPr lang="en-US" sz="1600" dirty="0">
                <a:solidFill>
                  <a:srgbClr val="F07178"/>
                </a:solidFill>
                <a:latin typeface="Consolas" panose="020B0609020204030204" pitchFamily="49" charset="0"/>
              </a:rPr>
              <a:t> </a:t>
            </a:r>
            <a:r>
              <a:rPr lang="en-US" sz="1600" dirty="0" err="1">
                <a:solidFill>
                  <a:srgbClr val="82AAFF"/>
                </a:solidFill>
                <a:latin typeface="Consolas" panose="020B0609020204030204" pitchFamily="49" charset="0"/>
              </a:rPr>
              <a:t>setCurrentStep</a:t>
            </a:r>
            <a:r>
              <a:rPr lang="en-US" sz="1600" dirty="0">
                <a:solidFill>
                  <a:srgbClr val="89DDFF"/>
                </a:solidFill>
                <a:latin typeface="Consolas" panose="020B0609020204030204" pitchFamily="49" charset="0"/>
              </a:rPr>
              <a:t>]</a:t>
            </a:r>
            <a:r>
              <a:rPr lang="en-US" sz="1600" dirty="0">
                <a:solidFill>
                  <a:srgbClr val="F07178"/>
                </a:solidFill>
                <a:latin typeface="Consolas" panose="020B0609020204030204" pitchFamily="49" charset="0"/>
              </a:rPr>
              <a:t> </a:t>
            </a:r>
            <a:r>
              <a:rPr lang="en-US" sz="1600" dirty="0">
                <a:solidFill>
                  <a:srgbClr val="89DDFF"/>
                </a:solidFill>
                <a:latin typeface="Consolas" panose="020B0609020204030204" pitchFamily="49" charset="0"/>
              </a:rPr>
              <a:t>=</a:t>
            </a:r>
            <a:r>
              <a:rPr lang="en-US" sz="1600" dirty="0">
                <a:solidFill>
                  <a:srgbClr val="F07178"/>
                </a:solidFill>
                <a:latin typeface="Consolas" panose="020B0609020204030204" pitchFamily="49" charset="0"/>
              </a:rPr>
              <a:t> </a:t>
            </a:r>
            <a:r>
              <a:rPr lang="en-US" sz="1600" dirty="0" err="1">
                <a:solidFill>
                  <a:srgbClr val="82AAFF"/>
                </a:solidFill>
                <a:latin typeface="Consolas" panose="020B0609020204030204" pitchFamily="49" charset="0"/>
              </a:rPr>
              <a:t>useState</a:t>
            </a:r>
            <a:r>
              <a:rPr lang="en-US" sz="1600" dirty="0">
                <a:solidFill>
                  <a:srgbClr val="F07178"/>
                </a:solidFill>
                <a:latin typeface="Consolas" panose="020B0609020204030204" pitchFamily="49" charset="0"/>
              </a:rPr>
              <a:t>(</a:t>
            </a:r>
            <a:r>
              <a:rPr lang="en-US" sz="1600" dirty="0">
                <a:solidFill>
                  <a:srgbClr val="89DDFF"/>
                </a:solidFill>
                <a:latin typeface="Consolas" panose="020B0609020204030204" pitchFamily="49" charset="0"/>
              </a:rPr>
              <a:t>'</a:t>
            </a:r>
            <a:r>
              <a:rPr lang="en-US" sz="1600" dirty="0">
                <a:solidFill>
                  <a:srgbClr val="C3E88D"/>
                </a:solidFill>
                <a:latin typeface="Consolas" panose="020B0609020204030204" pitchFamily="49" charset="0"/>
              </a:rPr>
              <a:t>PERSONAL_INFO</a:t>
            </a:r>
            <a:r>
              <a:rPr lang="en-US" sz="1600" dirty="0">
                <a:solidFill>
                  <a:srgbClr val="89DDFF"/>
                </a:solidFill>
                <a:latin typeface="Consolas" panose="020B0609020204030204" pitchFamily="49" charset="0"/>
              </a:rPr>
              <a:t>'</a:t>
            </a:r>
            <a:r>
              <a:rPr lang="en-US" sz="1600" dirty="0">
                <a:solidFill>
                  <a:srgbClr val="F07178"/>
                </a:solidFill>
                <a:latin typeface="Consolas" panose="020B0609020204030204" pitchFamily="49" charset="0"/>
              </a:rPr>
              <a:t>)</a:t>
            </a:r>
            <a:r>
              <a:rPr lang="en-US" sz="1600" dirty="0">
                <a:solidFill>
                  <a:srgbClr val="89DDFF"/>
                </a:solidFill>
                <a:latin typeface="Consolas" panose="020B0609020204030204" pitchFamily="49" charset="0"/>
              </a:rPr>
              <a:t>;</a:t>
            </a:r>
            <a:endParaRPr lang="en-US" sz="1600" dirty="0">
              <a:solidFill>
                <a:srgbClr val="BABED8"/>
              </a:solidFill>
              <a:latin typeface="Consolas" panose="020B0609020204030204" pitchFamily="49" charset="0"/>
            </a:endParaRPr>
          </a:p>
          <a:p>
            <a:br>
              <a:rPr lang="en-US" sz="1600" dirty="0">
                <a:solidFill>
                  <a:srgbClr val="BABED8"/>
                </a:solidFill>
                <a:latin typeface="Consolas" panose="020B0609020204030204" pitchFamily="49" charset="0"/>
              </a:rPr>
            </a:br>
            <a:r>
              <a:rPr lang="en-US" sz="1600" dirty="0">
                <a:solidFill>
                  <a:srgbClr val="F07178"/>
                </a:solidFill>
                <a:latin typeface="Consolas" panose="020B0609020204030204" pitchFamily="49" charset="0"/>
              </a:rPr>
              <a:t>  </a:t>
            </a:r>
            <a:r>
              <a:rPr lang="en-US" sz="1600" dirty="0">
                <a:solidFill>
                  <a:srgbClr val="C792EA"/>
                </a:solidFill>
                <a:latin typeface="Consolas" panose="020B0609020204030204" pitchFamily="49" charset="0"/>
              </a:rPr>
              <a:t>function</a:t>
            </a:r>
            <a:r>
              <a:rPr lang="en-US" sz="1600" dirty="0">
                <a:solidFill>
                  <a:srgbClr val="F07178"/>
                </a:solidFill>
                <a:latin typeface="Consolas" panose="020B0609020204030204" pitchFamily="49" charset="0"/>
              </a:rPr>
              <a:t> </a:t>
            </a:r>
            <a:r>
              <a:rPr lang="en-US" sz="1600" dirty="0" err="1">
                <a:solidFill>
                  <a:srgbClr val="82AAFF"/>
                </a:solidFill>
                <a:latin typeface="Consolas" panose="020B0609020204030204" pitchFamily="49" charset="0"/>
              </a:rPr>
              <a:t>moveNextStep</a:t>
            </a:r>
            <a:r>
              <a:rPr lang="en-US" sz="1600" dirty="0">
                <a:solidFill>
                  <a:srgbClr val="89DDFF"/>
                </a:solidFill>
                <a:latin typeface="Consolas" panose="020B0609020204030204" pitchFamily="49" charset="0"/>
              </a:rPr>
              <a:t>(</a:t>
            </a:r>
            <a:r>
              <a:rPr lang="en-US" sz="1600" i="1" dirty="0" err="1">
                <a:solidFill>
                  <a:srgbClr val="BABED8"/>
                </a:solidFill>
                <a:latin typeface="Consolas" panose="020B0609020204030204" pitchFamily="49" charset="0"/>
              </a:rPr>
              <a:t>nextStep</a:t>
            </a:r>
            <a:r>
              <a:rPr lang="en-US" sz="1600" dirty="0">
                <a:solidFill>
                  <a:srgbClr val="89DDFF"/>
                </a:solidFill>
                <a:latin typeface="Consolas" panose="020B0609020204030204" pitchFamily="49" charset="0"/>
              </a:rPr>
              <a:t>)</a:t>
            </a:r>
            <a:r>
              <a:rPr lang="en-US" sz="1600" dirty="0">
                <a:solidFill>
                  <a:srgbClr val="F07178"/>
                </a:solidFill>
                <a:latin typeface="Consolas" panose="020B0609020204030204" pitchFamily="49" charset="0"/>
              </a:rPr>
              <a:t> </a:t>
            </a:r>
            <a:r>
              <a:rPr lang="en-US" sz="1600" dirty="0">
                <a:solidFill>
                  <a:srgbClr val="89DDFF"/>
                </a:solidFill>
                <a:latin typeface="Consolas" panose="020B0609020204030204" pitchFamily="49" charset="0"/>
              </a:rPr>
              <a:t>{</a:t>
            </a:r>
            <a:endParaRPr lang="en-US" sz="1600" dirty="0">
              <a:solidFill>
                <a:srgbClr val="BABED8"/>
              </a:solidFill>
              <a:latin typeface="Consolas" panose="020B0609020204030204" pitchFamily="49" charset="0"/>
            </a:endParaRPr>
          </a:p>
          <a:p>
            <a:r>
              <a:rPr lang="en-US" sz="1600" dirty="0">
                <a:solidFill>
                  <a:srgbClr val="F07178"/>
                </a:solidFill>
                <a:latin typeface="Consolas" panose="020B0609020204030204" pitchFamily="49" charset="0"/>
              </a:rPr>
              <a:t>    </a:t>
            </a:r>
            <a:r>
              <a:rPr lang="en-US" sz="1600" dirty="0" err="1">
                <a:solidFill>
                  <a:srgbClr val="82AAFF"/>
                </a:solidFill>
                <a:latin typeface="Consolas" panose="020B0609020204030204" pitchFamily="49" charset="0"/>
              </a:rPr>
              <a:t>startTransition</a:t>
            </a:r>
            <a:r>
              <a:rPr lang="en-US" sz="1600" dirty="0">
                <a:solidFill>
                  <a:srgbClr val="F07178"/>
                </a:solidFill>
                <a:latin typeface="Consolas" panose="020B0609020204030204" pitchFamily="49" charset="0"/>
              </a:rPr>
              <a:t>(async </a:t>
            </a:r>
            <a:r>
              <a:rPr lang="en-US" sz="1600" dirty="0">
                <a:solidFill>
                  <a:srgbClr val="89DDFF"/>
                </a:solidFill>
                <a:latin typeface="Consolas" panose="020B0609020204030204" pitchFamily="49" charset="0"/>
              </a:rPr>
              <a:t>()</a:t>
            </a:r>
            <a:r>
              <a:rPr lang="en-US" sz="1600" dirty="0">
                <a:solidFill>
                  <a:srgbClr val="F07178"/>
                </a:solidFill>
                <a:latin typeface="Consolas" panose="020B0609020204030204" pitchFamily="49" charset="0"/>
              </a:rPr>
              <a:t> </a:t>
            </a:r>
            <a:r>
              <a:rPr lang="en-US" sz="1600" dirty="0">
                <a:solidFill>
                  <a:srgbClr val="C792EA"/>
                </a:solidFill>
                <a:latin typeface="Consolas" panose="020B0609020204030204" pitchFamily="49" charset="0"/>
              </a:rPr>
              <a:t>=&gt;</a:t>
            </a:r>
            <a:r>
              <a:rPr lang="en-US" sz="1600" dirty="0">
                <a:solidFill>
                  <a:srgbClr val="F07178"/>
                </a:solidFill>
                <a:latin typeface="Consolas" panose="020B0609020204030204" pitchFamily="49" charset="0"/>
              </a:rPr>
              <a:t> </a:t>
            </a:r>
            <a:r>
              <a:rPr lang="en-US" sz="1600" dirty="0">
                <a:solidFill>
                  <a:srgbClr val="89DDFF"/>
                </a:solidFill>
                <a:latin typeface="Consolas" panose="020B0609020204030204" pitchFamily="49" charset="0"/>
              </a:rPr>
              <a:t>{</a:t>
            </a:r>
          </a:p>
          <a:p>
            <a:r>
              <a:rPr lang="en-US" sz="1600" dirty="0">
                <a:solidFill>
                  <a:srgbClr val="89DDFF"/>
                </a:solidFill>
                <a:latin typeface="Consolas" panose="020B0609020204030204" pitchFamily="49" charset="0"/>
              </a:rPr>
              <a:t>	</a:t>
            </a:r>
            <a:r>
              <a:rPr lang="en-US" sz="1600" dirty="0">
                <a:solidFill>
                  <a:schemeClr val="bg1">
                    <a:lumMod val="50000"/>
                  </a:schemeClr>
                </a:solidFill>
                <a:latin typeface="Consolas" panose="020B0609020204030204" pitchFamily="49" charset="0"/>
              </a:rPr>
              <a:t>//React 19 – Async support</a:t>
            </a:r>
          </a:p>
          <a:p>
            <a:r>
              <a:rPr lang="en-US" sz="1600" dirty="0">
                <a:solidFill>
                  <a:srgbClr val="89DDFF"/>
                </a:solidFill>
                <a:latin typeface="Consolas" panose="020B0609020204030204" pitchFamily="49" charset="0"/>
              </a:rPr>
              <a:t>	</a:t>
            </a:r>
            <a:r>
              <a:rPr lang="en-US" sz="1600" dirty="0">
                <a:solidFill>
                  <a:srgbClr val="82AAFF"/>
                </a:solidFill>
                <a:latin typeface="Consolas" panose="020B0609020204030204" pitchFamily="49" charset="0"/>
              </a:rPr>
              <a:t>await </a:t>
            </a:r>
            <a:r>
              <a:rPr lang="en-US" sz="1600" dirty="0" err="1">
                <a:solidFill>
                  <a:srgbClr val="82AAFF"/>
                </a:solidFill>
                <a:latin typeface="Consolas" panose="020B0609020204030204" pitchFamily="49" charset="0"/>
              </a:rPr>
              <a:t>fn</a:t>
            </a:r>
            <a:r>
              <a:rPr lang="en-US" sz="1600" dirty="0">
                <a:solidFill>
                  <a:srgbClr val="82AAFF"/>
                </a:solidFill>
                <a:latin typeface="Consolas" panose="020B0609020204030204" pitchFamily="49" charset="0"/>
              </a:rPr>
              <a:t>();</a:t>
            </a:r>
          </a:p>
          <a:p>
            <a:r>
              <a:rPr lang="en-US" sz="1600" dirty="0">
                <a:solidFill>
                  <a:srgbClr val="F07178"/>
                </a:solidFill>
                <a:latin typeface="Consolas" panose="020B0609020204030204" pitchFamily="49" charset="0"/>
              </a:rPr>
              <a:t>        </a:t>
            </a:r>
            <a:r>
              <a:rPr lang="en-US" sz="1600" dirty="0" err="1">
                <a:solidFill>
                  <a:srgbClr val="82AAFF"/>
                </a:solidFill>
                <a:latin typeface="Consolas" panose="020B0609020204030204" pitchFamily="49" charset="0"/>
              </a:rPr>
              <a:t>setCurrentStep</a:t>
            </a:r>
            <a:r>
              <a:rPr lang="en-US" sz="1600" dirty="0">
                <a:solidFill>
                  <a:srgbClr val="F07178"/>
                </a:solidFill>
                <a:latin typeface="Consolas" panose="020B0609020204030204" pitchFamily="49" charset="0"/>
              </a:rPr>
              <a:t>(</a:t>
            </a:r>
            <a:r>
              <a:rPr lang="en-US" sz="1600" i="1" dirty="0" err="1">
                <a:solidFill>
                  <a:srgbClr val="BABED8"/>
                </a:solidFill>
                <a:latin typeface="Consolas" panose="020B0609020204030204" pitchFamily="49" charset="0"/>
              </a:rPr>
              <a:t>nextStep</a:t>
            </a:r>
            <a:r>
              <a:rPr lang="en-US" sz="1600" dirty="0">
                <a:solidFill>
                  <a:srgbClr val="F07178"/>
                </a:solidFill>
                <a:latin typeface="Consolas" panose="020B0609020204030204" pitchFamily="49" charset="0"/>
              </a:rPr>
              <a:t>)</a:t>
            </a:r>
            <a:r>
              <a:rPr lang="en-US" sz="1600" dirty="0">
                <a:solidFill>
                  <a:srgbClr val="89DDFF"/>
                </a:solidFill>
                <a:latin typeface="Consolas" panose="020B0609020204030204" pitchFamily="49" charset="0"/>
              </a:rPr>
              <a:t>;</a:t>
            </a:r>
            <a:endParaRPr lang="en-US" sz="1600" dirty="0">
              <a:solidFill>
                <a:srgbClr val="BABED8"/>
              </a:solidFill>
              <a:latin typeface="Consolas" panose="020B0609020204030204" pitchFamily="49" charset="0"/>
            </a:endParaRPr>
          </a:p>
          <a:p>
            <a:r>
              <a:rPr lang="en-US" sz="1600" dirty="0">
                <a:solidFill>
                  <a:srgbClr val="F07178"/>
                </a:solidFill>
                <a:latin typeface="Consolas" panose="020B0609020204030204" pitchFamily="49" charset="0"/>
              </a:rPr>
              <a:t>    </a:t>
            </a:r>
            <a:r>
              <a:rPr lang="en-US" sz="1600" dirty="0">
                <a:solidFill>
                  <a:srgbClr val="89DDFF"/>
                </a:solidFill>
                <a:latin typeface="Consolas" panose="020B0609020204030204" pitchFamily="49" charset="0"/>
              </a:rPr>
              <a:t>}</a:t>
            </a:r>
            <a:r>
              <a:rPr lang="en-US" sz="1600" dirty="0">
                <a:solidFill>
                  <a:srgbClr val="F07178"/>
                </a:solidFill>
                <a:latin typeface="Consolas" panose="020B0609020204030204" pitchFamily="49" charset="0"/>
              </a:rPr>
              <a:t>)</a:t>
            </a:r>
            <a:r>
              <a:rPr lang="en-US" sz="1600" dirty="0">
                <a:solidFill>
                  <a:srgbClr val="89DDFF"/>
                </a:solidFill>
                <a:latin typeface="Consolas" panose="020B0609020204030204" pitchFamily="49" charset="0"/>
              </a:rPr>
              <a:t>;</a:t>
            </a:r>
            <a:endParaRPr lang="en-US" sz="1600" dirty="0">
              <a:solidFill>
                <a:srgbClr val="BABED8"/>
              </a:solidFill>
              <a:latin typeface="Consolas" panose="020B0609020204030204" pitchFamily="49" charset="0"/>
            </a:endParaRPr>
          </a:p>
          <a:p>
            <a:r>
              <a:rPr lang="en-US" sz="1600" dirty="0">
                <a:solidFill>
                  <a:srgbClr val="F07178"/>
                </a:solidFill>
                <a:latin typeface="Consolas" panose="020B0609020204030204" pitchFamily="49" charset="0"/>
              </a:rPr>
              <a:t>  </a:t>
            </a:r>
            <a:r>
              <a:rPr lang="en-US" sz="1600" dirty="0">
                <a:solidFill>
                  <a:srgbClr val="89DDFF"/>
                </a:solidFill>
                <a:latin typeface="Consolas" panose="020B0609020204030204" pitchFamily="49" charset="0"/>
              </a:rPr>
              <a:t>}</a:t>
            </a:r>
            <a:endParaRPr lang="en-US" sz="1600" dirty="0">
              <a:solidFill>
                <a:srgbClr val="BABED8"/>
              </a:solidFill>
              <a:latin typeface="Consolas" panose="020B0609020204030204" pitchFamily="49" charset="0"/>
            </a:endParaRPr>
          </a:p>
          <a:p>
            <a:r>
              <a:rPr lang="en-US" sz="1600" dirty="0">
                <a:solidFill>
                  <a:srgbClr val="89DDFF"/>
                </a:solidFill>
                <a:latin typeface="Consolas" panose="020B0609020204030204" pitchFamily="49" charset="0"/>
              </a:rPr>
              <a:t>  </a:t>
            </a:r>
            <a:r>
              <a:rPr lang="en-US" sz="1600" i="1" dirty="0">
                <a:solidFill>
                  <a:srgbClr val="464B5D"/>
                </a:solidFill>
                <a:latin typeface="Consolas" panose="020B0609020204030204" pitchFamily="49" charset="0"/>
              </a:rPr>
              <a:t>// ...</a:t>
            </a:r>
            <a:endParaRPr lang="en-US" sz="1600" dirty="0">
              <a:solidFill>
                <a:srgbClr val="BABED8"/>
              </a:solidFill>
              <a:latin typeface="Consolas" panose="020B0609020204030204" pitchFamily="49" charset="0"/>
            </a:endParaRPr>
          </a:p>
          <a:p>
            <a:r>
              <a:rPr lang="en-US" sz="1600" dirty="0">
                <a:solidFill>
                  <a:srgbClr val="89DDFF"/>
                </a:solidFill>
                <a:latin typeface="Consolas" panose="020B0609020204030204" pitchFamily="49" charset="0"/>
              </a:rPr>
              <a:t>}</a:t>
            </a:r>
            <a:endParaRPr lang="en-US" sz="1600" dirty="0">
              <a:solidFill>
                <a:srgbClr val="BABED8"/>
              </a:solidFill>
              <a:latin typeface="Consolas" panose="020B0609020204030204" pitchFamily="49" charset="0"/>
            </a:endParaRPr>
          </a:p>
        </p:txBody>
      </p:sp>
      <p:sp>
        <p:nvSpPr>
          <p:cNvPr id="8" name="TextBox 7">
            <a:extLst>
              <a:ext uri="{FF2B5EF4-FFF2-40B4-BE49-F238E27FC236}">
                <a16:creationId xmlns:a16="http://schemas.microsoft.com/office/drawing/2014/main" id="{D4AD158E-6385-6DFD-A687-C981A3F1C293}"/>
              </a:ext>
            </a:extLst>
          </p:cNvPr>
          <p:cNvSpPr txBox="1"/>
          <p:nvPr/>
        </p:nvSpPr>
        <p:spPr>
          <a:xfrm>
            <a:off x="4316015" y="2219933"/>
            <a:ext cx="3073277" cy="461665"/>
          </a:xfrm>
          <a:prstGeom prst="rect">
            <a:avLst/>
          </a:prstGeom>
          <a:noFill/>
        </p:spPr>
        <p:txBody>
          <a:bodyPr wrap="none" rtlCol="0">
            <a:spAutoFit/>
          </a:bodyPr>
          <a:lstStyle/>
          <a:p>
            <a:r>
              <a:rPr lang="en-US" sz="2400" dirty="0" err="1">
                <a:solidFill>
                  <a:srgbClr val="4A5267"/>
                </a:solidFill>
                <a:latin typeface="Consolas" panose="020B0609020204030204" pitchFamily="49" charset="0"/>
              </a:rPr>
              <a:t>startTransition</a:t>
            </a:r>
            <a:r>
              <a:rPr lang="en-US" sz="2400" b="0" dirty="0">
                <a:solidFill>
                  <a:srgbClr val="4A5267"/>
                </a:solidFill>
                <a:effectLst/>
                <a:latin typeface="Consolas" panose="020B0609020204030204" pitchFamily="49" charset="0"/>
              </a:rPr>
              <a:t>()</a:t>
            </a:r>
            <a:endParaRPr lang="en-US" sz="2400" dirty="0">
              <a:solidFill>
                <a:srgbClr val="4A5267"/>
              </a:solidFill>
            </a:endParaRPr>
          </a:p>
        </p:txBody>
      </p:sp>
    </p:spTree>
    <p:extLst>
      <p:ext uri="{BB962C8B-B14F-4D97-AF65-F5344CB8AC3E}">
        <p14:creationId xmlns:p14="http://schemas.microsoft.com/office/powerpoint/2010/main" val="29947155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extBox 33">
            <a:extLst>
              <a:ext uri="{FF2B5EF4-FFF2-40B4-BE49-F238E27FC236}">
                <a16:creationId xmlns:a16="http://schemas.microsoft.com/office/drawing/2014/main" id="{D8B89413-A466-4A46-B080-2A0F2354137A}"/>
              </a:ext>
            </a:extLst>
          </p:cNvPr>
          <p:cNvSpPr txBox="1"/>
          <p:nvPr/>
        </p:nvSpPr>
        <p:spPr>
          <a:xfrm>
            <a:off x="11482248" y="6224947"/>
            <a:ext cx="348173" cy="276999"/>
          </a:xfrm>
          <a:prstGeom prst="rect">
            <a:avLst/>
          </a:prstGeom>
          <a:noFill/>
        </p:spPr>
        <p:txBody>
          <a:bodyPr wrap="none" rtlCol="0">
            <a:spAutoFit/>
          </a:bodyPr>
          <a:lstStyle/>
          <a:p>
            <a:pPr algn="r"/>
            <a:fld id="{3D84D9FA-1F41-744C-B738-DD7336045975}" type="slidenum">
              <a:rPr lang="en-US" sz="1200" smtClean="0">
                <a:latin typeface="Core Sans M 35 Light" panose="020F0303030302020204" pitchFamily="34" charset="0"/>
              </a:rPr>
              <a:t>52</a:t>
            </a:fld>
            <a:endParaRPr lang="en-US" sz="1200">
              <a:latin typeface="Core Sans M 35 Light" panose="020F0303030302020204" pitchFamily="34" charset="0"/>
            </a:endParaRPr>
          </a:p>
        </p:txBody>
      </p:sp>
      <p:cxnSp>
        <p:nvCxnSpPr>
          <p:cNvPr id="35" name="Straight Connector 34">
            <a:extLst>
              <a:ext uri="{FF2B5EF4-FFF2-40B4-BE49-F238E27FC236}">
                <a16:creationId xmlns:a16="http://schemas.microsoft.com/office/drawing/2014/main" id="{A7ABFCCF-4F37-5D49-97D4-1C0B45AE6005}"/>
              </a:ext>
            </a:extLst>
          </p:cNvPr>
          <p:cNvCxnSpPr>
            <a:cxnSpLocks/>
          </p:cNvCxnSpPr>
          <p:nvPr/>
        </p:nvCxnSpPr>
        <p:spPr>
          <a:xfrm>
            <a:off x="11857528" y="321138"/>
            <a:ext cx="0" cy="361771"/>
          </a:xfrm>
          <a:prstGeom prst="line">
            <a:avLst/>
          </a:prstGeom>
          <a:ln w="12700">
            <a:solidFill>
              <a:srgbClr val="DC1E35"/>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F3BD5120-9210-6143-9F69-7DC8DEF4E083}"/>
              </a:ext>
            </a:extLst>
          </p:cNvPr>
          <p:cNvCxnSpPr>
            <a:cxnSpLocks/>
          </p:cNvCxnSpPr>
          <p:nvPr/>
        </p:nvCxnSpPr>
        <p:spPr>
          <a:xfrm>
            <a:off x="11857528" y="6175091"/>
            <a:ext cx="0" cy="361771"/>
          </a:xfrm>
          <a:prstGeom prst="line">
            <a:avLst/>
          </a:prstGeom>
          <a:ln w="12700">
            <a:solidFill>
              <a:srgbClr val="DC1E35"/>
            </a:solidFill>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669129D9-1016-334A-8732-4B49B4E4647F}"/>
              </a:ext>
            </a:extLst>
          </p:cNvPr>
          <p:cNvSpPr txBox="1"/>
          <p:nvPr/>
        </p:nvSpPr>
        <p:spPr>
          <a:xfrm>
            <a:off x="10328791" y="365568"/>
            <a:ext cx="1501630" cy="276999"/>
          </a:xfrm>
          <a:prstGeom prst="rect">
            <a:avLst/>
          </a:prstGeom>
          <a:noFill/>
        </p:spPr>
        <p:txBody>
          <a:bodyPr wrap="none" rtlCol="0">
            <a:spAutoFit/>
          </a:bodyPr>
          <a:lstStyle/>
          <a:p>
            <a:pPr algn="r"/>
            <a:r>
              <a:rPr lang="en-US" sz="1200" dirty="0">
                <a:solidFill>
                  <a:srgbClr val="DC1E35"/>
                </a:solidFill>
                <a:latin typeface="Core Sans M 55 Medium" panose="020F0603030302020204" pitchFamily="34" charset="0"/>
              </a:rPr>
              <a:t>React 19 </a:t>
            </a:r>
            <a:r>
              <a:rPr lang="en-US" sz="1200" dirty="0">
                <a:solidFill>
                  <a:srgbClr val="4A5267"/>
                </a:solidFill>
                <a:latin typeface="Core Sans M 35 Light" panose="020F0303030302020204" pitchFamily="34" charset="0"/>
              </a:rPr>
              <a:t>– Actions</a:t>
            </a:r>
          </a:p>
        </p:txBody>
      </p:sp>
      <p:cxnSp>
        <p:nvCxnSpPr>
          <p:cNvPr id="39" name="Straight Connector 38">
            <a:extLst>
              <a:ext uri="{FF2B5EF4-FFF2-40B4-BE49-F238E27FC236}">
                <a16:creationId xmlns:a16="http://schemas.microsoft.com/office/drawing/2014/main" id="{47A1194E-6020-524B-A700-6A1191C1771D}"/>
              </a:ext>
            </a:extLst>
          </p:cNvPr>
          <p:cNvCxnSpPr>
            <a:cxnSpLocks/>
          </p:cNvCxnSpPr>
          <p:nvPr/>
        </p:nvCxnSpPr>
        <p:spPr>
          <a:xfrm>
            <a:off x="351327" y="6178826"/>
            <a:ext cx="0" cy="361771"/>
          </a:xfrm>
          <a:prstGeom prst="line">
            <a:avLst/>
          </a:prstGeom>
          <a:ln w="12700">
            <a:solidFill>
              <a:srgbClr val="DC1E35"/>
            </a:solidFill>
          </a:ln>
        </p:spPr>
        <p:style>
          <a:lnRef idx="1">
            <a:schemeClr val="accent1"/>
          </a:lnRef>
          <a:fillRef idx="0">
            <a:schemeClr val="accent1"/>
          </a:fillRef>
          <a:effectRef idx="0">
            <a:schemeClr val="accent1"/>
          </a:effectRef>
          <a:fontRef idx="minor">
            <a:schemeClr val="tx1"/>
          </a:fontRef>
        </p:style>
      </p:cxnSp>
      <p:pic>
        <p:nvPicPr>
          <p:cNvPr id="43" name="Graphic 42">
            <a:extLst>
              <a:ext uri="{FF2B5EF4-FFF2-40B4-BE49-F238E27FC236}">
                <a16:creationId xmlns:a16="http://schemas.microsoft.com/office/drawing/2014/main" id="{F8282668-0591-0946-806F-4B6A27F56C73}"/>
              </a:ext>
            </a:extLst>
          </p:cNvPr>
          <p:cNvPicPr>
            <a:picLocks noChangeAspect="1"/>
          </p:cNvPicPr>
          <p:nvPr/>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322439" y="321138"/>
            <a:ext cx="1884326" cy="406202"/>
          </a:xfrm>
          <a:prstGeom prst="rect">
            <a:avLst/>
          </a:prstGeom>
        </p:spPr>
      </p:pic>
      <p:pic>
        <p:nvPicPr>
          <p:cNvPr id="44" name="Graphic 43">
            <a:extLst>
              <a:ext uri="{FF2B5EF4-FFF2-40B4-BE49-F238E27FC236}">
                <a16:creationId xmlns:a16="http://schemas.microsoft.com/office/drawing/2014/main" id="{3B0E865A-1CD1-1C4B-A488-ACAAD5B64CF8}"/>
              </a:ext>
            </a:extLst>
          </p:cNvPr>
          <p:cNvPicPr>
            <a:picLocks noChangeAspect="1"/>
          </p:cNvPicPr>
          <p:nvPr/>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480395" y="6305029"/>
            <a:ext cx="1392353" cy="117996"/>
          </a:xfrm>
          <a:prstGeom prst="rect">
            <a:avLst/>
          </a:prstGeom>
        </p:spPr>
      </p:pic>
      <p:cxnSp>
        <p:nvCxnSpPr>
          <p:cNvPr id="6" name="Straight Connector 5">
            <a:extLst>
              <a:ext uri="{FF2B5EF4-FFF2-40B4-BE49-F238E27FC236}">
                <a16:creationId xmlns:a16="http://schemas.microsoft.com/office/drawing/2014/main" id="{AB2E47B1-F775-AE07-CA44-A4729E6FE974}"/>
              </a:ext>
            </a:extLst>
          </p:cNvPr>
          <p:cNvCxnSpPr>
            <a:cxnSpLocks/>
          </p:cNvCxnSpPr>
          <p:nvPr/>
        </p:nvCxnSpPr>
        <p:spPr>
          <a:xfrm>
            <a:off x="5662050" y="960662"/>
            <a:ext cx="381208" cy="0"/>
          </a:xfrm>
          <a:prstGeom prst="line">
            <a:avLst/>
          </a:prstGeom>
          <a:ln w="22225">
            <a:solidFill>
              <a:srgbClr val="DC1E35"/>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83B8822C-7B7E-9D00-2028-A0D565AC47B7}"/>
              </a:ext>
            </a:extLst>
          </p:cNvPr>
          <p:cNvSpPr txBox="1"/>
          <p:nvPr/>
        </p:nvSpPr>
        <p:spPr>
          <a:xfrm>
            <a:off x="4893898" y="170296"/>
            <a:ext cx="1917513" cy="707886"/>
          </a:xfrm>
          <a:prstGeom prst="rect">
            <a:avLst/>
          </a:prstGeom>
          <a:noFill/>
        </p:spPr>
        <p:txBody>
          <a:bodyPr wrap="none" rtlCol="0">
            <a:spAutoFit/>
          </a:bodyPr>
          <a:lstStyle/>
          <a:p>
            <a:pPr algn="ctr"/>
            <a:r>
              <a:rPr lang="en-US" sz="4000" dirty="0">
                <a:solidFill>
                  <a:srgbClr val="DC1E35"/>
                </a:solidFill>
                <a:latin typeface="Core Sans M 35 Light" panose="020F0303030302020204" pitchFamily="34" charset="0"/>
              </a:rPr>
              <a:t>Actions</a:t>
            </a:r>
            <a:endParaRPr lang="en-US" sz="4000" dirty="0">
              <a:solidFill>
                <a:srgbClr val="4A5267"/>
              </a:solidFill>
              <a:latin typeface="Core Sans M 35 Light" panose="020F0303030302020204" pitchFamily="34" charset="0"/>
            </a:endParaRPr>
          </a:p>
        </p:txBody>
      </p:sp>
      <p:grpSp>
        <p:nvGrpSpPr>
          <p:cNvPr id="8" name="Group 7">
            <a:extLst>
              <a:ext uri="{FF2B5EF4-FFF2-40B4-BE49-F238E27FC236}">
                <a16:creationId xmlns:a16="http://schemas.microsoft.com/office/drawing/2014/main" id="{226B955A-AE78-7F58-1C56-2C9FCA311E62}"/>
              </a:ext>
            </a:extLst>
          </p:cNvPr>
          <p:cNvGrpSpPr/>
          <p:nvPr/>
        </p:nvGrpSpPr>
        <p:grpSpPr>
          <a:xfrm>
            <a:off x="7971692" y="1512704"/>
            <a:ext cx="3535690" cy="4257675"/>
            <a:chOff x="2934627" y="1449324"/>
            <a:chExt cx="4590885" cy="5143500"/>
          </a:xfrm>
        </p:grpSpPr>
        <p:sp>
          <p:nvSpPr>
            <p:cNvPr id="17" name="Rectangle: Rounded Corners 16">
              <a:extLst>
                <a:ext uri="{FF2B5EF4-FFF2-40B4-BE49-F238E27FC236}">
                  <a16:creationId xmlns:a16="http://schemas.microsoft.com/office/drawing/2014/main" id="{468FA912-C5DC-2C26-8F9C-5DED1A7EBC45}"/>
                </a:ext>
              </a:extLst>
            </p:cNvPr>
            <p:cNvSpPr/>
            <p:nvPr/>
          </p:nvSpPr>
          <p:spPr>
            <a:xfrm>
              <a:off x="2934627" y="1597543"/>
              <a:ext cx="4590885" cy="4995281"/>
            </a:xfrm>
            <a:prstGeom prst="roundRect">
              <a:avLst>
                <a:gd name="adj" fmla="val 3005"/>
              </a:avLst>
            </a:prstGeom>
            <a:solidFill>
              <a:schemeClr val="bg1">
                <a:lumMod val="95000"/>
              </a:schemeClr>
            </a:solidFill>
            <a:ln w="38100">
              <a:solidFill>
                <a:srgbClr val="4A526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Top Corners Rounded 17">
              <a:extLst>
                <a:ext uri="{FF2B5EF4-FFF2-40B4-BE49-F238E27FC236}">
                  <a16:creationId xmlns:a16="http://schemas.microsoft.com/office/drawing/2014/main" id="{F065F6DC-F08F-B169-F536-39821B568916}"/>
                </a:ext>
              </a:extLst>
            </p:cNvPr>
            <p:cNvSpPr/>
            <p:nvPr/>
          </p:nvSpPr>
          <p:spPr>
            <a:xfrm>
              <a:off x="2934627" y="1449324"/>
              <a:ext cx="4590885" cy="430761"/>
            </a:xfrm>
            <a:prstGeom prst="round2SameRect">
              <a:avLst>
                <a:gd name="adj1" fmla="val 16000"/>
                <a:gd name="adj2" fmla="val 0"/>
              </a:avLst>
            </a:prstGeom>
            <a:solidFill>
              <a:schemeClr val="bg1">
                <a:lumMod val="85000"/>
              </a:schemeClr>
            </a:solidFill>
            <a:ln w="38100">
              <a:solidFill>
                <a:srgbClr val="4A526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Multiplication Sign 18">
              <a:extLst>
                <a:ext uri="{FF2B5EF4-FFF2-40B4-BE49-F238E27FC236}">
                  <a16:creationId xmlns:a16="http://schemas.microsoft.com/office/drawing/2014/main" id="{FACD2B31-AAB8-1CD1-7FCC-95A9964ECE77}"/>
                </a:ext>
              </a:extLst>
            </p:cNvPr>
            <p:cNvSpPr/>
            <p:nvPr/>
          </p:nvSpPr>
          <p:spPr>
            <a:xfrm>
              <a:off x="7129116" y="1534178"/>
              <a:ext cx="279601" cy="264145"/>
            </a:xfrm>
            <a:prstGeom prst="mathMultiply">
              <a:avLst/>
            </a:prstGeom>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33281A84-3150-3FB9-B9E5-1A94C9A9210C}"/>
                </a:ext>
              </a:extLst>
            </p:cNvPr>
            <p:cNvSpPr/>
            <p:nvPr/>
          </p:nvSpPr>
          <p:spPr>
            <a:xfrm>
              <a:off x="6839237" y="1569693"/>
              <a:ext cx="209356" cy="178145"/>
            </a:xfrm>
            <a:prstGeom prst="ellipse">
              <a:avLst/>
            </a:prstGeom>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Rectangle 9">
            <a:extLst>
              <a:ext uri="{FF2B5EF4-FFF2-40B4-BE49-F238E27FC236}">
                <a16:creationId xmlns:a16="http://schemas.microsoft.com/office/drawing/2014/main" id="{B9463D3A-F7C9-D536-7507-7D0E66E08F66}"/>
              </a:ext>
            </a:extLst>
          </p:cNvPr>
          <p:cNvSpPr/>
          <p:nvPr/>
        </p:nvSpPr>
        <p:spPr>
          <a:xfrm>
            <a:off x="8303643" y="3298457"/>
            <a:ext cx="2871788" cy="361950"/>
          </a:xfrm>
          <a:prstGeom prst="rect">
            <a:avLst/>
          </a:prstGeom>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4A5267"/>
                </a:solidFill>
              </a:rPr>
              <a:t>Jerecho Giba</a:t>
            </a:r>
          </a:p>
        </p:txBody>
      </p:sp>
      <p:sp>
        <p:nvSpPr>
          <p:cNvPr id="13" name="Rectangle: Rounded Corners 12">
            <a:extLst>
              <a:ext uri="{FF2B5EF4-FFF2-40B4-BE49-F238E27FC236}">
                <a16:creationId xmlns:a16="http://schemas.microsoft.com/office/drawing/2014/main" id="{A17C17EC-69F7-3780-7771-D5DB2EA31CAA}"/>
              </a:ext>
            </a:extLst>
          </p:cNvPr>
          <p:cNvSpPr/>
          <p:nvPr/>
        </p:nvSpPr>
        <p:spPr>
          <a:xfrm>
            <a:off x="8832123" y="4011246"/>
            <a:ext cx="1695450" cy="361950"/>
          </a:xfrm>
          <a:prstGeom prst="roundRect">
            <a:avLst/>
          </a:prstGeom>
          <a:solidFill>
            <a:schemeClr val="bg1">
              <a:lumMod val="95000"/>
            </a:schemeClr>
          </a:solidFill>
          <a:ln w="38100">
            <a:solidFill>
              <a:srgbClr val="4A526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4A5267"/>
                </a:solidFill>
                <a:latin typeface="Berlin Sans FB" panose="020E0602020502020306" pitchFamily="34" charset="0"/>
              </a:rPr>
              <a:t>UPDATE</a:t>
            </a:r>
          </a:p>
        </p:txBody>
      </p:sp>
      <p:sp>
        <p:nvSpPr>
          <p:cNvPr id="16" name="TextBox 15">
            <a:extLst>
              <a:ext uri="{FF2B5EF4-FFF2-40B4-BE49-F238E27FC236}">
                <a16:creationId xmlns:a16="http://schemas.microsoft.com/office/drawing/2014/main" id="{F531EFB9-B259-36F4-CACB-6F9ADA412996}"/>
              </a:ext>
            </a:extLst>
          </p:cNvPr>
          <p:cNvSpPr txBox="1"/>
          <p:nvPr/>
        </p:nvSpPr>
        <p:spPr>
          <a:xfrm>
            <a:off x="8951501" y="2039119"/>
            <a:ext cx="1576072" cy="369332"/>
          </a:xfrm>
          <a:prstGeom prst="rect">
            <a:avLst/>
          </a:prstGeom>
          <a:noFill/>
        </p:spPr>
        <p:txBody>
          <a:bodyPr wrap="none" rtlCol="0">
            <a:spAutoFit/>
          </a:bodyPr>
          <a:lstStyle/>
          <a:p>
            <a:r>
              <a:rPr lang="en-US" dirty="0">
                <a:solidFill>
                  <a:srgbClr val="4A5267"/>
                </a:solidFill>
                <a:latin typeface="Berlin Sans FB" panose="020E0602020502020306" pitchFamily="34" charset="0"/>
              </a:rPr>
              <a:t>Change Name</a:t>
            </a:r>
          </a:p>
        </p:txBody>
      </p:sp>
      <p:sp>
        <p:nvSpPr>
          <p:cNvPr id="21" name="TextBox 20">
            <a:extLst>
              <a:ext uri="{FF2B5EF4-FFF2-40B4-BE49-F238E27FC236}">
                <a16:creationId xmlns:a16="http://schemas.microsoft.com/office/drawing/2014/main" id="{C14180FE-D98F-9111-21F6-073A6E85BE1C}"/>
              </a:ext>
            </a:extLst>
          </p:cNvPr>
          <p:cNvSpPr txBox="1"/>
          <p:nvPr/>
        </p:nvSpPr>
        <p:spPr>
          <a:xfrm>
            <a:off x="378190" y="1469705"/>
            <a:ext cx="6447692" cy="830997"/>
          </a:xfrm>
          <a:prstGeom prst="rect">
            <a:avLst/>
          </a:prstGeom>
          <a:solidFill>
            <a:schemeClr val="accent6">
              <a:lumMod val="50000"/>
            </a:schemeClr>
          </a:solidFill>
          <a:ln w="38100">
            <a:solidFill>
              <a:srgbClr val="3B5998"/>
            </a:solidFill>
          </a:ln>
        </p:spPr>
        <p:txBody>
          <a:bodyPr wrap="square">
            <a:spAutoFit/>
          </a:bodyPr>
          <a:lstStyle/>
          <a:p>
            <a:r>
              <a:rPr lang="en-US" sz="1600" b="0" dirty="0">
                <a:solidFill>
                  <a:srgbClr val="C792EA"/>
                </a:solidFill>
                <a:effectLst/>
                <a:latin typeface="Consolas" panose="020B0609020204030204" pitchFamily="49" charset="0"/>
              </a:rPr>
              <a:t>const</a:t>
            </a:r>
            <a:r>
              <a:rPr lang="en-US" sz="1600" b="0" dirty="0">
                <a:solidFill>
                  <a:srgbClr val="F07178"/>
                </a:solidFill>
                <a:effectLst/>
                <a:latin typeface="Consolas" panose="020B0609020204030204" pitchFamily="49" charset="0"/>
              </a:rPr>
              <a:t> </a:t>
            </a:r>
            <a:r>
              <a:rPr lang="en-US" sz="1600" b="0" dirty="0">
                <a:solidFill>
                  <a:srgbClr val="89DDFF"/>
                </a:solidFill>
                <a:effectLst/>
                <a:latin typeface="Consolas" panose="020B0609020204030204" pitchFamily="49" charset="0"/>
              </a:rPr>
              <a:t>[</a:t>
            </a:r>
            <a:r>
              <a:rPr lang="en-US" sz="1600" b="0" dirty="0">
                <a:solidFill>
                  <a:srgbClr val="BABED8"/>
                </a:solidFill>
                <a:effectLst/>
                <a:latin typeface="Consolas" panose="020B0609020204030204" pitchFamily="49" charset="0"/>
              </a:rPr>
              <a:t>name</a:t>
            </a:r>
            <a:r>
              <a:rPr lang="en-US" sz="1600" b="0" dirty="0">
                <a:solidFill>
                  <a:srgbClr val="89DDFF"/>
                </a:solidFill>
                <a:effectLst/>
                <a:latin typeface="Consolas" panose="020B0609020204030204" pitchFamily="49" charset="0"/>
              </a:rPr>
              <a:t>,</a:t>
            </a:r>
            <a:r>
              <a:rPr lang="en-US" sz="1600" b="0" dirty="0">
                <a:solidFill>
                  <a:srgbClr val="F07178"/>
                </a:solidFill>
                <a:effectLst/>
                <a:latin typeface="Consolas" panose="020B0609020204030204" pitchFamily="49" charset="0"/>
              </a:rPr>
              <a:t> </a:t>
            </a:r>
            <a:r>
              <a:rPr lang="en-US" sz="1600" b="0" dirty="0" err="1">
                <a:solidFill>
                  <a:srgbClr val="82AAFF"/>
                </a:solidFill>
                <a:effectLst/>
                <a:latin typeface="Consolas" panose="020B0609020204030204" pitchFamily="49" charset="0"/>
              </a:rPr>
              <a:t>setName</a:t>
            </a:r>
            <a:r>
              <a:rPr lang="en-US" sz="1600" b="0" dirty="0">
                <a:solidFill>
                  <a:srgbClr val="89DDFF"/>
                </a:solidFill>
                <a:effectLst/>
                <a:latin typeface="Consolas" panose="020B0609020204030204" pitchFamily="49" charset="0"/>
              </a:rPr>
              <a:t>]</a:t>
            </a:r>
            <a:r>
              <a:rPr lang="en-US" sz="1600" b="0" dirty="0">
                <a:solidFill>
                  <a:srgbClr val="F07178"/>
                </a:solidFill>
                <a:effectLst/>
                <a:latin typeface="Consolas" panose="020B0609020204030204" pitchFamily="49" charset="0"/>
              </a:rPr>
              <a:t> </a:t>
            </a:r>
            <a:r>
              <a:rPr lang="en-US" sz="1600" b="0" dirty="0">
                <a:solidFill>
                  <a:srgbClr val="89DDFF"/>
                </a:solidFill>
                <a:effectLst/>
                <a:latin typeface="Consolas" panose="020B0609020204030204" pitchFamily="49" charset="0"/>
              </a:rPr>
              <a:t>=</a:t>
            </a:r>
            <a:r>
              <a:rPr lang="en-US" sz="1600" b="0" dirty="0">
                <a:solidFill>
                  <a:srgbClr val="F07178"/>
                </a:solidFill>
                <a:effectLst/>
                <a:latin typeface="Consolas" panose="020B0609020204030204" pitchFamily="49" charset="0"/>
              </a:rPr>
              <a:t> </a:t>
            </a:r>
            <a:r>
              <a:rPr lang="en-US" sz="1600" b="0" dirty="0" err="1">
                <a:solidFill>
                  <a:srgbClr val="82AAFF"/>
                </a:solidFill>
                <a:effectLst/>
                <a:latin typeface="Consolas" panose="020B0609020204030204" pitchFamily="49" charset="0"/>
              </a:rPr>
              <a:t>useState</a:t>
            </a:r>
            <a:r>
              <a:rPr lang="en-US" sz="1600" b="0" dirty="0">
                <a:solidFill>
                  <a:srgbClr val="F07178"/>
                </a:solidFill>
                <a:effectLst/>
                <a:latin typeface="Consolas" panose="020B0609020204030204" pitchFamily="49" charset="0"/>
              </a:rPr>
              <a:t>(</a:t>
            </a:r>
            <a:r>
              <a:rPr lang="en-US" sz="1600" b="0" dirty="0">
                <a:solidFill>
                  <a:srgbClr val="89DDFF"/>
                </a:solidFill>
                <a:effectLst/>
                <a:latin typeface="Consolas" panose="020B0609020204030204" pitchFamily="49" charset="0"/>
              </a:rPr>
              <a:t>""</a:t>
            </a:r>
            <a:r>
              <a:rPr lang="en-US" sz="1600" b="0" dirty="0">
                <a:solidFill>
                  <a:srgbClr val="F07178"/>
                </a:solidFill>
                <a:effectLst/>
                <a:latin typeface="Consolas" panose="020B0609020204030204" pitchFamily="49" charset="0"/>
              </a:rPr>
              <a:t>)</a:t>
            </a:r>
            <a:r>
              <a:rPr lang="en-US" sz="1600" b="0" dirty="0">
                <a:solidFill>
                  <a:srgbClr val="89DDFF"/>
                </a:solidFill>
                <a:effectLst/>
                <a:latin typeface="Consolas" panose="020B0609020204030204" pitchFamily="49" charset="0"/>
              </a:rPr>
              <a:t>;</a:t>
            </a:r>
            <a:endParaRPr lang="en-US" sz="1600" dirty="0">
              <a:solidFill>
                <a:srgbClr val="BABED8"/>
              </a:solidFill>
              <a:latin typeface="Consolas" panose="020B0609020204030204" pitchFamily="49" charset="0"/>
            </a:endParaRPr>
          </a:p>
          <a:p>
            <a:r>
              <a:rPr lang="en-US" sz="1600" b="0" dirty="0">
                <a:solidFill>
                  <a:srgbClr val="C792EA"/>
                </a:solidFill>
                <a:effectLst/>
                <a:latin typeface="Consolas" panose="020B0609020204030204" pitchFamily="49" charset="0"/>
              </a:rPr>
              <a:t>const</a:t>
            </a:r>
            <a:r>
              <a:rPr lang="en-US" sz="1600" b="0" dirty="0">
                <a:solidFill>
                  <a:srgbClr val="F07178"/>
                </a:solidFill>
                <a:effectLst/>
                <a:latin typeface="Consolas" panose="020B0609020204030204" pitchFamily="49" charset="0"/>
              </a:rPr>
              <a:t> </a:t>
            </a:r>
            <a:r>
              <a:rPr lang="en-US" sz="1600" b="0" dirty="0">
                <a:solidFill>
                  <a:srgbClr val="89DDFF"/>
                </a:solidFill>
                <a:effectLst/>
                <a:latin typeface="Consolas" panose="020B0609020204030204" pitchFamily="49" charset="0"/>
              </a:rPr>
              <a:t>[</a:t>
            </a:r>
            <a:r>
              <a:rPr lang="en-US" sz="1600" b="0" dirty="0" err="1">
                <a:solidFill>
                  <a:srgbClr val="BABED8"/>
                </a:solidFill>
                <a:effectLst/>
                <a:latin typeface="Consolas" panose="020B0609020204030204" pitchFamily="49" charset="0"/>
              </a:rPr>
              <a:t>isPending</a:t>
            </a:r>
            <a:r>
              <a:rPr lang="en-US" sz="1600" b="0" dirty="0">
                <a:solidFill>
                  <a:srgbClr val="89DDFF"/>
                </a:solidFill>
                <a:effectLst/>
                <a:latin typeface="Consolas" panose="020B0609020204030204" pitchFamily="49" charset="0"/>
              </a:rPr>
              <a:t>,</a:t>
            </a:r>
            <a:r>
              <a:rPr lang="en-US" sz="1600" b="0" dirty="0">
                <a:solidFill>
                  <a:srgbClr val="F07178"/>
                </a:solidFill>
                <a:effectLst/>
                <a:latin typeface="Consolas" panose="020B0609020204030204" pitchFamily="49" charset="0"/>
              </a:rPr>
              <a:t> </a:t>
            </a:r>
            <a:r>
              <a:rPr lang="en-US" sz="1600" b="0" dirty="0" err="1">
                <a:solidFill>
                  <a:srgbClr val="82AAFF"/>
                </a:solidFill>
                <a:effectLst/>
                <a:latin typeface="Consolas" panose="020B0609020204030204" pitchFamily="49" charset="0"/>
              </a:rPr>
              <a:t>setIsPending</a:t>
            </a:r>
            <a:r>
              <a:rPr lang="en-US" sz="1600" b="0" dirty="0">
                <a:solidFill>
                  <a:srgbClr val="89DDFF"/>
                </a:solidFill>
                <a:effectLst/>
                <a:latin typeface="Consolas" panose="020B0609020204030204" pitchFamily="49" charset="0"/>
              </a:rPr>
              <a:t>]</a:t>
            </a:r>
            <a:r>
              <a:rPr lang="en-US" sz="1600" b="0" dirty="0">
                <a:solidFill>
                  <a:srgbClr val="F07178"/>
                </a:solidFill>
                <a:effectLst/>
                <a:latin typeface="Consolas" panose="020B0609020204030204" pitchFamily="49" charset="0"/>
              </a:rPr>
              <a:t> </a:t>
            </a:r>
            <a:r>
              <a:rPr lang="en-US" sz="1600" b="0" dirty="0">
                <a:solidFill>
                  <a:srgbClr val="89DDFF"/>
                </a:solidFill>
                <a:effectLst/>
                <a:latin typeface="Consolas" panose="020B0609020204030204" pitchFamily="49" charset="0"/>
              </a:rPr>
              <a:t>=</a:t>
            </a:r>
            <a:r>
              <a:rPr lang="en-US" sz="1600" b="0" dirty="0">
                <a:solidFill>
                  <a:srgbClr val="F07178"/>
                </a:solidFill>
                <a:effectLst/>
                <a:latin typeface="Consolas" panose="020B0609020204030204" pitchFamily="49" charset="0"/>
              </a:rPr>
              <a:t> </a:t>
            </a:r>
            <a:r>
              <a:rPr lang="en-US" sz="1600" b="0" dirty="0" err="1">
                <a:solidFill>
                  <a:srgbClr val="82AAFF"/>
                </a:solidFill>
                <a:effectLst/>
                <a:latin typeface="Consolas" panose="020B0609020204030204" pitchFamily="49" charset="0"/>
              </a:rPr>
              <a:t>useState</a:t>
            </a:r>
            <a:r>
              <a:rPr lang="en-US" sz="1600" b="0" dirty="0">
                <a:solidFill>
                  <a:srgbClr val="F07178"/>
                </a:solidFill>
                <a:effectLst/>
                <a:latin typeface="Consolas" panose="020B0609020204030204" pitchFamily="49" charset="0"/>
              </a:rPr>
              <a:t>(</a:t>
            </a:r>
            <a:r>
              <a:rPr lang="en-US" sz="1600" b="0" dirty="0">
                <a:solidFill>
                  <a:srgbClr val="FF9CAC"/>
                </a:solidFill>
                <a:effectLst/>
                <a:latin typeface="Consolas" panose="020B0609020204030204" pitchFamily="49" charset="0"/>
              </a:rPr>
              <a:t>false</a:t>
            </a:r>
            <a:r>
              <a:rPr lang="en-US" sz="1600" b="0" dirty="0">
                <a:solidFill>
                  <a:srgbClr val="F07178"/>
                </a:solidFill>
                <a:effectLst/>
                <a:latin typeface="Consolas" panose="020B0609020204030204" pitchFamily="49" charset="0"/>
              </a:rPr>
              <a:t>)</a:t>
            </a:r>
            <a:r>
              <a:rPr lang="en-US" sz="1600" b="0" dirty="0">
                <a:solidFill>
                  <a:srgbClr val="89DDFF"/>
                </a:solidFill>
                <a:effectLst/>
                <a:latin typeface="Consolas" panose="020B0609020204030204" pitchFamily="49" charset="0"/>
              </a:rPr>
              <a:t>;</a:t>
            </a:r>
          </a:p>
          <a:p>
            <a:r>
              <a:rPr lang="en-US" sz="1600" b="0" dirty="0">
                <a:solidFill>
                  <a:srgbClr val="C792EA"/>
                </a:solidFill>
                <a:effectLst/>
                <a:latin typeface="Consolas" panose="020B0609020204030204" pitchFamily="49" charset="0"/>
              </a:rPr>
              <a:t>const</a:t>
            </a:r>
            <a:r>
              <a:rPr lang="en-US" sz="1600" b="0" dirty="0">
                <a:solidFill>
                  <a:srgbClr val="F07178"/>
                </a:solidFill>
                <a:effectLst/>
                <a:latin typeface="Consolas" panose="020B0609020204030204" pitchFamily="49" charset="0"/>
              </a:rPr>
              <a:t> </a:t>
            </a:r>
            <a:r>
              <a:rPr lang="en-US" sz="1600" b="0" dirty="0">
                <a:solidFill>
                  <a:srgbClr val="89DDFF"/>
                </a:solidFill>
                <a:effectLst/>
                <a:latin typeface="Consolas" panose="020B0609020204030204" pitchFamily="49" charset="0"/>
              </a:rPr>
              <a:t>[</a:t>
            </a:r>
            <a:r>
              <a:rPr lang="en-US" sz="1600" b="0" dirty="0">
                <a:solidFill>
                  <a:srgbClr val="BABED8"/>
                </a:solidFill>
                <a:effectLst/>
                <a:latin typeface="Consolas" panose="020B0609020204030204" pitchFamily="49" charset="0"/>
              </a:rPr>
              <a:t>error</a:t>
            </a:r>
            <a:r>
              <a:rPr lang="en-US" sz="1600" b="0" dirty="0">
                <a:solidFill>
                  <a:srgbClr val="89DDFF"/>
                </a:solidFill>
                <a:effectLst/>
                <a:latin typeface="Consolas" panose="020B0609020204030204" pitchFamily="49" charset="0"/>
              </a:rPr>
              <a:t>,</a:t>
            </a:r>
            <a:r>
              <a:rPr lang="en-US" sz="1600" b="0" dirty="0">
                <a:solidFill>
                  <a:srgbClr val="F07178"/>
                </a:solidFill>
                <a:effectLst/>
                <a:latin typeface="Consolas" panose="020B0609020204030204" pitchFamily="49" charset="0"/>
              </a:rPr>
              <a:t> </a:t>
            </a:r>
            <a:r>
              <a:rPr lang="en-US" sz="1600" b="0" dirty="0" err="1">
                <a:solidFill>
                  <a:srgbClr val="82AAFF"/>
                </a:solidFill>
                <a:effectLst/>
                <a:latin typeface="Consolas" panose="020B0609020204030204" pitchFamily="49" charset="0"/>
              </a:rPr>
              <a:t>setError</a:t>
            </a:r>
            <a:r>
              <a:rPr lang="en-US" sz="1600" b="0" dirty="0">
                <a:solidFill>
                  <a:srgbClr val="89DDFF"/>
                </a:solidFill>
                <a:effectLst/>
                <a:latin typeface="Consolas" panose="020B0609020204030204" pitchFamily="49" charset="0"/>
              </a:rPr>
              <a:t>]</a:t>
            </a:r>
            <a:r>
              <a:rPr lang="en-US" sz="1600" b="0" dirty="0">
                <a:solidFill>
                  <a:srgbClr val="F07178"/>
                </a:solidFill>
                <a:effectLst/>
                <a:latin typeface="Consolas" panose="020B0609020204030204" pitchFamily="49" charset="0"/>
              </a:rPr>
              <a:t> </a:t>
            </a:r>
            <a:r>
              <a:rPr lang="en-US" sz="1600" b="0" dirty="0">
                <a:solidFill>
                  <a:srgbClr val="89DDFF"/>
                </a:solidFill>
                <a:effectLst/>
                <a:latin typeface="Consolas" panose="020B0609020204030204" pitchFamily="49" charset="0"/>
              </a:rPr>
              <a:t>=</a:t>
            </a:r>
            <a:r>
              <a:rPr lang="en-US" sz="1600" b="0" dirty="0">
                <a:solidFill>
                  <a:srgbClr val="F07178"/>
                </a:solidFill>
                <a:effectLst/>
                <a:latin typeface="Consolas" panose="020B0609020204030204" pitchFamily="49" charset="0"/>
              </a:rPr>
              <a:t> </a:t>
            </a:r>
            <a:r>
              <a:rPr lang="en-US" sz="1600" b="0" dirty="0" err="1">
                <a:solidFill>
                  <a:srgbClr val="82AAFF"/>
                </a:solidFill>
                <a:effectLst/>
                <a:latin typeface="Consolas" panose="020B0609020204030204" pitchFamily="49" charset="0"/>
              </a:rPr>
              <a:t>useState</a:t>
            </a:r>
            <a:r>
              <a:rPr lang="en-US" sz="1600" b="0" dirty="0">
                <a:solidFill>
                  <a:srgbClr val="F07178"/>
                </a:solidFill>
                <a:effectLst/>
                <a:latin typeface="Consolas" panose="020B0609020204030204" pitchFamily="49" charset="0"/>
              </a:rPr>
              <a:t>(</a:t>
            </a:r>
            <a:r>
              <a:rPr lang="en-US" sz="1600" b="0" dirty="0">
                <a:solidFill>
                  <a:srgbClr val="89DDFF"/>
                </a:solidFill>
                <a:effectLst/>
                <a:latin typeface="Consolas" panose="020B0609020204030204" pitchFamily="49" charset="0"/>
              </a:rPr>
              <a:t>""</a:t>
            </a:r>
            <a:r>
              <a:rPr lang="en-US" sz="1600" b="0" dirty="0">
                <a:solidFill>
                  <a:srgbClr val="F07178"/>
                </a:solidFill>
                <a:effectLst/>
                <a:latin typeface="Consolas" panose="020B0609020204030204" pitchFamily="49" charset="0"/>
              </a:rPr>
              <a:t>)</a:t>
            </a:r>
            <a:r>
              <a:rPr lang="en-US" sz="1600" b="0" dirty="0">
                <a:solidFill>
                  <a:srgbClr val="89DDFF"/>
                </a:solidFill>
                <a:effectLst/>
                <a:latin typeface="Consolas" panose="020B0609020204030204" pitchFamily="49" charset="0"/>
              </a:rPr>
              <a:t>;</a:t>
            </a:r>
            <a:endParaRPr lang="en-US" sz="1600" b="0" dirty="0">
              <a:solidFill>
                <a:srgbClr val="BABED8"/>
              </a:solidFill>
              <a:effectLst/>
              <a:latin typeface="Consolas" panose="020B0609020204030204" pitchFamily="49" charset="0"/>
            </a:endParaRPr>
          </a:p>
        </p:txBody>
      </p:sp>
      <p:sp>
        <p:nvSpPr>
          <p:cNvPr id="22" name="TextBox 21">
            <a:extLst>
              <a:ext uri="{FF2B5EF4-FFF2-40B4-BE49-F238E27FC236}">
                <a16:creationId xmlns:a16="http://schemas.microsoft.com/office/drawing/2014/main" id="{AAAE94C9-8A34-0AFE-23AD-4EEAE92672B2}"/>
              </a:ext>
            </a:extLst>
          </p:cNvPr>
          <p:cNvSpPr txBox="1"/>
          <p:nvPr/>
        </p:nvSpPr>
        <p:spPr>
          <a:xfrm>
            <a:off x="363719" y="2489744"/>
            <a:ext cx="6447692" cy="1569660"/>
          </a:xfrm>
          <a:prstGeom prst="rect">
            <a:avLst/>
          </a:prstGeom>
          <a:solidFill>
            <a:schemeClr val="accent6">
              <a:lumMod val="50000"/>
            </a:schemeClr>
          </a:solidFill>
          <a:ln w="38100">
            <a:solidFill>
              <a:srgbClr val="3B5998"/>
            </a:solidFill>
          </a:ln>
        </p:spPr>
        <p:txBody>
          <a:bodyPr wrap="square">
            <a:spAutoFit/>
          </a:bodyPr>
          <a:lstStyle/>
          <a:p>
            <a:r>
              <a:rPr lang="en-US" sz="1600" b="0" dirty="0">
                <a:solidFill>
                  <a:srgbClr val="C792EA"/>
                </a:solidFill>
                <a:effectLst/>
                <a:latin typeface="Consolas" panose="020B0609020204030204" pitchFamily="49" charset="0"/>
              </a:rPr>
              <a:t>const</a:t>
            </a:r>
            <a:r>
              <a:rPr lang="en-US" sz="1600" b="0" dirty="0">
                <a:solidFill>
                  <a:srgbClr val="F07178"/>
                </a:solidFill>
                <a:effectLst/>
                <a:latin typeface="Consolas" panose="020B0609020204030204" pitchFamily="49" charset="0"/>
              </a:rPr>
              <a:t> </a:t>
            </a:r>
            <a:r>
              <a:rPr lang="en-US" sz="1600" b="0" dirty="0" err="1">
                <a:solidFill>
                  <a:srgbClr val="82AAFF"/>
                </a:solidFill>
                <a:effectLst/>
                <a:latin typeface="Consolas" panose="020B0609020204030204" pitchFamily="49" charset="0"/>
              </a:rPr>
              <a:t>handleUpdate</a:t>
            </a:r>
            <a:r>
              <a:rPr lang="en-US" sz="1600" b="0" dirty="0">
                <a:solidFill>
                  <a:srgbClr val="F07178"/>
                </a:solidFill>
                <a:effectLst/>
                <a:latin typeface="Consolas" panose="020B0609020204030204" pitchFamily="49" charset="0"/>
              </a:rPr>
              <a:t> </a:t>
            </a:r>
            <a:r>
              <a:rPr lang="en-US" sz="1600" b="0" dirty="0">
                <a:solidFill>
                  <a:srgbClr val="89DDFF"/>
                </a:solidFill>
                <a:effectLst/>
                <a:latin typeface="Consolas" panose="020B0609020204030204" pitchFamily="49" charset="0"/>
              </a:rPr>
              <a:t>=</a:t>
            </a:r>
            <a:r>
              <a:rPr lang="en-US" sz="1600" b="0" dirty="0">
                <a:solidFill>
                  <a:srgbClr val="F07178"/>
                </a:solidFill>
                <a:effectLst/>
                <a:latin typeface="Consolas" panose="020B0609020204030204" pitchFamily="49" charset="0"/>
              </a:rPr>
              <a:t> </a:t>
            </a:r>
            <a:r>
              <a:rPr lang="en-US" sz="1600" b="0" dirty="0">
                <a:solidFill>
                  <a:srgbClr val="C792EA"/>
                </a:solidFill>
                <a:effectLst/>
                <a:latin typeface="Consolas" panose="020B0609020204030204" pitchFamily="49" charset="0"/>
              </a:rPr>
              <a:t>async</a:t>
            </a:r>
            <a:r>
              <a:rPr lang="en-US" sz="1600" b="0" dirty="0">
                <a:solidFill>
                  <a:srgbClr val="F07178"/>
                </a:solidFill>
                <a:effectLst/>
                <a:latin typeface="Consolas" panose="020B0609020204030204" pitchFamily="49" charset="0"/>
              </a:rPr>
              <a:t> </a:t>
            </a:r>
            <a:r>
              <a:rPr lang="en-US" sz="1600" b="0" dirty="0">
                <a:solidFill>
                  <a:srgbClr val="89DDFF"/>
                </a:solidFill>
                <a:effectLst/>
                <a:latin typeface="Consolas" panose="020B0609020204030204" pitchFamily="49" charset="0"/>
              </a:rPr>
              <a:t>()</a:t>
            </a:r>
            <a:r>
              <a:rPr lang="en-US" sz="1600" b="0" dirty="0">
                <a:solidFill>
                  <a:srgbClr val="F07178"/>
                </a:solidFill>
                <a:effectLst/>
                <a:latin typeface="Consolas" panose="020B0609020204030204" pitchFamily="49" charset="0"/>
              </a:rPr>
              <a:t> </a:t>
            </a:r>
            <a:r>
              <a:rPr lang="en-US" sz="1600" b="0" dirty="0">
                <a:solidFill>
                  <a:srgbClr val="C792EA"/>
                </a:solidFill>
                <a:effectLst/>
                <a:latin typeface="Consolas" panose="020B0609020204030204" pitchFamily="49" charset="0"/>
              </a:rPr>
              <a:t>=&gt;</a:t>
            </a:r>
            <a:r>
              <a:rPr lang="en-US" sz="1600" b="0" dirty="0">
                <a:solidFill>
                  <a:srgbClr val="F07178"/>
                </a:solidFill>
                <a:effectLst/>
                <a:latin typeface="Consolas" panose="020B0609020204030204" pitchFamily="49" charset="0"/>
              </a:rPr>
              <a:t> </a:t>
            </a:r>
            <a:r>
              <a:rPr lang="en-US" sz="1600" b="0" dirty="0">
                <a:solidFill>
                  <a:srgbClr val="89DDFF"/>
                </a:solidFill>
                <a:effectLst/>
                <a:latin typeface="Consolas" panose="020B0609020204030204" pitchFamily="49" charset="0"/>
              </a:rPr>
              <a:t>{</a:t>
            </a:r>
            <a:endParaRPr lang="en-US" sz="1600" b="0" dirty="0">
              <a:solidFill>
                <a:srgbClr val="BABED8"/>
              </a:solidFill>
              <a:effectLst/>
              <a:latin typeface="Consolas" panose="020B0609020204030204" pitchFamily="49" charset="0"/>
            </a:endParaRPr>
          </a:p>
          <a:p>
            <a:r>
              <a:rPr lang="en-US" sz="1600" b="0" dirty="0">
                <a:solidFill>
                  <a:srgbClr val="F07178"/>
                </a:solidFill>
                <a:effectLst/>
                <a:latin typeface="Consolas" panose="020B0609020204030204" pitchFamily="49" charset="0"/>
              </a:rPr>
              <a:t>    </a:t>
            </a:r>
            <a:r>
              <a:rPr lang="en-US" sz="1600" b="0" dirty="0" err="1">
                <a:solidFill>
                  <a:srgbClr val="82AAFF"/>
                </a:solidFill>
                <a:effectLst/>
                <a:latin typeface="Consolas" panose="020B0609020204030204" pitchFamily="49" charset="0"/>
              </a:rPr>
              <a:t>setIsPending</a:t>
            </a:r>
            <a:r>
              <a:rPr lang="en-US" sz="1600" b="0" dirty="0">
                <a:solidFill>
                  <a:srgbClr val="F07178"/>
                </a:solidFill>
                <a:effectLst/>
                <a:latin typeface="Consolas" panose="020B0609020204030204" pitchFamily="49" charset="0"/>
              </a:rPr>
              <a:t>(</a:t>
            </a:r>
            <a:r>
              <a:rPr lang="en-US" sz="1600" b="0" dirty="0">
                <a:solidFill>
                  <a:srgbClr val="FF9CAC"/>
                </a:solidFill>
                <a:effectLst/>
                <a:latin typeface="Consolas" panose="020B0609020204030204" pitchFamily="49" charset="0"/>
              </a:rPr>
              <a:t>true</a:t>
            </a:r>
            <a:r>
              <a:rPr lang="en-US" sz="1600" b="0" dirty="0">
                <a:solidFill>
                  <a:srgbClr val="F07178"/>
                </a:solidFill>
                <a:effectLst/>
                <a:latin typeface="Consolas" panose="020B0609020204030204" pitchFamily="49" charset="0"/>
              </a:rPr>
              <a:t>)</a:t>
            </a:r>
            <a:r>
              <a:rPr lang="en-US" sz="1600" b="0" dirty="0">
                <a:solidFill>
                  <a:srgbClr val="89DDFF"/>
                </a:solidFill>
                <a:effectLst/>
                <a:latin typeface="Consolas" panose="020B0609020204030204" pitchFamily="49" charset="0"/>
              </a:rPr>
              <a:t>;</a:t>
            </a:r>
            <a:endParaRPr lang="en-US" sz="1600" b="0" dirty="0">
              <a:solidFill>
                <a:srgbClr val="BABED8"/>
              </a:solidFill>
              <a:effectLst/>
              <a:latin typeface="Consolas" panose="020B0609020204030204" pitchFamily="49" charset="0"/>
            </a:endParaRPr>
          </a:p>
          <a:p>
            <a:r>
              <a:rPr lang="en-US" sz="1600" b="0" dirty="0">
                <a:solidFill>
                  <a:srgbClr val="F07178"/>
                </a:solidFill>
                <a:effectLst/>
                <a:latin typeface="Consolas" panose="020B0609020204030204" pitchFamily="49" charset="0"/>
              </a:rPr>
              <a:t>    </a:t>
            </a:r>
            <a:r>
              <a:rPr lang="en-US" sz="1600" dirty="0">
                <a:solidFill>
                  <a:srgbClr val="C792EA"/>
                </a:solidFill>
                <a:latin typeface="Consolas" panose="020B0609020204030204" pitchFamily="49" charset="0"/>
              </a:rPr>
              <a:t>const</a:t>
            </a:r>
            <a:r>
              <a:rPr lang="en-US" sz="1600" dirty="0">
                <a:solidFill>
                  <a:srgbClr val="F07178"/>
                </a:solidFill>
                <a:latin typeface="Consolas" panose="020B0609020204030204" pitchFamily="49" charset="0"/>
              </a:rPr>
              <a:t> </a:t>
            </a:r>
            <a:r>
              <a:rPr lang="en-US" sz="1600" dirty="0">
                <a:solidFill>
                  <a:srgbClr val="BABED8"/>
                </a:solidFill>
                <a:latin typeface="Consolas" panose="020B0609020204030204" pitchFamily="49" charset="0"/>
              </a:rPr>
              <a:t>response</a:t>
            </a:r>
            <a:r>
              <a:rPr lang="en-US" sz="1600" dirty="0">
                <a:solidFill>
                  <a:srgbClr val="F07178"/>
                </a:solidFill>
                <a:latin typeface="Consolas" panose="020B0609020204030204" pitchFamily="49" charset="0"/>
              </a:rPr>
              <a:t> </a:t>
            </a:r>
            <a:r>
              <a:rPr lang="en-US" sz="1600" dirty="0">
                <a:solidFill>
                  <a:srgbClr val="89DDFF"/>
                </a:solidFill>
                <a:latin typeface="Consolas" panose="020B0609020204030204" pitchFamily="49" charset="0"/>
              </a:rPr>
              <a:t>=</a:t>
            </a:r>
            <a:r>
              <a:rPr lang="en-US" sz="1600" dirty="0">
                <a:solidFill>
                  <a:srgbClr val="F07178"/>
                </a:solidFill>
                <a:latin typeface="Consolas" panose="020B0609020204030204" pitchFamily="49" charset="0"/>
              </a:rPr>
              <a:t> </a:t>
            </a:r>
            <a:r>
              <a:rPr lang="en-US" sz="1600" i="1" dirty="0">
                <a:solidFill>
                  <a:srgbClr val="89DDFF"/>
                </a:solidFill>
                <a:latin typeface="Consolas" panose="020B0609020204030204" pitchFamily="49" charset="0"/>
              </a:rPr>
              <a:t>await</a:t>
            </a:r>
            <a:r>
              <a:rPr lang="en-US" sz="1600" dirty="0">
                <a:solidFill>
                  <a:srgbClr val="F07178"/>
                </a:solidFill>
                <a:latin typeface="Consolas" panose="020B0609020204030204" pitchFamily="49" charset="0"/>
              </a:rPr>
              <a:t> </a:t>
            </a:r>
            <a:r>
              <a:rPr lang="en-US" sz="1600" dirty="0" err="1">
                <a:solidFill>
                  <a:srgbClr val="82AAFF"/>
                </a:solidFill>
                <a:latin typeface="Consolas" panose="020B0609020204030204" pitchFamily="49" charset="0"/>
              </a:rPr>
              <a:t>updateName</a:t>
            </a:r>
            <a:r>
              <a:rPr lang="en-US" sz="1600" dirty="0">
                <a:solidFill>
                  <a:srgbClr val="F07178"/>
                </a:solidFill>
                <a:latin typeface="Consolas" panose="020B0609020204030204" pitchFamily="49" charset="0"/>
              </a:rPr>
              <a:t>(</a:t>
            </a:r>
            <a:r>
              <a:rPr lang="en-US" sz="1600" dirty="0">
                <a:solidFill>
                  <a:srgbClr val="BABED8"/>
                </a:solidFill>
                <a:latin typeface="Consolas" panose="020B0609020204030204" pitchFamily="49" charset="0"/>
              </a:rPr>
              <a:t>name</a:t>
            </a:r>
            <a:r>
              <a:rPr lang="en-US" sz="1600" dirty="0">
                <a:solidFill>
                  <a:srgbClr val="F07178"/>
                </a:solidFill>
                <a:latin typeface="Consolas" panose="020B0609020204030204" pitchFamily="49" charset="0"/>
              </a:rPr>
              <a:t>)</a:t>
            </a:r>
            <a:r>
              <a:rPr lang="en-US" sz="1600" dirty="0">
                <a:solidFill>
                  <a:srgbClr val="89DDFF"/>
                </a:solidFill>
                <a:latin typeface="Consolas" panose="020B0609020204030204" pitchFamily="49" charset="0"/>
              </a:rPr>
              <a:t>;</a:t>
            </a:r>
            <a:endParaRPr lang="en-US" sz="1600" dirty="0">
              <a:solidFill>
                <a:srgbClr val="BABED8"/>
              </a:solidFill>
              <a:latin typeface="Consolas" panose="020B0609020204030204" pitchFamily="49" charset="0"/>
            </a:endParaRPr>
          </a:p>
          <a:p>
            <a:r>
              <a:rPr lang="en-US" sz="1600" dirty="0">
                <a:solidFill>
                  <a:srgbClr val="F07178"/>
                </a:solidFill>
                <a:latin typeface="Consolas" panose="020B0609020204030204" pitchFamily="49" charset="0"/>
              </a:rPr>
              <a:t>    </a:t>
            </a:r>
            <a:r>
              <a:rPr lang="en-US" sz="1600" dirty="0" err="1">
                <a:solidFill>
                  <a:srgbClr val="82AAFF"/>
                </a:solidFill>
                <a:latin typeface="Consolas" panose="020B0609020204030204" pitchFamily="49" charset="0"/>
              </a:rPr>
              <a:t>setIsPending</a:t>
            </a:r>
            <a:r>
              <a:rPr lang="en-US" sz="1600" dirty="0">
                <a:solidFill>
                  <a:srgbClr val="F07178"/>
                </a:solidFill>
                <a:latin typeface="Consolas" panose="020B0609020204030204" pitchFamily="49" charset="0"/>
              </a:rPr>
              <a:t>(</a:t>
            </a:r>
            <a:r>
              <a:rPr lang="en-US" sz="1600" dirty="0">
                <a:solidFill>
                  <a:srgbClr val="FF9CAC"/>
                </a:solidFill>
                <a:latin typeface="Consolas" panose="020B0609020204030204" pitchFamily="49" charset="0"/>
              </a:rPr>
              <a:t>false</a:t>
            </a:r>
            <a:r>
              <a:rPr lang="en-US" sz="1600" dirty="0">
                <a:solidFill>
                  <a:srgbClr val="F07178"/>
                </a:solidFill>
                <a:latin typeface="Consolas" panose="020B0609020204030204" pitchFamily="49" charset="0"/>
              </a:rPr>
              <a:t>)</a:t>
            </a:r>
            <a:r>
              <a:rPr lang="en-US" sz="1600" dirty="0">
                <a:solidFill>
                  <a:srgbClr val="89DDFF"/>
                </a:solidFill>
                <a:latin typeface="Consolas" panose="020B0609020204030204" pitchFamily="49" charset="0"/>
              </a:rPr>
              <a:t>;</a:t>
            </a:r>
            <a:endParaRPr lang="en-US" sz="1600" dirty="0">
              <a:solidFill>
                <a:srgbClr val="BABED8"/>
              </a:solidFill>
              <a:latin typeface="Consolas" panose="020B0609020204030204" pitchFamily="49" charset="0"/>
            </a:endParaRPr>
          </a:p>
          <a:p>
            <a:r>
              <a:rPr lang="en-US" sz="1600" dirty="0">
                <a:solidFill>
                  <a:srgbClr val="F07178"/>
                </a:solidFill>
                <a:latin typeface="Consolas" panose="020B0609020204030204" pitchFamily="49" charset="0"/>
              </a:rPr>
              <a:t>    </a:t>
            </a:r>
            <a:r>
              <a:rPr lang="en-US" sz="1600" dirty="0">
                <a:solidFill>
                  <a:schemeClr val="bg1">
                    <a:lumMod val="65000"/>
                  </a:schemeClr>
                </a:solidFill>
                <a:latin typeface="Consolas" panose="020B0609020204030204" pitchFamily="49" charset="0"/>
              </a:rPr>
              <a:t>//…</a:t>
            </a:r>
            <a:r>
              <a:rPr lang="en-US" sz="1600" dirty="0">
                <a:solidFill>
                  <a:srgbClr val="F07178"/>
                </a:solidFill>
                <a:latin typeface="Consolas" panose="020B0609020204030204" pitchFamily="49" charset="0"/>
              </a:rPr>
              <a:t> </a:t>
            </a:r>
            <a:r>
              <a:rPr lang="en-US" sz="1600" dirty="0" err="1">
                <a:solidFill>
                  <a:srgbClr val="82AAFF"/>
                </a:solidFill>
                <a:latin typeface="Consolas" panose="020B0609020204030204" pitchFamily="49" charset="0"/>
              </a:rPr>
              <a:t>setError</a:t>
            </a:r>
            <a:r>
              <a:rPr lang="en-US" sz="1600" dirty="0">
                <a:solidFill>
                  <a:srgbClr val="F07178"/>
                </a:solidFill>
                <a:latin typeface="Consolas" panose="020B0609020204030204" pitchFamily="49" charset="0"/>
              </a:rPr>
              <a:t>(</a:t>
            </a:r>
            <a:r>
              <a:rPr lang="en-US" sz="1600" dirty="0" err="1">
                <a:solidFill>
                  <a:srgbClr val="BABED8"/>
                </a:solidFill>
                <a:latin typeface="Consolas" panose="020B0609020204030204" pitchFamily="49" charset="0"/>
              </a:rPr>
              <a:t>response.error</a:t>
            </a:r>
            <a:r>
              <a:rPr lang="en-US" sz="1600" dirty="0">
                <a:solidFill>
                  <a:srgbClr val="F07178"/>
                </a:solidFill>
                <a:latin typeface="Consolas" panose="020B0609020204030204" pitchFamily="49" charset="0"/>
              </a:rPr>
              <a:t>)</a:t>
            </a:r>
            <a:r>
              <a:rPr lang="en-US" sz="1600" dirty="0">
                <a:solidFill>
                  <a:srgbClr val="89DDFF"/>
                </a:solidFill>
                <a:latin typeface="Consolas" panose="020B0609020204030204" pitchFamily="49" charset="0"/>
              </a:rPr>
              <a:t>;</a:t>
            </a:r>
            <a:endParaRPr lang="en-US" sz="1600" dirty="0">
              <a:solidFill>
                <a:srgbClr val="BABED8"/>
              </a:solidFill>
              <a:latin typeface="Consolas" panose="020B0609020204030204" pitchFamily="49" charset="0"/>
            </a:endParaRPr>
          </a:p>
          <a:p>
            <a:r>
              <a:rPr lang="en-US" sz="1600" dirty="0">
                <a:solidFill>
                  <a:srgbClr val="89DDFF"/>
                </a:solidFill>
                <a:latin typeface="Consolas" panose="020B0609020204030204" pitchFamily="49" charset="0"/>
              </a:rPr>
              <a:t> </a:t>
            </a:r>
            <a:r>
              <a:rPr lang="en-US" sz="1600" b="0" dirty="0">
                <a:solidFill>
                  <a:srgbClr val="89DDFF"/>
                </a:solidFill>
                <a:effectLst/>
                <a:latin typeface="Consolas" panose="020B0609020204030204" pitchFamily="49" charset="0"/>
              </a:rPr>
              <a:t>};</a:t>
            </a:r>
            <a:endParaRPr lang="en-US" sz="1600" b="0" dirty="0">
              <a:solidFill>
                <a:srgbClr val="BABED8"/>
              </a:solidFill>
              <a:effectLst/>
              <a:latin typeface="Consolas" panose="020B0609020204030204" pitchFamily="49" charset="0"/>
            </a:endParaRPr>
          </a:p>
        </p:txBody>
      </p:sp>
      <p:sp>
        <p:nvSpPr>
          <p:cNvPr id="23" name="TextBox 22">
            <a:extLst>
              <a:ext uri="{FF2B5EF4-FFF2-40B4-BE49-F238E27FC236}">
                <a16:creationId xmlns:a16="http://schemas.microsoft.com/office/drawing/2014/main" id="{6443A7B5-E264-E85C-4466-648C0102A74B}"/>
              </a:ext>
            </a:extLst>
          </p:cNvPr>
          <p:cNvSpPr txBox="1"/>
          <p:nvPr/>
        </p:nvSpPr>
        <p:spPr>
          <a:xfrm>
            <a:off x="363719" y="4262743"/>
            <a:ext cx="6447692" cy="2308324"/>
          </a:xfrm>
          <a:prstGeom prst="rect">
            <a:avLst/>
          </a:prstGeom>
          <a:solidFill>
            <a:schemeClr val="accent6">
              <a:lumMod val="50000"/>
            </a:schemeClr>
          </a:solidFill>
          <a:ln w="38100">
            <a:solidFill>
              <a:srgbClr val="3B5998"/>
            </a:solidFill>
          </a:ln>
        </p:spPr>
        <p:txBody>
          <a:bodyPr wrap="square">
            <a:spAutoFit/>
          </a:bodyPr>
          <a:lstStyle/>
          <a:p>
            <a:r>
              <a:rPr lang="en-US" sz="1600" b="0" i="1" dirty="0">
                <a:solidFill>
                  <a:srgbClr val="89DDFF"/>
                </a:solidFill>
                <a:effectLst/>
                <a:latin typeface="Consolas" panose="020B0609020204030204" pitchFamily="49" charset="0"/>
              </a:rPr>
              <a:t>return</a:t>
            </a:r>
            <a:r>
              <a:rPr lang="en-US" sz="1600" b="0" dirty="0">
                <a:solidFill>
                  <a:srgbClr val="F07178"/>
                </a:solidFill>
                <a:effectLst/>
                <a:latin typeface="Consolas" panose="020B0609020204030204" pitchFamily="49" charset="0"/>
              </a:rPr>
              <a:t> (</a:t>
            </a:r>
            <a:endParaRPr lang="en-US" sz="1600" b="0" dirty="0">
              <a:solidFill>
                <a:srgbClr val="BABED8"/>
              </a:solidFill>
              <a:effectLst/>
              <a:latin typeface="Consolas" panose="020B0609020204030204" pitchFamily="49" charset="0"/>
            </a:endParaRPr>
          </a:p>
          <a:p>
            <a:r>
              <a:rPr lang="en-US" sz="1600" b="0" dirty="0">
                <a:solidFill>
                  <a:srgbClr val="F07178"/>
                </a:solidFill>
                <a:effectLst/>
                <a:latin typeface="Consolas" panose="020B0609020204030204" pitchFamily="49" charset="0"/>
              </a:rPr>
              <a:t>   </a:t>
            </a:r>
            <a:r>
              <a:rPr lang="en-US" sz="1600" b="0" dirty="0">
                <a:solidFill>
                  <a:srgbClr val="89DDFF"/>
                </a:solidFill>
                <a:effectLst/>
                <a:latin typeface="Consolas" panose="020B0609020204030204" pitchFamily="49" charset="0"/>
              </a:rPr>
              <a:t>&lt;</a:t>
            </a:r>
            <a:r>
              <a:rPr lang="en-US" sz="1600" b="0" dirty="0">
                <a:solidFill>
                  <a:srgbClr val="F07178"/>
                </a:solidFill>
                <a:effectLst/>
                <a:latin typeface="Consolas" panose="020B0609020204030204" pitchFamily="49" charset="0"/>
              </a:rPr>
              <a:t>div</a:t>
            </a:r>
            <a:r>
              <a:rPr lang="en-US" sz="1600" b="0" dirty="0">
                <a:solidFill>
                  <a:srgbClr val="89DDFF"/>
                </a:solidFill>
                <a:effectLst/>
                <a:latin typeface="Consolas" panose="020B0609020204030204" pitchFamily="49" charset="0"/>
              </a:rPr>
              <a:t>&gt;</a:t>
            </a:r>
            <a:r>
              <a:rPr lang="en-US" sz="1600" b="0" dirty="0">
                <a:solidFill>
                  <a:srgbClr val="BABED8"/>
                </a:solidFill>
                <a:effectLst/>
                <a:latin typeface="Consolas" panose="020B0609020204030204" pitchFamily="49" charset="0"/>
              </a:rPr>
              <a:t> </a:t>
            </a:r>
          </a:p>
          <a:p>
            <a:r>
              <a:rPr lang="en-US" sz="1600" b="0" dirty="0">
                <a:solidFill>
                  <a:srgbClr val="89DDFF"/>
                </a:solidFill>
                <a:effectLst/>
                <a:latin typeface="Consolas" panose="020B0609020204030204" pitchFamily="49" charset="0"/>
              </a:rPr>
              <a:t>     &lt;</a:t>
            </a:r>
            <a:r>
              <a:rPr lang="en-US" sz="1600" b="0" dirty="0">
                <a:solidFill>
                  <a:srgbClr val="FFCB6B"/>
                </a:solidFill>
                <a:effectLst/>
                <a:latin typeface="Consolas" panose="020B0609020204030204" pitchFamily="49" charset="0"/>
              </a:rPr>
              <a:t>input</a:t>
            </a:r>
            <a:r>
              <a:rPr lang="en-US" sz="1600" dirty="0">
                <a:solidFill>
                  <a:srgbClr val="BABED8"/>
                </a:solidFill>
                <a:latin typeface="Consolas" panose="020B0609020204030204" pitchFamily="49" charset="0"/>
              </a:rPr>
              <a:t> </a:t>
            </a:r>
            <a:r>
              <a:rPr lang="en-US" sz="1600" b="0" dirty="0" err="1">
                <a:solidFill>
                  <a:srgbClr val="C792EA"/>
                </a:solidFill>
                <a:effectLst/>
                <a:latin typeface="Consolas" panose="020B0609020204030204" pitchFamily="49" charset="0"/>
              </a:rPr>
              <a:t>onChange</a:t>
            </a:r>
            <a:r>
              <a:rPr lang="en-US" sz="1600" b="0" dirty="0">
                <a:solidFill>
                  <a:srgbClr val="89DDFF"/>
                </a:solidFill>
                <a:effectLst/>
                <a:latin typeface="Consolas" panose="020B0609020204030204" pitchFamily="49" charset="0"/>
              </a:rPr>
              <a:t>={(</a:t>
            </a:r>
            <a:r>
              <a:rPr lang="en-US" sz="1600" b="0" i="1" dirty="0">
                <a:solidFill>
                  <a:srgbClr val="BABED8"/>
                </a:solidFill>
                <a:effectLst/>
                <a:latin typeface="Consolas" panose="020B0609020204030204" pitchFamily="49" charset="0"/>
              </a:rPr>
              <a:t>e</a:t>
            </a:r>
            <a:r>
              <a:rPr lang="en-US" sz="1600" b="0" dirty="0">
                <a:solidFill>
                  <a:srgbClr val="89DDFF"/>
                </a:solidFill>
                <a:effectLst/>
                <a:latin typeface="Consolas" panose="020B0609020204030204" pitchFamily="49" charset="0"/>
              </a:rPr>
              <a:t>)</a:t>
            </a:r>
            <a:r>
              <a:rPr lang="en-US" sz="1600" b="0" dirty="0">
                <a:solidFill>
                  <a:srgbClr val="BABED8"/>
                </a:solidFill>
                <a:effectLst/>
                <a:latin typeface="Consolas" panose="020B0609020204030204" pitchFamily="49" charset="0"/>
              </a:rPr>
              <a:t> </a:t>
            </a:r>
            <a:r>
              <a:rPr lang="en-US" sz="1600" b="0" dirty="0">
                <a:solidFill>
                  <a:srgbClr val="C792EA"/>
                </a:solidFill>
                <a:effectLst/>
                <a:latin typeface="Consolas" panose="020B0609020204030204" pitchFamily="49" charset="0"/>
              </a:rPr>
              <a:t>=&gt;</a:t>
            </a:r>
            <a:r>
              <a:rPr lang="en-US" sz="1600" b="0" dirty="0">
                <a:solidFill>
                  <a:srgbClr val="BABED8"/>
                </a:solidFill>
                <a:effectLst/>
                <a:latin typeface="Consolas" panose="020B0609020204030204" pitchFamily="49" charset="0"/>
              </a:rPr>
              <a:t> </a:t>
            </a:r>
            <a:r>
              <a:rPr lang="en-US" sz="1600" b="0" dirty="0" err="1">
                <a:solidFill>
                  <a:srgbClr val="82AAFF"/>
                </a:solidFill>
                <a:effectLst/>
                <a:latin typeface="Consolas" panose="020B0609020204030204" pitchFamily="49" charset="0"/>
              </a:rPr>
              <a:t>setName</a:t>
            </a:r>
            <a:r>
              <a:rPr lang="en-US" sz="1600" b="0" dirty="0">
                <a:solidFill>
                  <a:srgbClr val="BABED8"/>
                </a:solidFill>
                <a:effectLst/>
                <a:latin typeface="Consolas" panose="020B0609020204030204" pitchFamily="49" charset="0"/>
              </a:rPr>
              <a:t>(</a:t>
            </a:r>
            <a:r>
              <a:rPr lang="en-US" sz="1600" b="0" i="1" dirty="0" err="1">
                <a:solidFill>
                  <a:srgbClr val="BABED8"/>
                </a:solidFill>
                <a:effectLst/>
                <a:latin typeface="Consolas" panose="020B0609020204030204" pitchFamily="49" charset="0"/>
              </a:rPr>
              <a:t>e</a:t>
            </a:r>
            <a:r>
              <a:rPr lang="en-US" sz="1600" b="0" dirty="0" err="1">
                <a:solidFill>
                  <a:srgbClr val="89DDFF"/>
                </a:solidFill>
                <a:effectLst/>
                <a:latin typeface="Consolas" panose="020B0609020204030204" pitchFamily="49" charset="0"/>
              </a:rPr>
              <a:t>.</a:t>
            </a:r>
            <a:r>
              <a:rPr lang="en-US" sz="1600" b="0" dirty="0" err="1">
                <a:solidFill>
                  <a:srgbClr val="BABED8"/>
                </a:solidFill>
                <a:effectLst/>
                <a:latin typeface="Consolas" panose="020B0609020204030204" pitchFamily="49" charset="0"/>
              </a:rPr>
              <a:t>target</a:t>
            </a:r>
            <a:r>
              <a:rPr lang="en-US" sz="1600" b="0" dirty="0" err="1">
                <a:solidFill>
                  <a:srgbClr val="89DDFF"/>
                </a:solidFill>
                <a:effectLst/>
                <a:latin typeface="Consolas" panose="020B0609020204030204" pitchFamily="49" charset="0"/>
              </a:rPr>
              <a:t>.</a:t>
            </a:r>
            <a:r>
              <a:rPr lang="en-US" sz="1600" b="0" dirty="0" err="1">
                <a:solidFill>
                  <a:srgbClr val="BABED8"/>
                </a:solidFill>
                <a:effectLst/>
                <a:latin typeface="Consolas" panose="020B0609020204030204" pitchFamily="49" charset="0"/>
              </a:rPr>
              <a:t>value</a:t>
            </a:r>
            <a:r>
              <a:rPr lang="en-US" sz="1600" b="0" dirty="0">
                <a:solidFill>
                  <a:srgbClr val="BABED8"/>
                </a:solidFill>
                <a:effectLst/>
                <a:latin typeface="Consolas" panose="020B0609020204030204" pitchFamily="49" charset="0"/>
              </a:rPr>
              <a:t>)</a:t>
            </a:r>
            <a:r>
              <a:rPr lang="en-US" sz="1600" b="0" dirty="0">
                <a:solidFill>
                  <a:srgbClr val="89DDFF"/>
                </a:solidFill>
                <a:effectLst/>
                <a:latin typeface="Consolas" panose="020B0609020204030204" pitchFamily="49" charset="0"/>
              </a:rPr>
              <a:t>}/&gt;</a:t>
            </a:r>
            <a:endParaRPr lang="en-US" sz="1600" b="0" dirty="0">
              <a:solidFill>
                <a:srgbClr val="BABED8"/>
              </a:solidFill>
              <a:effectLst/>
              <a:latin typeface="Consolas" panose="020B0609020204030204" pitchFamily="49" charset="0"/>
            </a:endParaRPr>
          </a:p>
          <a:p>
            <a:r>
              <a:rPr lang="en-US" sz="1600" b="0" dirty="0">
                <a:solidFill>
                  <a:srgbClr val="BABED8"/>
                </a:solidFill>
                <a:effectLst/>
                <a:latin typeface="Consolas" panose="020B0609020204030204" pitchFamily="49" charset="0"/>
              </a:rPr>
              <a:t>     </a:t>
            </a:r>
            <a:r>
              <a:rPr lang="en-US" sz="1600" b="0" dirty="0">
                <a:solidFill>
                  <a:srgbClr val="89DDFF"/>
                </a:solidFill>
                <a:effectLst/>
                <a:latin typeface="Consolas" panose="020B0609020204030204" pitchFamily="49" charset="0"/>
              </a:rPr>
              <a:t>&lt;</a:t>
            </a:r>
            <a:r>
              <a:rPr lang="en-US" sz="1600" b="0" dirty="0">
                <a:solidFill>
                  <a:srgbClr val="FFCB6B"/>
                </a:solidFill>
                <a:effectLst/>
                <a:latin typeface="Consolas" panose="020B0609020204030204" pitchFamily="49" charset="0"/>
              </a:rPr>
              <a:t>button</a:t>
            </a:r>
            <a:r>
              <a:rPr lang="en-US" sz="1600" b="0" dirty="0">
                <a:solidFill>
                  <a:srgbClr val="89DDFF"/>
                </a:solidFill>
                <a:effectLst/>
                <a:latin typeface="Consolas" panose="020B0609020204030204" pitchFamily="49" charset="0"/>
              </a:rPr>
              <a:t> </a:t>
            </a:r>
            <a:r>
              <a:rPr lang="en-US" sz="1600" b="0" dirty="0" err="1">
                <a:solidFill>
                  <a:srgbClr val="C792EA"/>
                </a:solidFill>
                <a:effectLst/>
                <a:latin typeface="Consolas" panose="020B0609020204030204" pitchFamily="49" charset="0"/>
              </a:rPr>
              <a:t>onClick</a:t>
            </a:r>
            <a:r>
              <a:rPr lang="en-US" sz="1600" b="0" dirty="0">
                <a:solidFill>
                  <a:srgbClr val="89DDFF"/>
                </a:solidFill>
                <a:effectLst/>
                <a:latin typeface="Consolas" panose="020B0609020204030204" pitchFamily="49" charset="0"/>
              </a:rPr>
              <a:t>={</a:t>
            </a:r>
            <a:r>
              <a:rPr lang="en-US" sz="1600" b="0" dirty="0" err="1">
                <a:solidFill>
                  <a:srgbClr val="82AAFF"/>
                </a:solidFill>
                <a:effectLst/>
                <a:latin typeface="Consolas" panose="020B0609020204030204" pitchFamily="49" charset="0"/>
              </a:rPr>
              <a:t>handleUpdate</a:t>
            </a:r>
            <a:r>
              <a:rPr lang="en-US" sz="1600" b="0" dirty="0">
                <a:solidFill>
                  <a:srgbClr val="89DDFF"/>
                </a:solidFill>
                <a:effectLst/>
                <a:latin typeface="Consolas" panose="020B0609020204030204" pitchFamily="49" charset="0"/>
              </a:rPr>
              <a:t>}&gt;</a:t>
            </a:r>
          </a:p>
          <a:p>
            <a:r>
              <a:rPr lang="en-US" sz="1600" dirty="0">
                <a:solidFill>
                  <a:srgbClr val="89DDFF"/>
                </a:solidFill>
                <a:latin typeface="Consolas" panose="020B0609020204030204" pitchFamily="49" charset="0"/>
              </a:rPr>
              <a:t>       </a:t>
            </a:r>
            <a:r>
              <a:rPr lang="en-US" sz="1600" b="0" dirty="0">
                <a:solidFill>
                  <a:srgbClr val="89DDFF"/>
                </a:solidFill>
                <a:effectLst/>
                <a:latin typeface="Consolas" panose="020B0609020204030204" pitchFamily="49" charset="0"/>
              </a:rPr>
              <a:t>{</a:t>
            </a:r>
            <a:r>
              <a:rPr lang="en-US" sz="1600" b="0" dirty="0" err="1">
                <a:solidFill>
                  <a:srgbClr val="BABED8"/>
                </a:solidFill>
                <a:effectLst/>
                <a:latin typeface="Consolas" panose="020B0609020204030204" pitchFamily="49" charset="0"/>
              </a:rPr>
              <a:t>isPending</a:t>
            </a:r>
            <a:r>
              <a:rPr lang="en-US" sz="1600" b="0" dirty="0">
                <a:solidFill>
                  <a:srgbClr val="BABED8"/>
                </a:solidFill>
                <a:effectLst/>
                <a:latin typeface="Consolas" panose="020B0609020204030204" pitchFamily="49" charset="0"/>
              </a:rPr>
              <a:t> </a:t>
            </a:r>
            <a:r>
              <a:rPr lang="en-US" sz="1600" b="0" dirty="0">
                <a:solidFill>
                  <a:srgbClr val="89DDFF"/>
                </a:solidFill>
                <a:effectLst/>
                <a:latin typeface="Consolas" panose="020B0609020204030204" pitchFamily="49" charset="0"/>
              </a:rPr>
              <a:t>?</a:t>
            </a:r>
            <a:r>
              <a:rPr lang="en-US" sz="1600" b="0" dirty="0">
                <a:solidFill>
                  <a:srgbClr val="BABED8"/>
                </a:solidFill>
                <a:effectLst/>
                <a:latin typeface="Consolas" panose="020B0609020204030204" pitchFamily="49" charset="0"/>
              </a:rPr>
              <a:t> “UPDATING..” </a:t>
            </a:r>
            <a:r>
              <a:rPr lang="en-US" sz="1600" b="0" dirty="0">
                <a:solidFill>
                  <a:srgbClr val="89DDFF"/>
                </a:solidFill>
                <a:effectLst/>
                <a:latin typeface="Consolas" panose="020B0609020204030204" pitchFamily="49" charset="0"/>
              </a:rPr>
              <a:t>:</a:t>
            </a:r>
            <a:r>
              <a:rPr lang="en-US" sz="1600" b="0" dirty="0">
                <a:solidFill>
                  <a:srgbClr val="BABED8"/>
                </a:solidFill>
                <a:effectLst/>
                <a:latin typeface="Consolas" panose="020B0609020204030204" pitchFamily="49" charset="0"/>
              </a:rPr>
              <a:t> “UPDATE”</a:t>
            </a:r>
            <a:r>
              <a:rPr lang="en-US" sz="1600" b="0" dirty="0">
                <a:solidFill>
                  <a:srgbClr val="89DDFF"/>
                </a:solidFill>
                <a:effectLst/>
                <a:latin typeface="Consolas" panose="020B0609020204030204" pitchFamily="49" charset="0"/>
              </a:rPr>
              <a:t>}</a:t>
            </a:r>
            <a:endParaRPr lang="en-US" sz="1600" dirty="0">
              <a:solidFill>
                <a:srgbClr val="BABED8"/>
              </a:solidFill>
              <a:latin typeface="Consolas" panose="020B0609020204030204" pitchFamily="49" charset="0"/>
            </a:endParaRPr>
          </a:p>
          <a:p>
            <a:r>
              <a:rPr lang="en-US" sz="1600" b="0" dirty="0">
                <a:solidFill>
                  <a:srgbClr val="89DDFF"/>
                </a:solidFill>
                <a:effectLst/>
                <a:latin typeface="Consolas" panose="020B0609020204030204" pitchFamily="49" charset="0"/>
              </a:rPr>
              <a:t>     &lt;/</a:t>
            </a:r>
            <a:r>
              <a:rPr lang="en-US" sz="1600" b="0" dirty="0">
                <a:solidFill>
                  <a:srgbClr val="FFCB6B"/>
                </a:solidFill>
                <a:effectLst/>
                <a:latin typeface="Consolas" panose="020B0609020204030204" pitchFamily="49" charset="0"/>
              </a:rPr>
              <a:t>button</a:t>
            </a:r>
            <a:r>
              <a:rPr lang="en-US" sz="1600" b="0" dirty="0">
                <a:solidFill>
                  <a:srgbClr val="89DDFF"/>
                </a:solidFill>
                <a:effectLst/>
                <a:latin typeface="Consolas" panose="020B0609020204030204" pitchFamily="49" charset="0"/>
              </a:rPr>
              <a:t>&gt;</a:t>
            </a:r>
            <a:r>
              <a:rPr lang="en-US" sz="1600" b="0" dirty="0">
                <a:solidFill>
                  <a:srgbClr val="BABED8"/>
                </a:solidFill>
                <a:effectLst/>
                <a:latin typeface="Consolas" panose="020B0609020204030204" pitchFamily="49" charset="0"/>
              </a:rPr>
              <a:t>     </a:t>
            </a:r>
          </a:p>
          <a:p>
            <a:r>
              <a:rPr lang="en-US" sz="1600" b="0" dirty="0">
                <a:solidFill>
                  <a:srgbClr val="89DDFF"/>
                </a:solidFill>
                <a:effectLst/>
                <a:latin typeface="Consolas" panose="020B0609020204030204" pitchFamily="49" charset="0"/>
              </a:rPr>
              <a:t>     {</a:t>
            </a:r>
            <a:r>
              <a:rPr lang="en-US" sz="1600" b="0" dirty="0">
                <a:solidFill>
                  <a:srgbClr val="BABED8"/>
                </a:solidFill>
                <a:effectLst/>
                <a:latin typeface="Consolas" panose="020B0609020204030204" pitchFamily="49" charset="0"/>
              </a:rPr>
              <a:t>error </a:t>
            </a:r>
            <a:r>
              <a:rPr lang="en-US" sz="1600" b="0" dirty="0">
                <a:solidFill>
                  <a:srgbClr val="89DDFF"/>
                </a:solidFill>
                <a:effectLst/>
                <a:latin typeface="Consolas" panose="020B0609020204030204" pitchFamily="49" charset="0"/>
              </a:rPr>
              <a:t>&amp;&amp;</a:t>
            </a:r>
            <a:r>
              <a:rPr lang="en-US" sz="1600" b="0" dirty="0">
                <a:solidFill>
                  <a:srgbClr val="BABED8"/>
                </a:solidFill>
                <a:effectLst/>
                <a:latin typeface="Consolas" panose="020B0609020204030204" pitchFamily="49" charset="0"/>
              </a:rPr>
              <a:t> </a:t>
            </a:r>
            <a:r>
              <a:rPr lang="en-US" sz="1600" b="0" dirty="0">
                <a:solidFill>
                  <a:srgbClr val="89DDFF"/>
                </a:solidFill>
                <a:effectLst/>
                <a:latin typeface="Consolas" panose="020B0609020204030204" pitchFamily="49" charset="0"/>
              </a:rPr>
              <a:t>&lt;</a:t>
            </a:r>
            <a:r>
              <a:rPr lang="en-US" sz="1600" b="0" dirty="0">
                <a:solidFill>
                  <a:srgbClr val="F07178"/>
                </a:solidFill>
                <a:effectLst/>
                <a:latin typeface="Consolas" panose="020B0609020204030204" pitchFamily="49" charset="0"/>
              </a:rPr>
              <a:t>span</a:t>
            </a:r>
            <a:r>
              <a:rPr lang="en-US" sz="1600" b="0" dirty="0">
                <a:solidFill>
                  <a:srgbClr val="89DDFF"/>
                </a:solidFill>
                <a:effectLst/>
                <a:latin typeface="Consolas" panose="020B0609020204030204" pitchFamily="49" charset="0"/>
              </a:rPr>
              <a:t>&gt;</a:t>
            </a:r>
            <a:r>
              <a:rPr lang="en-US" sz="1600" b="0" dirty="0">
                <a:solidFill>
                  <a:srgbClr val="BABED8"/>
                </a:solidFill>
                <a:effectLst/>
                <a:latin typeface="Consolas" panose="020B0609020204030204" pitchFamily="49" charset="0"/>
              </a:rPr>
              <a:t> error </a:t>
            </a:r>
            <a:r>
              <a:rPr lang="en-US" sz="1600" b="0" dirty="0">
                <a:solidFill>
                  <a:srgbClr val="89DDFF"/>
                </a:solidFill>
                <a:effectLst/>
                <a:latin typeface="Consolas" panose="020B0609020204030204" pitchFamily="49" charset="0"/>
              </a:rPr>
              <a:t>&lt;/</a:t>
            </a:r>
            <a:r>
              <a:rPr lang="en-US" sz="1600" b="0" dirty="0">
                <a:solidFill>
                  <a:srgbClr val="F07178"/>
                </a:solidFill>
                <a:effectLst/>
                <a:latin typeface="Consolas" panose="020B0609020204030204" pitchFamily="49" charset="0"/>
              </a:rPr>
              <a:t>span</a:t>
            </a:r>
            <a:r>
              <a:rPr lang="en-US" sz="1600" b="0" dirty="0">
                <a:solidFill>
                  <a:srgbClr val="89DDFF"/>
                </a:solidFill>
                <a:effectLst/>
                <a:latin typeface="Consolas" panose="020B0609020204030204" pitchFamily="49" charset="0"/>
              </a:rPr>
              <a:t>&gt;}</a:t>
            </a:r>
            <a:endParaRPr lang="en-US" sz="1600" b="0" dirty="0">
              <a:solidFill>
                <a:srgbClr val="BABED8"/>
              </a:solidFill>
              <a:effectLst/>
              <a:latin typeface="Consolas" panose="020B0609020204030204" pitchFamily="49" charset="0"/>
            </a:endParaRPr>
          </a:p>
          <a:p>
            <a:r>
              <a:rPr lang="en-US" sz="1600" dirty="0">
                <a:solidFill>
                  <a:srgbClr val="89DDFF"/>
                </a:solidFill>
                <a:latin typeface="Consolas" panose="020B0609020204030204" pitchFamily="49" charset="0"/>
              </a:rPr>
              <a:t>   </a:t>
            </a:r>
            <a:r>
              <a:rPr lang="en-US" sz="1600" b="0" dirty="0">
                <a:solidFill>
                  <a:srgbClr val="89DDFF"/>
                </a:solidFill>
                <a:effectLst/>
                <a:latin typeface="Consolas" panose="020B0609020204030204" pitchFamily="49" charset="0"/>
              </a:rPr>
              <a:t>&lt;/</a:t>
            </a:r>
            <a:r>
              <a:rPr lang="en-US" sz="1600" b="0" dirty="0">
                <a:solidFill>
                  <a:srgbClr val="F07178"/>
                </a:solidFill>
                <a:effectLst/>
                <a:latin typeface="Consolas" panose="020B0609020204030204" pitchFamily="49" charset="0"/>
              </a:rPr>
              <a:t>div</a:t>
            </a:r>
            <a:r>
              <a:rPr lang="en-US" sz="1600" b="0" dirty="0">
                <a:solidFill>
                  <a:srgbClr val="89DDFF"/>
                </a:solidFill>
                <a:effectLst/>
                <a:latin typeface="Consolas" panose="020B0609020204030204" pitchFamily="49" charset="0"/>
              </a:rPr>
              <a:t>&gt;</a:t>
            </a:r>
            <a:endParaRPr lang="en-US" sz="1600" b="0" dirty="0">
              <a:solidFill>
                <a:srgbClr val="BABED8"/>
              </a:solidFill>
              <a:effectLst/>
              <a:latin typeface="Consolas" panose="020B0609020204030204" pitchFamily="49" charset="0"/>
            </a:endParaRPr>
          </a:p>
          <a:p>
            <a:r>
              <a:rPr lang="en-US" sz="1600" b="0" dirty="0">
                <a:solidFill>
                  <a:srgbClr val="F07178"/>
                </a:solidFill>
                <a:effectLst/>
                <a:latin typeface="Consolas" panose="020B0609020204030204" pitchFamily="49" charset="0"/>
              </a:rPr>
              <a:t>)</a:t>
            </a:r>
            <a:endParaRPr lang="en-US" sz="1600" b="0" dirty="0">
              <a:solidFill>
                <a:srgbClr val="BABED8"/>
              </a:solidFill>
              <a:effectLst/>
              <a:latin typeface="Consolas" panose="020B0609020204030204" pitchFamily="49" charset="0"/>
            </a:endParaRPr>
          </a:p>
        </p:txBody>
      </p:sp>
      <p:sp>
        <p:nvSpPr>
          <p:cNvPr id="24" name="TextBox 23">
            <a:extLst>
              <a:ext uri="{FF2B5EF4-FFF2-40B4-BE49-F238E27FC236}">
                <a16:creationId xmlns:a16="http://schemas.microsoft.com/office/drawing/2014/main" id="{522F80AD-B696-7A9E-AD95-7FEF5141B456}"/>
              </a:ext>
            </a:extLst>
          </p:cNvPr>
          <p:cNvSpPr txBox="1"/>
          <p:nvPr/>
        </p:nvSpPr>
        <p:spPr>
          <a:xfrm>
            <a:off x="8168914" y="2867779"/>
            <a:ext cx="782587" cy="369332"/>
          </a:xfrm>
          <a:prstGeom prst="rect">
            <a:avLst/>
          </a:prstGeom>
          <a:noFill/>
        </p:spPr>
        <p:txBody>
          <a:bodyPr wrap="none" rtlCol="0">
            <a:spAutoFit/>
          </a:bodyPr>
          <a:lstStyle/>
          <a:p>
            <a:r>
              <a:rPr lang="en-US" dirty="0">
                <a:solidFill>
                  <a:srgbClr val="4A5267"/>
                </a:solidFill>
                <a:latin typeface="Berlin Sans FB" panose="020E0602020502020306" pitchFamily="34" charset="0"/>
              </a:rPr>
              <a:t>Name</a:t>
            </a:r>
          </a:p>
        </p:txBody>
      </p:sp>
      <p:sp>
        <p:nvSpPr>
          <p:cNvPr id="2" name="TextBox 1">
            <a:extLst>
              <a:ext uri="{FF2B5EF4-FFF2-40B4-BE49-F238E27FC236}">
                <a16:creationId xmlns:a16="http://schemas.microsoft.com/office/drawing/2014/main" id="{9F3ABBF3-B1A4-3E46-7000-19EA1904F81E}"/>
              </a:ext>
            </a:extLst>
          </p:cNvPr>
          <p:cNvSpPr txBox="1"/>
          <p:nvPr/>
        </p:nvSpPr>
        <p:spPr>
          <a:xfrm>
            <a:off x="322439" y="893599"/>
            <a:ext cx="2175275" cy="492443"/>
          </a:xfrm>
          <a:prstGeom prst="rect">
            <a:avLst/>
          </a:prstGeom>
          <a:noFill/>
        </p:spPr>
        <p:txBody>
          <a:bodyPr wrap="none" rtlCol="0">
            <a:spAutoFit/>
          </a:bodyPr>
          <a:lstStyle/>
          <a:p>
            <a:r>
              <a:rPr lang="en-US" sz="2600" dirty="0">
                <a:solidFill>
                  <a:srgbClr val="4A5267"/>
                </a:solidFill>
                <a:latin typeface="Core Sans M 35 Light" panose="020F0303030302020204" pitchFamily="34" charset="0"/>
              </a:rPr>
              <a:t>Pre-React 19</a:t>
            </a:r>
          </a:p>
        </p:txBody>
      </p:sp>
    </p:spTree>
    <p:extLst>
      <p:ext uri="{BB962C8B-B14F-4D97-AF65-F5344CB8AC3E}">
        <p14:creationId xmlns:p14="http://schemas.microsoft.com/office/powerpoint/2010/main" val="38868361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4" presetClass="emph" presetSubtype="0" fill="hold" grpId="0" nodeType="withEffect">
                                  <p:stCondLst>
                                    <p:cond delay="0"/>
                                  </p:stCondLst>
                                  <p:childTnLst>
                                    <p:animClr clrSpc="hsl" dir="cw">
                                      <p:cBhvr override="childStyle">
                                        <p:cTn id="6" dur="500" fill="hold"/>
                                        <p:tgtEl>
                                          <p:spTgt spid="13"/>
                                        </p:tgtEl>
                                        <p:attrNameLst>
                                          <p:attrName>style.color</p:attrName>
                                        </p:attrNameLst>
                                      </p:cBhvr>
                                      <p:by>
                                        <p:hsl h="0" s="-12549" l="-25098"/>
                                      </p:by>
                                    </p:animClr>
                                    <p:animClr clrSpc="hsl" dir="cw">
                                      <p:cBhvr>
                                        <p:cTn id="7" dur="500" fill="hold"/>
                                        <p:tgtEl>
                                          <p:spTgt spid="13"/>
                                        </p:tgtEl>
                                        <p:attrNameLst>
                                          <p:attrName>fillcolor</p:attrName>
                                        </p:attrNameLst>
                                      </p:cBhvr>
                                      <p:by>
                                        <p:hsl h="0" s="-12549" l="-25098"/>
                                      </p:by>
                                    </p:animClr>
                                    <p:animClr clrSpc="hsl" dir="cw">
                                      <p:cBhvr>
                                        <p:cTn id="8" dur="500" fill="hold"/>
                                        <p:tgtEl>
                                          <p:spTgt spid="13"/>
                                        </p:tgtEl>
                                        <p:attrNameLst>
                                          <p:attrName>stroke.color</p:attrName>
                                        </p:attrNameLst>
                                      </p:cBhvr>
                                      <p:by>
                                        <p:hsl h="0" s="-12549" l="-25098"/>
                                      </p:by>
                                    </p:animClr>
                                    <p:set>
                                      <p:cBhvr>
                                        <p:cTn id="9" dur="500" fill="hold"/>
                                        <p:tgtEl>
                                          <p:spTgt spid="13"/>
                                        </p:tgtEl>
                                        <p:attrNameLst>
                                          <p:attrName>fill.type</p:attrName>
                                        </p:attrNameLst>
                                      </p:cBhvr>
                                      <p:to>
                                        <p:strVal val="solid"/>
                                      </p:to>
                                    </p:set>
                                  </p:childTnLst>
                                </p:cTn>
                              </p:par>
                              <p:par>
                                <p:cTn id="10" presetID="7" presetClass="emph" presetSubtype="2" fill="hold" grpId="0" nodeType="withEffect">
                                  <p:stCondLst>
                                    <p:cond delay="0"/>
                                  </p:stCondLst>
                                  <p:childTnLst>
                                    <p:animClr clrSpc="rgb" dir="cw">
                                      <p:cBhvr>
                                        <p:cTn id="11" dur="500" fill="hold"/>
                                        <p:tgtEl>
                                          <p:spTgt spid="22"/>
                                        </p:tgtEl>
                                        <p:attrNameLst>
                                          <p:attrName>stroke.color</p:attrName>
                                        </p:attrNameLst>
                                      </p:cBhvr>
                                      <p:to>
                                        <a:srgbClr val="FFFF00"/>
                                      </p:to>
                                    </p:animClr>
                                    <p:set>
                                      <p:cBhvr>
                                        <p:cTn id="12" dur="500" fill="hold"/>
                                        <p:tgtEl>
                                          <p:spTgt spid="22"/>
                                        </p:tgtEl>
                                        <p:attrNameLst>
                                          <p:attrName>stroke.on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22"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extBox 33">
            <a:extLst>
              <a:ext uri="{FF2B5EF4-FFF2-40B4-BE49-F238E27FC236}">
                <a16:creationId xmlns:a16="http://schemas.microsoft.com/office/drawing/2014/main" id="{D8B89413-A466-4A46-B080-2A0F2354137A}"/>
              </a:ext>
            </a:extLst>
          </p:cNvPr>
          <p:cNvSpPr txBox="1"/>
          <p:nvPr/>
        </p:nvSpPr>
        <p:spPr>
          <a:xfrm>
            <a:off x="11482248" y="6224947"/>
            <a:ext cx="348173" cy="276999"/>
          </a:xfrm>
          <a:prstGeom prst="rect">
            <a:avLst/>
          </a:prstGeom>
          <a:noFill/>
        </p:spPr>
        <p:txBody>
          <a:bodyPr wrap="none" rtlCol="0">
            <a:spAutoFit/>
          </a:bodyPr>
          <a:lstStyle/>
          <a:p>
            <a:pPr algn="r"/>
            <a:fld id="{3D84D9FA-1F41-744C-B738-DD7336045975}" type="slidenum">
              <a:rPr lang="en-US" sz="1200" smtClean="0">
                <a:latin typeface="Core Sans M 35 Light" panose="020F0303030302020204" pitchFamily="34" charset="0"/>
              </a:rPr>
              <a:t>53</a:t>
            </a:fld>
            <a:endParaRPr lang="en-US" sz="1200">
              <a:latin typeface="Core Sans M 35 Light" panose="020F0303030302020204" pitchFamily="34" charset="0"/>
            </a:endParaRPr>
          </a:p>
        </p:txBody>
      </p:sp>
      <p:cxnSp>
        <p:nvCxnSpPr>
          <p:cNvPr id="35" name="Straight Connector 34">
            <a:extLst>
              <a:ext uri="{FF2B5EF4-FFF2-40B4-BE49-F238E27FC236}">
                <a16:creationId xmlns:a16="http://schemas.microsoft.com/office/drawing/2014/main" id="{A7ABFCCF-4F37-5D49-97D4-1C0B45AE6005}"/>
              </a:ext>
            </a:extLst>
          </p:cNvPr>
          <p:cNvCxnSpPr>
            <a:cxnSpLocks/>
          </p:cNvCxnSpPr>
          <p:nvPr/>
        </p:nvCxnSpPr>
        <p:spPr>
          <a:xfrm>
            <a:off x="11857528" y="321138"/>
            <a:ext cx="0" cy="361771"/>
          </a:xfrm>
          <a:prstGeom prst="line">
            <a:avLst/>
          </a:prstGeom>
          <a:ln w="12700">
            <a:solidFill>
              <a:srgbClr val="DC1E35"/>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F3BD5120-9210-6143-9F69-7DC8DEF4E083}"/>
              </a:ext>
            </a:extLst>
          </p:cNvPr>
          <p:cNvCxnSpPr>
            <a:cxnSpLocks/>
          </p:cNvCxnSpPr>
          <p:nvPr/>
        </p:nvCxnSpPr>
        <p:spPr>
          <a:xfrm>
            <a:off x="11857528" y="6175091"/>
            <a:ext cx="0" cy="361771"/>
          </a:xfrm>
          <a:prstGeom prst="line">
            <a:avLst/>
          </a:prstGeom>
          <a:ln w="12700">
            <a:solidFill>
              <a:srgbClr val="DC1E35"/>
            </a:solidFill>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669129D9-1016-334A-8732-4B49B4E4647F}"/>
              </a:ext>
            </a:extLst>
          </p:cNvPr>
          <p:cNvSpPr txBox="1"/>
          <p:nvPr/>
        </p:nvSpPr>
        <p:spPr>
          <a:xfrm>
            <a:off x="10328791" y="365568"/>
            <a:ext cx="1501630" cy="276999"/>
          </a:xfrm>
          <a:prstGeom prst="rect">
            <a:avLst/>
          </a:prstGeom>
          <a:noFill/>
        </p:spPr>
        <p:txBody>
          <a:bodyPr wrap="none" rtlCol="0">
            <a:spAutoFit/>
          </a:bodyPr>
          <a:lstStyle/>
          <a:p>
            <a:pPr algn="r"/>
            <a:r>
              <a:rPr lang="en-US" sz="1200" dirty="0">
                <a:solidFill>
                  <a:srgbClr val="DC1E35"/>
                </a:solidFill>
                <a:latin typeface="Core Sans M 55 Medium" panose="020F0603030302020204" pitchFamily="34" charset="0"/>
              </a:rPr>
              <a:t>React 19 </a:t>
            </a:r>
            <a:r>
              <a:rPr lang="en-US" sz="1200" dirty="0">
                <a:solidFill>
                  <a:srgbClr val="4A5267"/>
                </a:solidFill>
                <a:latin typeface="Core Sans M 35 Light" panose="020F0303030302020204" pitchFamily="34" charset="0"/>
              </a:rPr>
              <a:t>– Actions</a:t>
            </a:r>
          </a:p>
        </p:txBody>
      </p:sp>
      <p:cxnSp>
        <p:nvCxnSpPr>
          <p:cNvPr id="39" name="Straight Connector 38">
            <a:extLst>
              <a:ext uri="{FF2B5EF4-FFF2-40B4-BE49-F238E27FC236}">
                <a16:creationId xmlns:a16="http://schemas.microsoft.com/office/drawing/2014/main" id="{47A1194E-6020-524B-A700-6A1191C1771D}"/>
              </a:ext>
            </a:extLst>
          </p:cNvPr>
          <p:cNvCxnSpPr>
            <a:cxnSpLocks/>
          </p:cNvCxnSpPr>
          <p:nvPr/>
        </p:nvCxnSpPr>
        <p:spPr>
          <a:xfrm>
            <a:off x="351327" y="6178826"/>
            <a:ext cx="0" cy="361771"/>
          </a:xfrm>
          <a:prstGeom prst="line">
            <a:avLst/>
          </a:prstGeom>
          <a:ln w="12700">
            <a:solidFill>
              <a:srgbClr val="DC1E35"/>
            </a:solidFill>
          </a:ln>
        </p:spPr>
        <p:style>
          <a:lnRef idx="1">
            <a:schemeClr val="accent1"/>
          </a:lnRef>
          <a:fillRef idx="0">
            <a:schemeClr val="accent1"/>
          </a:fillRef>
          <a:effectRef idx="0">
            <a:schemeClr val="accent1"/>
          </a:effectRef>
          <a:fontRef idx="minor">
            <a:schemeClr val="tx1"/>
          </a:fontRef>
        </p:style>
      </p:cxnSp>
      <p:pic>
        <p:nvPicPr>
          <p:cNvPr id="43" name="Graphic 42">
            <a:extLst>
              <a:ext uri="{FF2B5EF4-FFF2-40B4-BE49-F238E27FC236}">
                <a16:creationId xmlns:a16="http://schemas.microsoft.com/office/drawing/2014/main" id="{F8282668-0591-0946-806F-4B6A27F56C73}"/>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322439" y="321138"/>
            <a:ext cx="1884326" cy="406202"/>
          </a:xfrm>
          <a:prstGeom prst="rect">
            <a:avLst/>
          </a:prstGeom>
        </p:spPr>
      </p:pic>
      <p:pic>
        <p:nvPicPr>
          <p:cNvPr id="44" name="Graphic 43">
            <a:extLst>
              <a:ext uri="{FF2B5EF4-FFF2-40B4-BE49-F238E27FC236}">
                <a16:creationId xmlns:a16="http://schemas.microsoft.com/office/drawing/2014/main" id="{3B0E865A-1CD1-1C4B-A488-ACAAD5B64CF8}"/>
              </a:ext>
            </a:extLst>
          </p:cNvPr>
          <p:cNvPicPr>
            <a:picLocks noChangeAspect="1"/>
          </p:cNvPicPr>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480395" y="6305029"/>
            <a:ext cx="1392353" cy="117996"/>
          </a:xfrm>
          <a:prstGeom prst="rect">
            <a:avLst/>
          </a:prstGeom>
        </p:spPr>
      </p:pic>
      <p:cxnSp>
        <p:nvCxnSpPr>
          <p:cNvPr id="6" name="Straight Connector 5">
            <a:extLst>
              <a:ext uri="{FF2B5EF4-FFF2-40B4-BE49-F238E27FC236}">
                <a16:creationId xmlns:a16="http://schemas.microsoft.com/office/drawing/2014/main" id="{AB2E47B1-F775-AE07-CA44-A4729E6FE974}"/>
              </a:ext>
            </a:extLst>
          </p:cNvPr>
          <p:cNvCxnSpPr>
            <a:cxnSpLocks/>
          </p:cNvCxnSpPr>
          <p:nvPr/>
        </p:nvCxnSpPr>
        <p:spPr>
          <a:xfrm>
            <a:off x="5662050" y="960662"/>
            <a:ext cx="381208" cy="0"/>
          </a:xfrm>
          <a:prstGeom prst="line">
            <a:avLst/>
          </a:prstGeom>
          <a:ln w="22225">
            <a:solidFill>
              <a:srgbClr val="DC1E35"/>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83B8822C-7B7E-9D00-2028-A0D565AC47B7}"/>
              </a:ext>
            </a:extLst>
          </p:cNvPr>
          <p:cNvSpPr txBox="1"/>
          <p:nvPr/>
        </p:nvSpPr>
        <p:spPr>
          <a:xfrm>
            <a:off x="4893898" y="170296"/>
            <a:ext cx="1917513" cy="707886"/>
          </a:xfrm>
          <a:prstGeom prst="rect">
            <a:avLst/>
          </a:prstGeom>
          <a:noFill/>
        </p:spPr>
        <p:txBody>
          <a:bodyPr wrap="none" rtlCol="0">
            <a:spAutoFit/>
          </a:bodyPr>
          <a:lstStyle/>
          <a:p>
            <a:pPr algn="ctr"/>
            <a:r>
              <a:rPr lang="en-US" sz="4000" dirty="0">
                <a:solidFill>
                  <a:srgbClr val="DC1E35"/>
                </a:solidFill>
                <a:latin typeface="Core Sans M 35 Light" panose="020F0303030302020204" pitchFamily="34" charset="0"/>
              </a:rPr>
              <a:t>Actions</a:t>
            </a:r>
            <a:endParaRPr lang="en-US" sz="4000" dirty="0">
              <a:solidFill>
                <a:srgbClr val="4A5267"/>
              </a:solidFill>
              <a:latin typeface="Core Sans M 35 Light" panose="020F0303030302020204" pitchFamily="34" charset="0"/>
            </a:endParaRPr>
          </a:p>
        </p:txBody>
      </p:sp>
      <p:grpSp>
        <p:nvGrpSpPr>
          <p:cNvPr id="8" name="Group 7">
            <a:extLst>
              <a:ext uri="{FF2B5EF4-FFF2-40B4-BE49-F238E27FC236}">
                <a16:creationId xmlns:a16="http://schemas.microsoft.com/office/drawing/2014/main" id="{226B955A-AE78-7F58-1C56-2C9FCA311E62}"/>
              </a:ext>
            </a:extLst>
          </p:cNvPr>
          <p:cNvGrpSpPr/>
          <p:nvPr/>
        </p:nvGrpSpPr>
        <p:grpSpPr>
          <a:xfrm>
            <a:off x="7971692" y="1512704"/>
            <a:ext cx="3535690" cy="4257675"/>
            <a:chOff x="2934627" y="1449324"/>
            <a:chExt cx="4590885" cy="5143500"/>
          </a:xfrm>
        </p:grpSpPr>
        <p:sp>
          <p:nvSpPr>
            <p:cNvPr id="17" name="Rectangle: Rounded Corners 16">
              <a:extLst>
                <a:ext uri="{FF2B5EF4-FFF2-40B4-BE49-F238E27FC236}">
                  <a16:creationId xmlns:a16="http://schemas.microsoft.com/office/drawing/2014/main" id="{468FA912-C5DC-2C26-8F9C-5DED1A7EBC45}"/>
                </a:ext>
              </a:extLst>
            </p:cNvPr>
            <p:cNvSpPr/>
            <p:nvPr/>
          </p:nvSpPr>
          <p:spPr>
            <a:xfrm>
              <a:off x="2934627" y="1597543"/>
              <a:ext cx="4590885" cy="4995281"/>
            </a:xfrm>
            <a:prstGeom prst="roundRect">
              <a:avLst>
                <a:gd name="adj" fmla="val 3005"/>
              </a:avLst>
            </a:prstGeom>
            <a:solidFill>
              <a:schemeClr val="bg1">
                <a:lumMod val="95000"/>
              </a:schemeClr>
            </a:solidFill>
            <a:ln w="38100">
              <a:solidFill>
                <a:srgbClr val="4A526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Top Corners Rounded 17">
              <a:extLst>
                <a:ext uri="{FF2B5EF4-FFF2-40B4-BE49-F238E27FC236}">
                  <a16:creationId xmlns:a16="http://schemas.microsoft.com/office/drawing/2014/main" id="{F065F6DC-F08F-B169-F536-39821B568916}"/>
                </a:ext>
              </a:extLst>
            </p:cNvPr>
            <p:cNvSpPr/>
            <p:nvPr/>
          </p:nvSpPr>
          <p:spPr>
            <a:xfrm>
              <a:off x="2934627" y="1449324"/>
              <a:ext cx="4590885" cy="430761"/>
            </a:xfrm>
            <a:prstGeom prst="round2SameRect">
              <a:avLst>
                <a:gd name="adj1" fmla="val 16000"/>
                <a:gd name="adj2" fmla="val 0"/>
              </a:avLst>
            </a:prstGeom>
            <a:solidFill>
              <a:schemeClr val="bg1">
                <a:lumMod val="85000"/>
              </a:schemeClr>
            </a:solidFill>
            <a:ln w="38100">
              <a:solidFill>
                <a:srgbClr val="4A526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Multiplication Sign 18">
              <a:extLst>
                <a:ext uri="{FF2B5EF4-FFF2-40B4-BE49-F238E27FC236}">
                  <a16:creationId xmlns:a16="http://schemas.microsoft.com/office/drawing/2014/main" id="{FACD2B31-AAB8-1CD1-7FCC-95A9964ECE77}"/>
                </a:ext>
              </a:extLst>
            </p:cNvPr>
            <p:cNvSpPr/>
            <p:nvPr/>
          </p:nvSpPr>
          <p:spPr>
            <a:xfrm>
              <a:off x="7129116" y="1534178"/>
              <a:ext cx="279601" cy="264145"/>
            </a:xfrm>
            <a:prstGeom prst="mathMultiply">
              <a:avLst/>
            </a:prstGeom>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33281A84-3150-3FB9-B9E5-1A94C9A9210C}"/>
                </a:ext>
              </a:extLst>
            </p:cNvPr>
            <p:cNvSpPr/>
            <p:nvPr/>
          </p:nvSpPr>
          <p:spPr>
            <a:xfrm>
              <a:off x="6839237" y="1569693"/>
              <a:ext cx="209356" cy="178145"/>
            </a:xfrm>
            <a:prstGeom prst="ellipse">
              <a:avLst/>
            </a:prstGeom>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Rectangle 9">
            <a:extLst>
              <a:ext uri="{FF2B5EF4-FFF2-40B4-BE49-F238E27FC236}">
                <a16:creationId xmlns:a16="http://schemas.microsoft.com/office/drawing/2014/main" id="{B9463D3A-F7C9-D536-7507-7D0E66E08F66}"/>
              </a:ext>
            </a:extLst>
          </p:cNvPr>
          <p:cNvSpPr/>
          <p:nvPr/>
        </p:nvSpPr>
        <p:spPr>
          <a:xfrm>
            <a:off x="8303643" y="3298457"/>
            <a:ext cx="2871788" cy="361950"/>
          </a:xfrm>
          <a:prstGeom prst="rect">
            <a:avLst/>
          </a:prstGeom>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4A5267"/>
                </a:solidFill>
              </a:rPr>
              <a:t>Jerecho Giba</a:t>
            </a:r>
          </a:p>
        </p:txBody>
      </p:sp>
      <p:sp>
        <p:nvSpPr>
          <p:cNvPr id="13" name="Rectangle: Rounded Corners 12">
            <a:extLst>
              <a:ext uri="{FF2B5EF4-FFF2-40B4-BE49-F238E27FC236}">
                <a16:creationId xmlns:a16="http://schemas.microsoft.com/office/drawing/2014/main" id="{A17C17EC-69F7-3780-7771-D5DB2EA31CAA}"/>
              </a:ext>
            </a:extLst>
          </p:cNvPr>
          <p:cNvSpPr/>
          <p:nvPr/>
        </p:nvSpPr>
        <p:spPr>
          <a:xfrm>
            <a:off x="8832123" y="4011246"/>
            <a:ext cx="1695450" cy="361950"/>
          </a:xfrm>
          <a:prstGeom prst="roundRect">
            <a:avLst/>
          </a:prstGeom>
          <a:solidFill>
            <a:schemeClr val="bg1">
              <a:lumMod val="95000"/>
            </a:schemeClr>
          </a:solidFill>
          <a:ln w="38100">
            <a:solidFill>
              <a:srgbClr val="4A526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4A5267"/>
                </a:solidFill>
                <a:latin typeface="Berlin Sans FB" panose="020E0602020502020306" pitchFamily="34" charset="0"/>
              </a:rPr>
              <a:t>UPDATE</a:t>
            </a:r>
          </a:p>
        </p:txBody>
      </p:sp>
      <p:sp>
        <p:nvSpPr>
          <p:cNvPr id="16" name="TextBox 15">
            <a:extLst>
              <a:ext uri="{FF2B5EF4-FFF2-40B4-BE49-F238E27FC236}">
                <a16:creationId xmlns:a16="http://schemas.microsoft.com/office/drawing/2014/main" id="{F531EFB9-B259-36F4-CACB-6F9ADA412996}"/>
              </a:ext>
            </a:extLst>
          </p:cNvPr>
          <p:cNvSpPr txBox="1"/>
          <p:nvPr/>
        </p:nvSpPr>
        <p:spPr>
          <a:xfrm>
            <a:off x="8951501" y="2039119"/>
            <a:ext cx="1576072" cy="369332"/>
          </a:xfrm>
          <a:prstGeom prst="rect">
            <a:avLst/>
          </a:prstGeom>
          <a:noFill/>
        </p:spPr>
        <p:txBody>
          <a:bodyPr wrap="none" rtlCol="0">
            <a:spAutoFit/>
          </a:bodyPr>
          <a:lstStyle/>
          <a:p>
            <a:r>
              <a:rPr lang="en-US" dirty="0">
                <a:solidFill>
                  <a:srgbClr val="4A5267"/>
                </a:solidFill>
                <a:latin typeface="Berlin Sans FB" panose="020E0602020502020306" pitchFamily="34" charset="0"/>
              </a:rPr>
              <a:t>Change Name</a:t>
            </a:r>
          </a:p>
        </p:txBody>
      </p:sp>
      <p:sp>
        <p:nvSpPr>
          <p:cNvPr id="21" name="TextBox 20">
            <a:extLst>
              <a:ext uri="{FF2B5EF4-FFF2-40B4-BE49-F238E27FC236}">
                <a16:creationId xmlns:a16="http://schemas.microsoft.com/office/drawing/2014/main" id="{C14180FE-D98F-9111-21F6-073A6E85BE1C}"/>
              </a:ext>
            </a:extLst>
          </p:cNvPr>
          <p:cNvSpPr txBox="1"/>
          <p:nvPr/>
        </p:nvSpPr>
        <p:spPr>
          <a:xfrm>
            <a:off x="378190" y="1469705"/>
            <a:ext cx="6447692" cy="830997"/>
          </a:xfrm>
          <a:prstGeom prst="rect">
            <a:avLst/>
          </a:prstGeom>
          <a:solidFill>
            <a:schemeClr val="accent6">
              <a:lumMod val="50000"/>
            </a:schemeClr>
          </a:solidFill>
          <a:ln w="38100">
            <a:solidFill>
              <a:srgbClr val="3B5998"/>
            </a:solidFill>
          </a:ln>
        </p:spPr>
        <p:txBody>
          <a:bodyPr wrap="square">
            <a:spAutoFit/>
          </a:bodyPr>
          <a:lstStyle/>
          <a:p>
            <a:r>
              <a:rPr lang="en-US" sz="1600" b="0" dirty="0">
                <a:solidFill>
                  <a:srgbClr val="C792EA"/>
                </a:solidFill>
                <a:effectLst/>
                <a:latin typeface="Consolas" panose="020B0609020204030204" pitchFamily="49" charset="0"/>
              </a:rPr>
              <a:t>const</a:t>
            </a:r>
            <a:r>
              <a:rPr lang="en-US" sz="1600" b="0" dirty="0">
                <a:solidFill>
                  <a:srgbClr val="F07178"/>
                </a:solidFill>
                <a:effectLst/>
                <a:latin typeface="Consolas" panose="020B0609020204030204" pitchFamily="49" charset="0"/>
              </a:rPr>
              <a:t> </a:t>
            </a:r>
            <a:r>
              <a:rPr lang="en-US" sz="1600" b="0" dirty="0">
                <a:solidFill>
                  <a:srgbClr val="89DDFF"/>
                </a:solidFill>
                <a:effectLst/>
                <a:latin typeface="Consolas" panose="020B0609020204030204" pitchFamily="49" charset="0"/>
              </a:rPr>
              <a:t>[</a:t>
            </a:r>
            <a:r>
              <a:rPr lang="en-US" sz="1600" b="0" dirty="0">
                <a:solidFill>
                  <a:srgbClr val="BABED8"/>
                </a:solidFill>
                <a:effectLst/>
                <a:latin typeface="Consolas" panose="020B0609020204030204" pitchFamily="49" charset="0"/>
              </a:rPr>
              <a:t>name</a:t>
            </a:r>
            <a:r>
              <a:rPr lang="en-US" sz="1600" b="0" dirty="0">
                <a:solidFill>
                  <a:srgbClr val="89DDFF"/>
                </a:solidFill>
                <a:effectLst/>
                <a:latin typeface="Consolas" panose="020B0609020204030204" pitchFamily="49" charset="0"/>
              </a:rPr>
              <a:t>,</a:t>
            </a:r>
            <a:r>
              <a:rPr lang="en-US" sz="1600" b="0" dirty="0">
                <a:solidFill>
                  <a:srgbClr val="F07178"/>
                </a:solidFill>
                <a:effectLst/>
                <a:latin typeface="Consolas" panose="020B0609020204030204" pitchFamily="49" charset="0"/>
              </a:rPr>
              <a:t> </a:t>
            </a:r>
            <a:r>
              <a:rPr lang="en-US" sz="1600" b="0" dirty="0" err="1">
                <a:solidFill>
                  <a:srgbClr val="82AAFF"/>
                </a:solidFill>
                <a:effectLst/>
                <a:latin typeface="Consolas" panose="020B0609020204030204" pitchFamily="49" charset="0"/>
              </a:rPr>
              <a:t>setName</a:t>
            </a:r>
            <a:r>
              <a:rPr lang="en-US" sz="1600" b="0" dirty="0">
                <a:solidFill>
                  <a:srgbClr val="89DDFF"/>
                </a:solidFill>
                <a:effectLst/>
                <a:latin typeface="Consolas" panose="020B0609020204030204" pitchFamily="49" charset="0"/>
              </a:rPr>
              <a:t>]</a:t>
            </a:r>
            <a:r>
              <a:rPr lang="en-US" sz="1600" b="0" dirty="0">
                <a:solidFill>
                  <a:srgbClr val="F07178"/>
                </a:solidFill>
                <a:effectLst/>
                <a:latin typeface="Consolas" panose="020B0609020204030204" pitchFamily="49" charset="0"/>
              </a:rPr>
              <a:t> </a:t>
            </a:r>
            <a:r>
              <a:rPr lang="en-US" sz="1600" b="0" dirty="0">
                <a:solidFill>
                  <a:srgbClr val="89DDFF"/>
                </a:solidFill>
                <a:effectLst/>
                <a:latin typeface="Consolas" panose="020B0609020204030204" pitchFamily="49" charset="0"/>
              </a:rPr>
              <a:t>=</a:t>
            </a:r>
            <a:r>
              <a:rPr lang="en-US" sz="1600" b="0" dirty="0">
                <a:solidFill>
                  <a:srgbClr val="F07178"/>
                </a:solidFill>
                <a:effectLst/>
                <a:latin typeface="Consolas" panose="020B0609020204030204" pitchFamily="49" charset="0"/>
              </a:rPr>
              <a:t> </a:t>
            </a:r>
            <a:r>
              <a:rPr lang="en-US" sz="1600" b="0" dirty="0" err="1">
                <a:solidFill>
                  <a:srgbClr val="82AAFF"/>
                </a:solidFill>
                <a:effectLst/>
                <a:latin typeface="Consolas" panose="020B0609020204030204" pitchFamily="49" charset="0"/>
              </a:rPr>
              <a:t>useState</a:t>
            </a:r>
            <a:r>
              <a:rPr lang="en-US" sz="1600" b="0" dirty="0">
                <a:solidFill>
                  <a:srgbClr val="F07178"/>
                </a:solidFill>
                <a:effectLst/>
                <a:latin typeface="Consolas" panose="020B0609020204030204" pitchFamily="49" charset="0"/>
              </a:rPr>
              <a:t>(</a:t>
            </a:r>
            <a:r>
              <a:rPr lang="en-US" sz="1600" b="0" dirty="0">
                <a:solidFill>
                  <a:srgbClr val="89DDFF"/>
                </a:solidFill>
                <a:effectLst/>
                <a:latin typeface="Consolas" panose="020B0609020204030204" pitchFamily="49" charset="0"/>
              </a:rPr>
              <a:t>""</a:t>
            </a:r>
            <a:r>
              <a:rPr lang="en-US" sz="1600" b="0" dirty="0">
                <a:solidFill>
                  <a:srgbClr val="F07178"/>
                </a:solidFill>
                <a:effectLst/>
                <a:latin typeface="Consolas" panose="020B0609020204030204" pitchFamily="49" charset="0"/>
              </a:rPr>
              <a:t>)</a:t>
            </a:r>
            <a:r>
              <a:rPr lang="en-US" sz="1600" b="0" dirty="0">
                <a:solidFill>
                  <a:srgbClr val="89DDFF"/>
                </a:solidFill>
                <a:effectLst/>
                <a:latin typeface="Consolas" panose="020B0609020204030204" pitchFamily="49" charset="0"/>
              </a:rPr>
              <a:t>;</a:t>
            </a:r>
            <a:endParaRPr lang="en-US" sz="1600" dirty="0">
              <a:solidFill>
                <a:srgbClr val="BABED8"/>
              </a:solidFill>
              <a:latin typeface="Consolas" panose="020B0609020204030204" pitchFamily="49" charset="0"/>
            </a:endParaRPr>
          </a:p>
          <a:p>
            <a:r>
              <a:rPr lang="en-US" sz="1600" b="0" dirty="0">
                <a:solidFill>
                  <a:srgbClr val="C792EA"/>
                </a:solidFill>
                <a:effectLst/>
                <a:latin typeface="Consolas" panose="020B0609020204030204" pitchFamily="49" charset="0"/>
              </a:rPr>
              <a:t>const</a:t>
            </a:r>
            <a:r>
              <a:rPr lang="en-US" sz="1600" b="0" dirty="0">
                <a:solidFill>
                  <a:srgbClr val="F07178"/>
                </a:solidFill>
                <a:effectLst/>
                <a:latin typeface="Consolas" panose="020B0609020204030204" pitchFamily="49" charset="0"/>
              </a:rPr>
              <a:t> </a:t>
            </a:r>
            <a:r>
              <a:rPr lang="en-US" sz="1600" b="0" dirty="0">
                <a:solidFill>
                  <a:srgbClr val="89DDFF"/>
                </a:solidFill>
                <a:effectLst/>
                <a:latin typeface="Consolas" panose="020B0609020204030204" pitchFamily="49" charset="0"/>
              </a:rPr>
              <a:t>[</a:t>
            </a:r>
            <a:r>
              <a:rPr lang="en-US" sz="1600" b="0" dirty="0" err="1">
                <a:solidFill>
                  <a:srgbClr val="BABED8"/>
                </a:solidFill>
                <a:effectLst/>
                <a:latin typeface="Consolas" panose="020B0609020204030204" pitchFamily="49" charset="0"/>
              </a:rPr>
              <a:t>isPending</a:t>
            </a:r>
            <a:r>
              <a:rPr lang="en-US" sz="1600" b="0" dirty="0">
                <a:solidFill>
                  <a:srgbClr val="89DDFF"/>
                </a:solidFill>
                <a:effectLst/>
                <a:latin typeface="Consolas" panose="020B0609020204030204" pitchFamily="49" charset="0"/>
              </a:rPr>
              <a:t>,</a:t>
            </a:r>
            <a:r>
              <a:rPr lang="en-US" sz="1600" b="0" dirty="0">
                <a:solidFill>
                  <a:srgbClr val="F07178"/>
                </a:solidFill>
                <a:effectLst/>
                <a:latin typeface="Consolas" panose="020B0609020204030204" pitchFamily="49" charset="0"/>
              </a:rPr>
              <a:t> </a:t>
            </a:r>
            <a:r>
              <a:rPr lang="en-US" sz="1600" b="0" dirty="0" err="1">
                <a:solidFill>
                  <a:srgbClr val="82AAFF"/>
                </a:solidFill>
                <a:effectLst/>
                <a:latin typeface="Consolas" panose="020B0609020204030204" pitchFamily="49" charset="0"/>
              </a:rPr>
              <a:t>startTransition</a:t>
            </a:r>
            <a:r>
              <a:rPr lang="en-US" sz="1600" b="0" dirty="0">
                <a:solidFill>
                  <a:srgbClr val="89DDFF"/>
                </a:solidFill>
                <a:effectLst/>
                <a:latin typeface="Consolas" panose="020B0609020204030204" pitchFamily="49" charset="0"/>
              </a:rPr>
              <a:t>]</a:t>
            </a:r>
            <a:r>
              <a:rPr lang="en-US" sz="1600" b="0" dirty="0">
                <a:solidFill>
                  <a:srgbClr val="F07178"/>
                </a:solidFill>
                <a:effectLst/>
                <a:latin typeface="Consolas" panose="020B0609020204030204" pitchFamily="49" charset="0"/>
              </a:rPr>
              <a:t> </a:t>
            </a:r>
            <a:r>
              <a:rPr lang="en-US" sz="1600" b="0" dirty="0">
                <a:solidFill>
                  <a:srgbClr val="89DDFF"/>
                </a:solidFill>
                <a:effectLst/>
                <a:latin typeface="Consolas" panose="020B0609020204030204" pitchFamily="49" charset="0"/>
              </a:rPr>
              <a:t>=</a:t>
            </a:r>
            <a:r>
              <a:rPr lang="en-US" sz="1600" b="0" dirty="0">
                <a:solidFill>
                  <a:srgbClr val="F07178"/>
                </a:solidFill>
                <a:effectLst/>
                <a:latin typeface="Consolas" panose="020B0609020204030204" pitchFamily="49" charset="0"/>
              </a:rPr>
              <a:t> </a:t>
            </a:r>
            <a:r>
              <a:rPr lang="en-US" sz="1600" b="0" dirty="0" err="1">
                <a:solidFill>
                  <a:srgbClr val="82AAFF"/>
                </a:solidFill>
                <a:effectLst/>
                <a:latin typeface="Consolas" panose="020B0609020204030204" pitchFamily="49" charset="0"/>
              </a:rPr>
              <a:t>useTransition</a:t>
            </a:r>
            <a:r>
              <a:rPr lang="en-US" sz="1600" b="0" dirty="0">
                <a:solidFill>
                  <a:srgbClr val="F07178"/>
                </a:solidFill>
                <a:effectLst/>
                <a:latin typeface="Consolas" panose="020B0609020204030204" pitchFamily="49" charset="0"/>
              </a:rPr>
              <a:t>()</a:t>
            </a:r>
            <a:r>
              <a:rPr lang="en-US" sz="1600" b="0" dirty="0">
                <a:solidFill>
                  <a:srgbClr val="89DDFF"/>
                </a:solidFill>
                <a:effectLst/>
                <a:latin typeface="Consolas" panose="020B0609020204030204" pitchFamily="49" charset="0"/>
              </a:rPr>
              <a:t>;</a:t>
            </a:r>
            <a:endParaRPr lang="en-US" sz="1600" b="0" dirty="0">
              <a:solidFill>
                <a:srgbClr val="BABED8"/>
              </a:solidFill>
              <a:effectLst/>
              <a:latin typeface="Consolas" panose="020B0609020204030204" pitchFamily="49" charset="0"/>
            </a:endParaRPr>
          </a:p>
          <a:p>
            <a:r>
              <a:rPr lang="en-US" sz="1600" b="0" dirty="0">
                <a:solidFill>
                  <a:srgbClr val="C792EA"/>
                </a:solidFill>
                <a:effectLst/>
                <a:latin typeface="Consolas" panose="020B0609020204030204" pitchFamily="49" charset="0"/>
              </a:rPr>
              <a:t>const</a:t>
            </a:r>
            <a:r>
              <a:rPr lang="en-US" sz="1600" b="0" dirty="0">
                <a:solidFill>
                  <a:srgbClr val="F07178"/>
                </a:solidFill>
                <a:effectLst/>
                <a:latin typeface="Consolas" panose="020B0609020204030204" pitchFamily="49" charset="0"/>
              </a:rPr>
              <a:t> </a:t>
            </a:r>
            <a:r>
              <a:rPr lang="en-US" sz="1600" b="0" dirty="0">
                <a:solidFill>
                  <a:srgbClr val="89DDFF"/>
                </a:solidFill>
                <a:effectLst/>
                <a:latin typeface="Consolas" panose="020B0609020204030204" pitchFamily="49" charset="0"/>
              </a:rPr>
              <a:t>[</a:t>
            </a:r>
            <a:r>
              <a:rPr lang="en-US" sz="1600" b="0" dirty="0">
                <a:solidFill>
                  <a:srgbClr val="BABED8"/>
                </a:solidFill>
                <a:effectLst/>
                <a:latin typeface="Consolas" panose="020B0609020204030204" pitchFamily="49" charset="0"/>
              </a:rPr>
              <a:t>error</a:t>
            </a:r>
            <a:r>
              <a:rPr lang="en-US" sz="1600" b="0" dirty="0">
                <a:solidFill>
                  <a:srgbClr val="89DDFF"/>
                </a:solidFill>
                <a:effectLst/>
                <a:latin typeface="Consolas" panose="020B0609020204030204" pitchFamily="49" charset="0"/>
              </a:rPr>
              <a:t>,</a:t>
            </a:r>
            <a:r>
              <a:rPr lang="en-US" sz="1600" b="0" dirty="0">
                <a:solidFill>
                  <a:srgbClr val="F07178"/>
                </a:solidFill>
                <a:effectLst/>
                <a:latin typeface="Consolas" panose="020B0609020204030204" pitchFamily="49" charset="0"/>
              </a:rPr>
              <a:t> </a:t>
            </a:r>
            <a:r>
              <a:rPr lang="en-US" sz="1600" b="0" dirty="0" err="1">
                <a:solidFill>
                  <a:srgbClr val="82AAFF"/>
                </a:solidFill>
                <a:effectLst/>
                <a:latin typeface="Consolas" panose="020B0609020204030204" pitchFamily="49" charset="0"/>
              </a:rPr>
              <a:t>setError</a:t>
            </a:r>
            <a:r>
              <a:rPr lang="en-US" sz="1600" b="0" dirty="0">
                <a:solidFill>
                  <a:srgbClr val="89DDFF"/>
                </a:solidFill>
                <a:effectLst/>
                <a:latin typeface="Consolas" panose="020B0609020204030204" pitchFamily="49" charset="0"/>
              </a:rPr>
              <a:t>]</a:t>
            </a:r>
            <a:r>
              <a:rPr lang="en-US" sz="1600" b="0" dirty="0">
                <a:solidFill>
                  <a:srgbClr val="F07178"/>
                </a:solidFill>
                <a:effectLst/>
                <a:latin typeface="Consolas" panose="020B0609020204030204" pitchFamily="49" charset="0"/>
              </a:rPr>
              <a:t> </a:t>
            </a:r>
            <a:r>
              <a:rPr lang="en-US" sz="1600" b="0" dirty="0">
                <a:solidFill>
                  <a:srgbClr val="89DDFF"/>
                </a:solidFill>
                <a:effectLst/>
                <a:latin typeface="Consolas" panose="020B0609020204030204" pitchFamily="49" charset="0"/>
              </a:rPr>
              <a:t>=</a:t>
            </a:r>
            <a:r>
              <a:rPr lang="en-US" sz="1600" b="0" dirty="0">
                <a:solidFill>
                  <a:srgbClr val="F07178"/>
                </a:solidFill>
                <a:effectLst/>
                <a:latin typeface="Consolas" panose="020B0609020204030204" pitchFamily="49" charset="0"/>
              </a:rPr>
              <a:t> </a:t>
            </a:r>
            <a:r>
              <a:rPr lang="en-US" sz="1600" b="0" dirty="0" err="1">
                <a:solidFill>
                  <a:srgbClr val="82AAFF"/>
                </a:solidFill>
                <a:effectLst/>
                <a:latin typeface="Consolas" panose="020B0609020204030204" pitchFamily="49" charset="0"/>
              </a:rPr>
              <a:t>useState</a:t>
            </a:r>
            <a:r>
              <a:rPr lang="en-US" sz="1600" b="0" dirty="0">
                <a:solidFill>
                  <a:srgbClr val="F07178"/>
                </a:solidFill>
                <a:effectLst/>
                <a:latin typeface="Consolas" panose="020B0609020204030204" pitchFamily="49" charset="0"/>
              </a:rPr>
              <a:t>(</a:t>
            </a:r>
            <a:r>
              <a:rPr lang="en-US" sz="1600" b="0" dirty="0">
                <a:solidFill>
                  <a:srgbClr val="89DDFF"/>
                </a:solidFill>
                <a:effectLst/>
                <a:latin typeface="Consolas" panose="020B0609020204030204" pitchFamily="49" charset="0"/>
              </a:rPr>
              <a:t>""</a:t>
            </a:r>
            <a:r>
              <a:rPr lang="en-US" sz="1600" b="0" dirty="0">
                <a:solidFill>
                  <a:srgbClr val="F07178"/>
                </a:solidFill>
                <a:effectLst/>
                <a:latin typeface="Consolas" panose="020B0609020204030204" pitchFamily="49" charset="0"/>
              </a:rPr>
              <a:t>)</a:t>
            </a:r>
            <a:r>
              <a:rPr lang="en-US" sz="1600" b="0" dirty="0">
                <a:solidFill>
                  <a:srgbClr val="89DDFF"/>
                </a:solidFill>
                <a:effectLst/>
                <a:latin typeface="Consolas" panose="020B0609020204030204" pitchFamily="49" charset="0"/>
              </a:rPr>
              <a:t>;</a:t>
            </a:r>
            <a:endParaRPr lang="en-US" sz="1600" b="0" dirty="0">
              <a:solidFill>
                <a:srgbClr val="BABED8"/>
              </a:solidFill>
              <a:effectLst/>
              <a:latin typeface="Consolas" panose="020B0609020204030204" pitchFamily="49" charset="0"/>
            </a:endParaRPr>
          </a:p>
        </p:txBody>
      </p:sp>
      <p:sp>
        <p:nvSpPr>
          <p:cNvPr id="22" name="TextBox 21">
            <a:extLst>
              <a:ext uri="{FF2B5EF4-FFF2-40B4-BE49-F238E27FC236}">
                <a16:creationId xmlns:a16="http://schemas.microsoft.com/office/drawing/2014/main" id="{AAAE94C9-8A34-0AFE-23AD-4EEAE92672B2}"/>
              </a:ext>
            </a:extLst>
          </p:cNvPr>
          <p:cNvSpPr txBox="1"/>
          <p:nvPr/>
        </p:nvSpPr>
        <p:spPr>
          <a:xfrm>
            <a:off x="363719" y="2489744"/>
            <a:ext cx="6447692" cy="1569660"/>
          </a:xfrm>
          <a:prstGeom prst="rect">
            <a:avLst/>
          </a:prstGeom>
          <a:solidFill>
            <a:schemeClr val="accent6">
              <a:lumMod val="50000"/>
            </a:schemeClr>
          </a:solidFill>
          <a:ln w="38100">
            <a:solidFill>
              <a:srgbClr val="3B5998"/>
            </a:solidFill>
          </a:ln>
        </p:spPr>
        <p:txBody>
          <a:bodyPr wrap="square">
            <a:spAutoFit/>
          </a:bodyPr>
          <a:lstStyle/>
          <a:p>
            <a:r>
              <a:rPr lang="en-US" sz="1600" b="0" dirty="0">
                <a:solidFill>
                  <a:srgbClr val="C792EA"/>
                </a:solidFill>
                <a:effectLst/>
                <a:latin typeface="Consolas" panose="020B0609020204030204" pitchFamily="49" charset="0"/>
              </a:rPr>
              <a:t>const</a:t>
            </a:r>
            <a:r>
              <a:rPr lang="en-US" sz="1600" b="0" dirty="0">
                <a:solidFill>
                  <a:srgbClr val="F07178"/>
                </a:solidFill>
                <a:effectLst/>
                <a:latin typeface="Consolas" panose="020B0609020204030204" pitchFamily="49" charset="0"/>
              </a:rPr>
              <a:t> </a:t>
            </a:r>
            <a:r>
              <a:rPr lang="en-US" sz="1600" b="0" dirty="0" err="1">
                <a:solidFill>
                  <a:srgbClr val="82AAFF"/>
                </a:solidFill>
                <a:effectLst/>
                <a:latin typeface="Consolas" panose="020B0609020204030204" pitchFamily="49" charset="0"/>
              </a:rPr>
              <a:t>handleUpdate</a:t>
            </a:r>
            <a:r>
              <a:rPr lang="en-US" sz="1600" b="0" dirty="0">
                <a:solidFill>
                  <a:srgbClr val="F07178"/>
                </a:solidFill>
                <a:effectLst/>
                <a:latin typeface="Consolas" panose="020B0609020204030204" pitchFamily="49" charset="0"/>
              </a:rPr>
              <a:t> </a:t>
            </a:r>
            <a:r>
              <a:rPr lang="en-US" sz="1600" b="0" dirty="0">
                <a:solidFill>
                  <a:srgbClr val="89DDFF"/>
                </a:solidFill>
                <a:effectLst/>
                <a:latin typeface="Consolas" panose="020B0609020204030204" pitchFamily="49" charset="0"/>
              </a:rPr>
              <a:t>=</a:t>
            </a:r>
            <a:r>
              <a:rPr lang="en-US" sz="1600" b="0" dirty="0">
                <a:solidFill>
                  <a:srgbClr val="F07178"/>
                </a:solidFill>
                <a:effectLst/>
                <a:latin typeface="Consolas" panose="020B0609020204030204" pitchFamily="49" charset="0"/>
              </a:rPr>
              <a:t> </a:t>
            </a:r>
            <a:r>
              <a:rPr lang="en-US" sz="1600" b="0" dirty="0">
                <a:solidFill>
                  <a:srgbClr val="C792EA"/>
                </a:solidFill>
                <a:effectLst/>
                <a:latin typeface="Consolas" panose="020B0609020204030204" pitchFamily="49" charset="0"/>
              </a:rPr>
              <a:t>async</a:t>
            </a:r>
            <a:r>
              <a:rPr lang="en-US" sz="1600" b="0" dirty="0">
                <a:solidFill>
                  <a:srgbClr val="F07178"/>
                </a:solidFill>
                <a:effectLst/>
                <a:latin typeface="Consolas" panose="020B0609020204030204" pitchFamily="49" charset="0"/>
              </a:rPr>
              <a:t> </a:t>
            </a:r>
            <a:r>
              <a:rPr lang="en-US" sz="1600" b="0" dirty="0">
                <a:solidFill>
                  <a:srgbClr val="89DDFF"/>
                </a:solidFill>
                <a:effectLst/>
                <a:latin typeface="Consolas" panose="020B0609020204030204" pitchFamily="49" charset="0"/>
              </a:rPr>
              <a:t>()</a:t>
            </a:r>
            <a:r>
              <a:rPr lang="en-US" sz="1600" b="0" dirty="0">
                <a:solidFill>
                  <a:srgbClr val="F07178"/>
                </a:solidFill>
                <a:effectLst/>
                <a:latin typeface="Consolas" panose="020B0609020204030204" pitchFamily="49" charset="0"/>
              </a:rPr>
              <a:t> </a:t>
            </a:r>
            <a:r>
              <a:rPr lang="en-US" sz="1600" b="0" dirty="0">
                <a:solidFill>
                  <a:srgbClr val="C792EA"/>
                </a:solidFill>
                <a:effectLst/>
                <a:latin typeface="Consolas" panose="020B0609020204030204" pitchFamily="49" charset="0"/>
              </a:rPr>
              <a:t>=&gt;</a:t>
            </a:r>
            <a:r>
              <a:rPr lang="en-US" sz="1600" b="0" dirty="0">
                <a:solidFill>
                  <a:srgbClr val="F07178"/>
                </a:solidFill>
                <a:effectLst/>
                <a:latin typeface="Consolas" panose="020B0609020204030204" pitchFamily="49" charset="0"/>
              </a:rPr>
              <a:t> </a:t>
            </a:r>
            <a:r>
              <a:rPr lang="en-US" sz="1600" b="0" dirty="0">
                <a:solidFill>
                  <a:srgbClr val="89DDFF"/>
                </a:solidFill>
                <a:effectLst/>
                <a:latin typeface="Consolas" panose="020B0609020204030204" pitchFamily="49" charset="0"/>
              </a:rPr>
              <a:t>{</a:t>
            </a:r>
            <a:endParaRPr lang="en-US" sz="1600" b="0" dirty="0">
              <a:solidFill>
                <a:srgbClr val="BABED8"/>
              </a:solidFill>
              <a:effectLst/>
              <a:latin typeface="Consolas" panose="020B0609020204030204" pitchFamily="49" charset="0"/>
            </a:endParaRPr>
          </a:p>
          <a:p>
            <a:r>
              <a:rPr lang="en-US" sz="1600" b="0" dirty="0">
                <a:solidFill>
                  <a:srgbClr val="F07178"/>
                </a:solidFill>
                <a:effectLst/>
                <a:latin typeface="Consolas" panose="020B0609020204030204" pitchFamily="49" charset="0"/>
              </a:rPr>
              <a:t>    </a:t>
            </a:r>
            <a:r>
              <a:rPr lang="en-US" sz="1600" dirty="0" err="1">
                <a:solidFill>
                  <a:srgbClr val="82AAFF"/>
                </a:solidFill>
                <a:latin typeface="Consolas" panose="020B0609020204030204" pitchFamily="49" charset="0"/>
              </a:rPr>
              <a:t>startTransition</a:t>
            </a:r>
            <a:r>
              <a:rPr lang="en-US" sz="1600" dirty="0">
                <a:solidFill>
                  <a:srgbClr val="F07178"/>
                </a:solidFill>
                <a:latin typeface="Consolas" panose="020B0609020204030204" pitchFamily="49" charset="0"/>
              </a:rPr>
              <a:t>(</a:t>
            </a:r>
            <a:r>
              <a:rPr lang="en-US" sz="1600" dirty="0">
                <a:solidFill>
                  <a:srgbClr val="C792EA"/>
                </a:solidFill>
                <a:latin typeface="Consolas" panose="020B0609020204030204" pitchFamily="49" charset="0"/>
              </a:rPr>
              <a:t>async</a:t>
            </a:r>
            <a:r>
              <a:rPr lang="en-US" sz="1600" dirty="0">
                <a:solidFill>
                  <a:srgbClr val="F07178"/>
                </a:solidFill>
                <a:latin typeface="Consolas" panose="020B0609020204030204" pitchFamily="49" charset="0"/>
              </a:rPr>
              <a:t> </a:t>
            </a:r>
            <a:r>
              <a:rPr lang="en-US" sz="1600" dirty="0">
                <a:solidFill>
                  <a:srgbClr val="89DDFF"/>
                </a:solidFill>
                <a:latin typeface="Consolas" panose="020B0609020204030204" pitchFamily="49" charset="0"/>
              </a:rPr>
              <a:t>()</a:t>
            </a:r>
            <a:r>
              <a:rPr lang="en-US" sz="1600" dirty="0">
                <a:solidFill>
                  <a:srgbClr val="F07178"/>
                </a:solidFill>
                <a:latin typeface="Consolas" panose="020B0609020204030204" pitchFamily="49" charset="0"/>
              </a:rPr>
              <a:t> </a:t>
            </a:r>
            <a:r>
              <a:rPr lang="en-US" sz="1600" dirty="0">
                <a:solidFill>
                  <a:srgbClr val="C792EA"/>
                </a:solidFill>
                <a:latin typeface="Consolas" panose="020B0609020204030204" pitchFamily="49" charset="0"/>
              </a:rPr>
              <a:t>=&gt;</a:t>
            </a:r>
            <a:r>
              <a:rPr lang="en-US" sz="1600" dirty="0">
                <a:solidFill>
                  <a:srgbClr val="F07178"/>
                </a:solidFill>
                <a:latin typeface="Consolas" panose="020B0609020204030204" pitchFamily="49" charset="0"/>
              </a:rPr>
              <a:t> </a:t>
            </a:r>
            <a:r>
              <a:rPr lang="en-US" sz="1600" dirty="0">
                <a:solidFill>
                  <a:srgbClr val="89DDFF"/>
                </a:solidFill>
                <a:latin typeface="Consolas" panose="020B0609020204030204" pitchFamily="49" charset="0"/>
              </a:rPr>
              <a:t>{</a:t>
            </a:r>
            <a:endParaRPr lang="en-US" sz="1600" dirty="0">
              <a:solidFill>
                <a:srgbClr val="BABED8"/>
              </a:solidFill>
              <a:latin typeface="Consolas" panose="020B0609020204030204" pitchFamily="49" charset="0"/>
            </a:endParaRPr>
          </a:p>
          <a:p>
            <a:r>
              <a:rPr lang="en-US" sz="1600" dirty="0">
                <a:solidFill>
                  <a:srgbClr val="F07178"/>
                </a:solidFill>
                <a:latin typeface="Consolas" panose="020B0609020204030204" pitchFamily="49" charset="0"/>
              </a:rPr>
              <a:t>      </a:t>
            </a:r>
            <a:r>
              <a:rPr lang="en-US" sz="1600" dirty="0">
                <a:solidFill>
                  <a:srgbClr val="C792EA"/>
                </a:solidFill>
                <a:latin typeface="Consolas" panose="020B0609020204030204" pitchFamily="49" charset="0"/>
              </a:rPr>
              <a:t>const</a:t>
            </a:r>
            <a:r>
              <a:rPr lang="en-US" sz="1600" dirty="0">
                <a:solidFill>
                  <a:srgbClr val="F07178"/>
                </a:solidFill>
                <a:latin typeface="Consolas" panose="020B0609020204030204" pitchFamily="49" charset="0"/>
              </a:rPr>
              <a:t> </a:t>
            </a:r>
            <a:r>
              <a:rPr lang="en-US" sz="1600" dirty="0">
                <a:solidFill>
                  <a:srgbClr val="BABED8"/>
                </a:solidFill>
                <a:latin typeface="Consolas" panose="020B0609020204030204" pitchFamily="49" charset="0"/>
              </a:rPr>
              <a:t>response</a:t>
            </a:r>
            <a:r>
              <a:rPr lang="en-US" sz="1600" dirty="0">
                <a:solidFill>
                  <a:srgbClr val="F07178"/>
                </a:solidFill>
                <a:latin typeface="Consolas" panose="020B0609020204030204" pitchFamily="49" charset="0"/>
              </a:rPr>
              <a:t> </a:t>
            </a:r>
            <a:r>
              <a:rPr lang="en-US" sz="1600" dirty="0">
                <a:solidFill>
                  <a:srgbClr val="89DDFF"/>
                </a:solidFill>
                <a:latin typeface="Consolas" panose="020B0609020204030204" pitchFamily="49" charset="0"/>
              </a:rPr>
              <a:t>=</a:t>
            </a:r>
            <a:r>
              <a:rPr lang="en-US" sz="1600" dirty="0">
                <a:solidFill>
                  <a:srgbClr val="F07178"/>
                </a:solidFill>
                <a:latin typeface="Consolas" panose="020B0609020204030204" pitchFamily="49" charset="0"/>
              </a:rPr>
              <a:t> </a:t>
            </a:r>
            <a:r>
              <a:rPr lang="en-US" sz="1600" i="1" dirty="0">
                <a:solidFill>
                  <a:srgbClr val="89DDFF"/>
                </a:solidFill>
                <a:latin typeface="Consolas" panose="020B0609020204030204" pitchFamily="49" charset="0"/>
              </a:rPr>
              <a:t>await</a:t>
            </a:r>
            <a:r>
              <a:rPr lang="en-US" sz="1600" dirty="0">
                <a:solidFill>
                  <a:srgbClr val="F07178"/>
                </a:solidFill>
                <a:latin typeface="Consolas" panose="020B0609020204030204" pitchFamily="49" charset="0"/>
              </a:rPr>
              <a:t> </a:t>
            </a:r>
            <a:r>
              <a:rPr lang="en-US" sz="1600" dirty="0" err="1">
                <a:solidFill>
                  <a:srgbClr val="82AAFF"/>
                </a:solidFill>
                <a:latin typeface="Consolas" panose="020B0609020204030204" pitchFamily="49" charset="0"/>
              </a:rPr>
              <a:t>updateName</a:t>
            </a:r>
            <a:r>
              <a:rPr lang="en-US" sz="1600" dirty="0">
                <a:solidFill>
                  <a:srgbClr val="F07178"/>
                </a:solidFill>
                <a:latin typeface="Consolas" panose="020B0609020204030204" pitchFamily="49" charset="0"/>
              </a:rPr>
              <a:t>(</a:t>
            </a:r>
            <a:r>
              <a:rPr lang="en-US" sz="1600" dirty="0">
                <a:solidFill>
                  <a:srgbClr val="BABED8"/>
                </a:solidFill>
                <a:latin typeface="Consolas" panose="020B0609020204030204" pitchFamily="49" charset="0"/>
              </a:rPr>
              <a:t>name</a:t>
            </a:r>
            <a:r>
              <a:rPr lang="en-US" sz="1600" dirty="0">
                <a:solidFill>
                  <a:srgbClr val="F07178"/>
                </a:solidFill>
                <a:latin typeface="Consolas" panose="020B0609020204030204" pitchFamily="49" charset="0"/>
              </a:rPr>
              <a:t>)</a:t>
            </a:r>
            <a:r>
              <a:rPr lang="en-US" sz="1600" dirty="0">
                <a:solidFill>
                  <a:srgbClr val="89DDFF"/>
                </a:solidFill>
                <a:latin typeface="Consolas" panose="020B0609020204030204" pitchFamily="49" charset="0"/>
              </a:rPr>
              <a:t>;</a:t>
            </a:r>
            <a:r>
              <a:rPr lang="en-US" sz="1600" dirty="0">
                <a:solidFill>
                  <a:srgbClr val="BABED8"/>
                </a:solidFill>
                <a:latin typeface="Consolas" panose="020B0609020204030204" pitchFamily="49" charset="0"/>
              </a:rPr>
              <a:t> </a:t>
            </a:r>
          </a:p>
          <a:p>
            <a:r>
              <a:rPr lang="en-US" sz="1600" dirty="0">
                <a:solidFill>
                  <a:srgbClr val="BABED8"/>
                </a:solidFill>
                <a:latin typeface="Consolas" panose="020B0609020204030204" pitchFamily="49" charset="0"/>
              </a:rPr>
              <a:t>     </a:t>
            </a:r>
            <a:r>
              <a:rPr lang="en-US" sz="1600" dirty="0">
                <a:solidFill>
                  <a:srgbClr val="F07178"/>
                </a:solidFill>
                <a:latin typeface="Consolas" panose="020B0609020204030204" pitchFamily="49" charset="0"/>
              </a:rPr>
              <a:t> </a:t>
            </a:r>
            <a:r>
              <a:rPr lang="en-US" sz="1600" dirty="0" err="1">
                <a:solidFill>
                  <a:srgbClr val="82AAFF"/>
                </a:solidFill>
                <a:latin typeface="Consolas" panose="020B0609020204030204" pitchFamily="49" charset="0"/>
              </a:rPr>
              <a:t>setError</a:t>
            </a:r>
            <a:r>
              <a:rPr lang="en-US" sz="1600" dirty="0">
                <a:solidFill>
                  <a:srgbClr val="F07178"/>
                </a:solidFill>
                <a:latin typeface="Consolas" panose="020B0609020204030204" pitchFamily="49" charset="0"/>
              </a:rPr>
              <a:t>(</a:t>
            </a:r>
            <a:r>
              <a:rPr lang="en-US" sz="1600" dirty="0" err="1">
                <a:solidFill>
                  <a:srgbClr val="BABED8"/>
                </a:solidFill>
                <a:latin typeface="Consolas" panose="020B0609020204030204" pitchFamily="49" charset="0"/>
              </a:rPr>
              <a:t>response.error</a:t>
            </a:r>
            <a:r>
              <a:rPr lang="en-US" sz="1600" dirty="0">
                <a:solidFill>
                  <a:srgbClr val="F07178"/>
                </a:solidFill>
                <a:latin typeface="Consolas" panose="020B0609020204030204" pitchFamily="49" charset="0"/>
              </a:rPr>
              <a:t>)</a:t>
            </a:r>
            <a:r>
              <a:rPr lang="en-US" sz="1600" dirty="0">
                <a:solidFill>
                  <a:srgbClr val="89DDFF"/>
                </a:solidFill>
                <a:latin typeface="Consolas" panose="020B0609020204030204" pitchFamily="49" charset="0"/>
              </a:rPr>
              <a:t>;</a:t>
            </a:r>
            <a:endParaRPr lang="en-US" sz="1600" dirty="0">
              <a:solidFill>
                <a:srgbClr val="BABED8"/>
              </a:solidFill>
              <a:latin typeface="Consolas" panose="020B0609020204030204" pitchFamily="49" charset="0"/>
            </a:endParaRPr>
          </a:p>
          <a:p>
            <a:r>
              <a:rPr lang="en-US" sz="1600" dirty="0">
                <a:solidFill>
                  <a:srgbClr val="F07178"/>
                </a:solidFill>
                <a:latin typeface="Consolas" panose="020B0609020204030204" pitchFamily="49" charset="0"/>
              </a:rPr>
              <a:t>    </a:t>
            </a:r>
            <a:r>
              <a:rPr lang="en-US" sz="1600" dirty="0">
                <a:solidFill>
                  <a:srgbClr val="89DDFF"/>
                </a:solidFill>
                <a:latin typeface="Consolas" panose="020B0609020204030204" pitchFamily="49" charset="0"/>
              </a:rPr>
              <a:t>}</a:t>
            </a:r>
            <a:r>
              <a:rPr lang="en-US" sz="1600" dirty="0">
                <a:solidFill>
                  <a:srgbClr val="F07178"/>
                </a:solidFill>
                <a:latin typeface="Consolas" panose="020B0609020204030204" pitchFamily="49" charset="0"/>
              </a:rPr>
              <a:t>)</a:t>
            </a:r>
            <a:r>
              <a:rPr lang="en-US" sz="1600" dirty="0">
                <a:solidFill>
                  <a:srgbClr val="89DDFF"/>
                </a:solidFill>
                <a:latin typeface="Consolas" panose="020B0609020204030204" pitchFamily="49" charset="0"/>
              </a:rPr>
              <a:t>;</a:t>
            </a:r>
            <a:endParaRPr lang="en-US" sz="1600" dirty="0">
              <a:solidFill>
                <a:srgbClr val="BABED8"/>
              </a:solidFill>
              <a:latin typeface="Consolas" panose="020B0609020204030204" pitchFamily="49" charset="0"/>
            </a:endParaRPr>
          </a:p>
          <a:p>
            <a:r>
              <a:rPr lang="en-US" sz="1600" b="0" dirty="0">
                <a:solidFill>
                  <a:srgbClr val="89DDFF"/>
                </a:solidFill>
                <a:effectLst/>
                <a:latin typeface="Consolas" panose="020B0609020204030204" pitchFamily="49" charset="0"/>
              </a:rPr>
              <a:t>};</a:t>
            </a:r>
            <a:endParaRPr lang="en-US" sz="1600" b="0" dirty="0">
              <a:solidFill>
                <a:srgbClr val="BABED8"/>
              </a:solidFill>
              <a:effectLst/>
              <a:latin typeface="Consolas" panose="020B0609020204030204" pitchFamily="49" charset="0"/>
            </a:endParaRPr>
          </a:p>
        </p:txBody>
      </p:sp>
      <p:sp>
        <p:nvSpPr>
          <p:cNvPr id="23" name="TextBox 22">
            <a:extLst>
              <a:ext uri="{FF2B5EF4-FFF2-40B4-BE49-F238E27FC236}">
                <a16:creationId xmlns:a16="http://schemas.microsoft.com/office/drawing/2014/main" id="{6443A7B5-E264-E85C-4466-648C0102A74B}"/>
              </a:ext>
            </a:extLst>
          </p:cNvPr>
          <p:cNvSpPr txBox="1"/>
          <p:nvPr/>
        </p:nvSpPr>
        <p:spPr>
          <a:xfrm>
            <a:off x="363719" y="4262743"/>
            <a:ext cx="6447692" cy="2308324"/>
          </a:xfrm>
          <a:prstGeom prst="rect">
            <a:avLst/>
          </a:prstGeom>
          <a:solidFill>
            <a:schemeClr val="accent6">
              <a:lumMod val="50000"/>
            </a:schemeClr>
          </a:solidFill>
          <a:ln w="38100">
            <a:solidFill>
              <a:srgbClr val="3B5998"/>
            </a:solidFill>
          </a:ln>
        </p:spPr>
        <p:txBody>
          <a:bodyPr wrap="square">
            <a:spAutoFit/>
          </a:bodyPr>
          <a:lstStyle/>
          <a:p>
            <a:r>
              <a:rPr lang="en-US" sz="1600" b="0" i="1" dirty="0">
                <a:solidFill>
                  <a:srgbClr val="89DDFF"/>
                </a:solidFill>
                <a:effectLst/>
                <a:latin typeface="Consolas" panose="020B0609020204030204" pitchFamily="49" charset="0"/>
              </a:rPr>
              <a:t>return</a:t>
            </a:r>
            <a:r>
              <a:rPr lang="en-US" sz="1600" b="0" dirty="0">
                <a:solidFill>
                  <a:srgbClr val="F07178"/>
                </a:solidFill>
                <a:effectLst/>
                <a:latin typeface="Consolas" panose="020B0609020204030204" pitchFamily="49" charset="0"/>
              </a:rPr>
              <a:t> (</a:t>
            </a:r>
            <a:endParaRPr lang="en-US" sz="1600" b="0" dirty="0">
              <a:solidFill>
                <a:srgbClr val="BABED8"/>
              </a:solidFill>
              <a:effectLst/>
              <a:latin typeface="Consolas" panose="020B0609020204030204" pitchFamily="49" charset="0"/>
            </a:endParaRPr>
          </a:p>
          <a:p>
            <a:r>
              <a:rPr lang="en-US" sz="1600" b="0" dirty="0">
                <a:solidFill>
                  <a:srgbClr val="F07178"/>
                </a:solidFill>
                <a:effectLst/>
                <a:latin typeface="Consolas" panose="020B0609020204030204" pitchFamily="49" charset="0"/>
              </a:rPr>
              <a:t>   </a:t>
            </a:r>
            <a:r>
              <a:rPr lang="en-US" sz="1600" b="0" dirty="0">
                <a:solidFill>
                  <a:srgbClr val="89DDFF"/>
                </a:solidFill>
                <a:effectLst/>
                <a:latin typeface="Consolas" panose="020B0609020204030204" pitchFamily="49" charset="0"/>
              </a:rPr>
              <a:t>&lt;</a:t>
            </a:r>
            <a:r>
              <a:rPr lang="en-US" sz="1600" b="0" dirty="0">
                <a:solidFill>
                  <a:srgbClr val="F07178"/>
                </a:solidFill>
                <a:effectLst/>
                <a:latin typeface="Consolas" panose="020B0609020204030204" pitchFamily="49" charset="0"/>
              </a:rPr>
              <a:t>div</a:t>
            </a:r>
            <a:r>
              <a:rPr lang="en-US" sz="1600" b="0" dirty="0">
                <a:solidFill>
                  <a:srgbClr val="89DDFF"/>
                </a:solidFill>
                <a:effectLst/>
                <a:latin typeface="Consolas" panose="020B0609020204030204" pitchFamily="49" charset="0"/>
              </a:rPr>
              <a:t>&gt;</a:t>
            </a:r>
            <a:r>
              <a:rPr lang="en-US" sz="1600" b="0" dirty="0">
                <a:solidFill>
                  <a:srgbClr val="BABED8"/>
                </a:solidFill>
                <a:effectLst/>
                <a:latin typeface="Consolas" panose="020B0609020204030204" pitchFamily="49" charset="0"/>
              </a:rPr>
              <a:t> </a:t>
            </a:r>
          </a:p>
          <a:p>
            <a:r>
              <a:rPr lang="en-US" sz="1600" b="0" dirty="0">
                <a:solidFill>
                  <a:srgbClr val="89DDFF"/>
                </a:solidFill>
                <a:effectLst/>
                <a:latin typeface="Consolas" panose="020B0609020204030204" pitchFamily="49" charset="0"/>
              </a:rPr>
              <a:t>     &lt;</a:t>
            </a:r>
            <a:r>
              <a:rPr lang="en-US" sz="1600" b="0" dirty="0">
                <a:solidFill>
                  <a:srgbClr val="FFCB6B"/>
                </a:solidFill>
                <a:effectLst/>
                <a:latin typeface="Consolas" panose="020B0609020204030204" pitchFamily="49" charset="0"/>
              </a:rPr>
              <a:t>input</a:t>
            </a:r>
            <a:r>
              <a:rPr lang="en-US" sz="1600" dirty="0">
                <a:solidFill>
                  <a:srgbClr val="BABED8"/>
                </a:solidFill>
                <a:latin typeface="Consolas" panose="020B0609020204030204" pitchFamily="49" charset="0"/>
              </a:rPr>
              <a:t> </a:t>
            </a:r>
            <a:r>
              <a:rPr lang="en-US" sz="1600" b="0" dirty="0" err="1">
                <a:solidFill>
                  <a:srgbClr val="C792EA"/>
                </a:solidFill>
                <a:effectLst/>
                <a:latin typeface="Consolas" panose="020B0609020204030204" pitchFamily="49" charset="0"/>
              </a:rPr>
              <a:t>onChange</a:t>
            </a:r>
            <a:r>
              <a:rPr lang="en-US" sz="1600" b="0" dirty="0">
                <a:solidFill>
                  <a:srgbClr val="89DDFF"/>
                </a:solidFill>
                <a:effectLst/>
                <a:latin typeface="Consolas" panose="020B0609020204030204" pitchFamily="49" charset="0"/>
              </a:rPr>
              <a:t>={(</a:t>
            </a:r>
            <a:r>
              <a:rPr lang="en-US" sz="1600" b="0" i="1" dirty="0">
                <a:solidFill>
                  <a:srgbClr val="BABED8"/>
                </a:solidFill>
                <a:effectLst/>
                <a:latin typeface="Consolas" panose="020B0609020204030204" pitchFamily="49" charset="0"/>
              </a:rPr>
              <a:t>e</a:t>
            </a:r>
            <a:r>
              <a:rPr lang="en-US" sz="1600" b="0" dirty="0">
                <a:solidFill>
                  <a:srgbClr val="89DDFF"/>
                </a:solidFill>
                <a:effectLst/>
                <a:latin typeface="Consolas" panose="020B0609020204030204" pitchFamily="49" charset="0"/>
              </a:rPr>
              <a:t>)</a:t>
            </a:r>
            <a:r>
              <a:rPr lang="en-US" sz="1600" b="0" dirty="0">
                <a:solidFill>
                  <a:srgbClr val="BABED8"/>
                </a:solidFill>
                <a:effectLst/>
                <a:latin typeface="Consolas" panose="020B0609020204030204" pitchFamily="49" charset="0"/>
              </a:rPr>
              <a:t> </a:t>
            </a:r>
            <a:r>
              <a:rPr lang="en-US" sz="1600" b="0" dirty="0">
                <a:solidFill>
                  <a:srgbClr val="C792EA"/>
                </a:solidFill>
                <a:effectLst/>
                <a:latin typeface="Consolas" panose="020B0609020204030204" pitchFamily="49" charset="0"/>
              </a:rPr>
              <a:t>=&gt;</a:t>
            </a:r>
            <a:r>
              <a:rPr lang="en-US" sz="1600" b="0" dirty="0">
                <a:solidFill>
                  <a:srgbClr val="BABED8"/>
                </a:solidFill>
                <a:effectLst/>
                <a:latin typeface="Consolas" panose="020B0609020204030204" pitchFamily="49" charset="0"/>
              </a:rPr>
              <a:t> </a:t>
            </a:r>
            <a:r>
              <a:rPr lang="en-US" sz="1600" b="0" dirty="0" err="1">
                <a:solidFill>
                  <a:srgbClr val="82AAFF"/>
                </a:solidFill>
                <a:effectLst/>
                <a:latin typeface="Consolas" panose="020B0609020204030204" pitchFamily="49" charset="0"/>
              </a:rPr>
              <a:t>setName</a:t>
            </a:r>
            <a:r>
              <a:rPr lang="en-US" sz="1600" b="0" dirty="0">
                <a:solidFill>
                  <a:srgbClr val="BABED8"/>
                </a:solidFill>
                <a:effectLst/>
                <a:latin typeface="Consolas" panose="020B0609020204030204" pitchFamily="49" charset="0"/>
              </a:rPr>
              <a:t>(</a:t>
            </a:r>
            <a:r>
              <a:rPr lang="en-US" sz="1600" b="0" i="1" dirty="0" err="1">
                <a:solidFill>
                  <a:srgbClr val="BABED8"/>
                </a:solidFill>
                <a:effectLst/>
                <a:latin typeface="Consolas" panose="020B0609020204030204" pitchFamily="49" charset="0"/>
              </a:rPr>
              <a:t>e</a:t>
            </a:r>
            <a:r>
              <a:rPr lang="en-US" sz="1600" b="0" dirty="0" err="1">
                <a:solidFill>
                  <a:srgbClr val="89DDFF"/>
                </a:solidFill>
                <a:effectLst/>
                <a:latin typeface="Consolas" panose="020B0609020204030204" pitchFamily="49" charset="0"/>
              </a:rPr>
              <a:t>.</a:t>
            </a:r>
            <a:r>
              <a:rPr lang="en-US" sz="1600" b="0" dirty="0" err="1">
                <a:solidFill>
                  <a:srgbClr val="BABED8"/>
                </a:solidFill>
                <a:effectLst/>
                <a:latin typeface="Consolas" panose="020B0609020204030204" pitchFamily="49" charset="0"/>
              </a:rPr>
              <a:t>target</a:t>
            </a:r>
            <a:r>
              <a:rPr lang="en-US" sz="1600" b="0" dirty="0" err="1">
                <a:solidFill>
                  <a:srgbClr val="89DDFF"/>
                </a:solidFill>
                <a:effectLst/>
                <a:latin typeface="Consolas" panose="020B0609020204030204" pitchFamily="49" charset="0"/>
              </a:rPr>
              <a:t>.</a:t>
            </a:r>
            <a:r>
              <a:rPr lang="en-US" sz="1600" b="0" dirty="0" err="1">
                <a:solidFill>
                  <a:srgbClr val="BABED8"/>
                </a:solidFill>
                <a:effectLst/>
                <a:latin typeface="Consolas" panose="020B0609020204030204" pitchFamily="49" charset="0"/>
              </a:rPr>
              <a:t>value</a:t>
            </a:r>
            <a:r>
              <a:rPr lang="en-US" sz="1600" b="0" dirty="0">
                <a:solidFill>
                  <a:srgbClr val="BABED8"/>
                </a:solidFill>
                <a:effectLst/>
                <a:latin typeface="Consolas" panose="020B0609020204030204" pitchFamily="49" charset="0"/>
              </a:rPr>
              <a:t>)</a:t>
            </a:r>
            <a:r>
              <a:rPr lang="en-US" sz="1600" b="0" dirty="0">
                <a:solidFill>
                  <a:srgbClr val="89DDFF"/>
                </a:solidFill>
                <a:effectLst/>
                <a:latin typeface="Consolas" panose="020B0609020204030204" pitchFamily="49" charset="0"/>
              </a:rPr>
              <a:t>}/&gt;</a:t>
            </a:r>
            <a:endParaRPr lang="en-US" sz="1600" b="0" dirty="0">
              <a:solidFill>
                <a:srgbClr val="BABED8"/>
              </a:solidFill>
              <a:effectLst/>
              <a:latin typeface="Consolas" panose="020B0609020204030204" pitchFamily="49" charset="0"/>
            </a:endParaRPr>
          </a:p>
          <a:p>
            <a:r>
              <a:rPr lang="en-US" sz="1600" b="0" dirty="0">
                <a:solidFill>
                  <a:srgbClr val="BABED8"/>
                </a:solidFill>
                <a:effectLst/>
                <a:latin typeface="Consolas" panose="020B0609020204030204" pitchFamily="49" charset="0"/>
              </a:rPr>
              <a:t>     </a:t>
            </a:r>
            <a:r>
              <a:rPr lang="en-US" sz="1600" b="0" dirty="0">
                <a:solidFill>
                  <a:srgbClr val="89DDFF"/>
                </a:solidFill>
                <a:effectLst/>
                <a:latin typeface="Consolas" panose="020B0609020204030204" pitchFamily="49" charset="0"/>
              </a:rPr>
              <a:t>&lt;</a:t>
            </a:r>
            <a:r>
              <a:rPr lang="en-US" sz="1600" b="0" dirty="0">
                <a:solidFill>
                  <a:srgbClr val="FFCB6B"/>
                </a:solidFill>
                <a:effectLst/>
                <a:latin typeface="Consolas" panose="020B0609020204030204" pitchFamily="49" charset="0"/>
              </a:rPr>
              <a:t>button</a:t>
            </a:r>
            <a:r>
              <a:rPr lang="en-US" sz="1600" b="0" dirty="0">
                <a:solidFill>
                  <a:srgbClr val="89DDFF"/>
                </a:solidFill>
                <a:effectLst/>
                <a:latin typeface="Consolas" panose="020B0609020204030204" pitchFamily="49" charset="0"/>
              </a:rPr>
              <a:t> </a:t>
            </a:r>
            <a:r>
              <a:rPr lang="en-US" sz="1600" b="0" dirty="0" err="1">
                <a:solidFill>
                  <a:srgbClr val="C792EA"/>
                </a:solidFill>
                <a:effectLst/>
                <a:latin typeface="Consolas" panose="020B0609020204030204" pitchFamily="49" charset="0"/>
              </a:rPr>
              <a:t>onClick</a:t>
            </a:r>
            <a:r>
              <a:rPr lang="en-US" sz="1600" b="0" dirty="0">
                <a:solidFill>
                  <a:srgbClr val="89DDFF"/>
                </a:solidFill>
                <a:effectLst/>
                <a:latin typeface="Consolas" panose="020B0609020204030204" pitchFamily="49" charset="0"/>
              </a:rPr>
              <a:t>={</a:t>
            </a:r>
            <a:r>
              <a:rPr lang="en-US" sz="1600" b="0" dirty="0" err="1">
                <a:solidFill>
                  <a:srgbClr val="82AAFF"/>
                </a:solidFill>
                <a:effectLst/>
                <a:latin typeface="Consolas" panose="020B0609020204030204" pitchFamily="49" charset="0"/>
              </a:rPr>
              <a:t>handleUpdate</a:t>
            </a:r>
            <a:r>
              <a:rPr lang="en-US" sz="1600" b="0" dirty="0">
                <a:solidFill>
                  <a:srgbClr val="89DDFF"/>
                </a:solidFill>
                <a:effectLst/>
                <a:latin typeface="Consolas" panose="020B0609020204030204" pitchFamily="49" charset="0"/>
              </a:rPr>
              <a:t>}&gt;</a:t>
            </a:r>
          </a:p>
          <a:p>
            <a:r>
              <a:rPr lang="en-US" sz="1600" dirty="0">
                <a:solidFill>
                  <a:srgbClr val="89DDFF"/>
                </a:solidFill>
                <a:latin typeface="Consolas" panose="020B0609020204030204" pitchFamily="49" charset="0"/>
              </a:rPr>
              <a:t>       </a:t>
            </a:r>
            <a:r>
              <a:rPr lang="en-US" sz="1600" b="0" dirty="0">
                <a:solidFill>
                  <a:srgbClr val="89DDFF"/>
                </a:solidFill>
                <a:effectLst/>
                <a:latin typeface="Consolas" panose="020B0609020204030204" pitchFamily="49" charset="0"/>
              </a:rPr>
              <a:t>{</a:t>
            </a:r>
            <a:r>
              <a:rPr lang="en-US" sz="1600" b="0" dirty="0" err="1">
                <a:solidFill>
                  <a:srgbClr val="BABED8"/>
                </a:solidFill>
                <a:effectLst/>
                <a:latin typeface="Consolas" panose="020B0609020204030204" pitchFamily="49" charset="0"/>
              </a:rPr>
              <a:t>isPending</a:t>
            </a:r>
            <a:r>
              <a:rPr lang="en-US" sz="1600" b="0" dirty="0">
                <a:solidFill>
                  <a:srgbClr val="BABED8"/>
                </a:solidFill>
                <a:effectLst/>
                <a:latin typeface="Consolas" panose="020B0609020204030204" pitchFamily="49" charset="0"/>
              </a:rPr>
              <a:t> </a:t>
            </a:r>
            <a:r>
              <a:rPr lang="en-US" sz="1600" b="0" dirty="0">
                <a:solidFill>
                  <a:srgbClr val="89DDFF"/>
                </a:solidFill>
                <a:effectLst/>
                <a:latin typeface="Consolas" panose="020B0609020204030204" pitchFamily="49" charset="0"/>
              </a:rPr>
              <a:t>?</a:t>
            </a:r>
            <a:r>
              <a:rPr lang="en-US" sz="1600" b="0" dirty="0">
                <a:solidFill>
                  <a:srgbClr val="BABED8"/>
                </a:solidFill>
                <a:effectLst/>
                <a:latin typeface="Consolas" panose="020B0609020204030204" pitchFamily="49" charset="0"/>
              </a:rPr>
              <a:t> “UPDATING..” </a:t>
            </a:r>
            <a:r>
              <a:rPr lang="en-US" sz="1600" b="0" dirty="0">
                <a:solidFill>
                  <a:srgbClr val="89DDFF"/>
                </a:solidFill>
                <a:effectLst/>
                <a:latin typeface="Consolas" panose="020B0609020204030204" pitchFamily="49" charset="0"/>
              </a:rPr>
              <a:t>:</a:t>
            </a:r>
            <a:r>
              <a:rPr lang="en-US" sz="1600" b="0" dirty="0">
                <a:solidFill>
                  <a:srgbClr val="BABED8"/>
                </a:solidFill>
                <a:effectLst/>
                <a:latin typeface="Consolas" panose="020B0609020204030204" pitchFamily="49" charset="0"/>
              </a:rPr>
              <a:t> “UPDATE”</a:t>
            </a:r>
            <a:r>
              <a:rPr lang="en-US" sz="1600" b="0" dirty="0">
                <a:solidFill>
                  <a:srgbClr val="89DDFF"/>
                </a:solidFill>
                <a:effectLst/>
                <a:latin typeface="Consolas" panose="020B0609020204030204" pitchFamily="49" charset="0"/>
              </a:rPr>
              <a:t>}</a:t>
            </a:r>
            <a:endParaRPr lang="en-US" sz="1600" dirty="0">
              <a:solidFill>
                <a:srgbClr val="BABED8"/>
              </a:solidFill>
              <a:latin typeface="Consolas" panose="020B0609020204030204" pitchFamily="49" charset="0"/>
            </a:endParaRPr>
          </a:p>
          <a:p>
            <a:r>
              <a:rPr lang="en-US" sz="1600" b="0" dirty="0">
                <a:solidFill>
                  <a:srgbClr val="89DDFF"/>
                </a:solidFill>
                <a:effectLst/>
                <a:latin typeface="Consolas" panose="020B0609020204030204" pitchFamily="49" charset="0"/>
              </a:rPr>
              <a:t>     &lt;/</a:t>
            </a:r>
            <a:r>
              <a:rPr lang="en-US" sz="1600" b="0" dirty="0">
                <a:solidFill>
                  <a:srgbClr val="FFCB6B"/>
                </a:solidFill>
                <a:effectLst/>
                <a:latin typeface="Consolas" panose="020B0609020204030204" pitchFamily="49" charset="0"/>
              </a:rPr>
              <a:t>button</a:t>
            </a:r>
            <a:r>
              <a:rPr lang="en-US" sz="1600" b="0" dirty="0">
                <a:solidFill>
                  <a:srgbClr val="89DDFF"/>
                </a:solidFill>
                <a:effectLst/>
                <a:latin typeface="Consolas" panose="020B0609020204030204" pitchFamily="49" charset="0"/>
              </a:rPr>
              <a:t>&gt;</a:t>
            </a:r>
            <a:r>
              <a:rPr lang="en-US" sz="1600" b="0" dirty="0">
                <a:solidFill>
                  <a:srgbClr val="BABED8"/>
                </a:solidFill>
                <a:effectLst/>
                <a:latin typeface="Consolas" panose="020B0609020204030204" pitchFamily="49" charset="0"/>
              </a:rPr>
              <a:t>     </a:t>
            </a:r>
          </a:p>
          <a:p>
            <a:r>
              <a:rPr lang="en-US" sz="1600" b="0" dirty="0">
                <a:solidFill>
                  <a:srgbClr val="89DDFF"/>
                </a:solidFill>
                <a:effectLst/>
                <a:latin typeface="Consolas" panose="020B0609020204030204" pitchFamily="49" charset="0"/>
              </a:rPr>
              <a:t>     {</a:t>
            </a:r>
            <a:r>
              <a:rPr lang="en-US" sz="1600" b="0" dirty="0">
                <a:solidFill>
                  <a:srgbClr val="BABED8"/>
                </a:solidFill>
                <a:effectLst/>
                <a:latin typeface="Consolas" panose="020B0609020204030204" pitchFamily="49" charset="0"/>
              </a:rPr>
              <a:t>error </a:t>
            </a:r>
            <a:r>
              <a:rPr lang="en-US" sz="1600" b="0" dirty="0">
                <a:solidFill>
                  <a:srgbClr val="89DDFF"/>
                </a:solidFill>
                <a:effectLst/>
                <a:latin typeface="Consolas" panose="020B0609020204030204" pitchFamily="49" charset="0"/>
              </a:rPr>
              <a:t>&amp;&amp;</a:t>
            </a:r>
            <a:r>
              <a:rPr lang="en-US" sz="1600" b="0" dirty="0">
                <a:solidFill>
                  <a:srgbClr val="BABED8"/>
                </a:solidFill>
                <a:effectLst/>
                <a:latin typeface="Consolas" panose="020B0609020204030204" pitchFamily="49" charset="0"/>
              </a:rPr>
              <a:t> </a:t>
            </a:r>
            <a:r>
              <a:rPr lang="en-US" sz="1600" b="0" dirty="0">
                <a:solidFill>
                  <a:srgbClr val="89DDFF"/>
                </a:solidFill>
                <a:effectLst/>
                <a:latin typeface="Consolas" panose="020B0609020204030204" pitchFamily="49" charset="0"/>
              </a:rPr>
              <a:t>&lt;</a:t>
            </a:r>
            <a:r>
              <a:rPr lang="en-US" sz="1600" b="0" dirty="0">
                <a:solidFill>
                  <a:srgbClr val="F07178"/>
                </a:solidFill>
                <a:effectLst/>
                <a:latin typeface="Consolas" panose="020B0609020204030204" pitchFamily="49" charset="0"/>
              </a:rPr>
              <a:t>span</a:t>
            </a:r>
            <a:r>
              <a:rPr lang="en-US" sz="1600" b="0" dirty="0">
                <a:solidFill>
                  <a:srgbClr val="89DDFF"/>
                </a:solidFill>
                <a:effectLst/>
                <a:latin typeface="Consolas" panose="020B0609020204030204" pitchFamily="49" charset="0"/>
              </a:rPr>
              <a:t>&gt;</a:t>
            </a:r>
            <a:r>
              <a:rPr lang="en-US" sz="1600" b="0" dirty="0">
                <a:solidFill>
                  <a:srgbClr val="BABED8"/>
                </a:solidFill>
                <a:effectLst/>
                <a:latin typeface="Consolas" panose="020B0609020204030204" pitchFamily="49" charset="0"/>
              </a:rPr>
              <a:t> error </a:t>
            </a:r>
            <a:r>
              <a:rPr lang="en-US" sz="1600" b="0" dirty="0">
                <a:solidFill>
                  <a:srgbClr val="89DDFF"/>
                </a:solidFill>
                <a:effectLst/>
                <a:latin typeface="Consolas" panose="020B0609020204030204" pitchFamily="49" charset="0"/>
              </a:rPr>
              <a:t>&lt;/</a:t>
            </a:r>
            <a:r>
              <a:rPr lang="en-US" sz="1600" b="0" dirty="0">
                <a:solidFill>
                  <a:srgbClr val="F07178"/>
                </a:solidFill>
                <a:effectLst/>
                <a:latin typeface="Consolas" panose="020B0609020204030204" pitchFamily="49" charset="0"/>
              </a:rPr>
              <a:t>span</a:t>
            </a:r>
            <a:r>
              <a:rPr lang="en-US" sz="1600" b="0" dirty="0">
                <a:solidFill>
                  <a:srgbClr val="89DDFF"/>
                </a:solidFill>
                <a:effectLst/>
                <a:latin typeface="Consolas" panose="020B0609020204030204" pitchFamily="49" charset="0"/>
              </a:rPr>
              <a:t>&gt;}</a:t>
            </a:r>
            <a:endParaRPr lang="en-US" sz="1600" b="0" dirty="0">
              <a:solidFill>
                <a:srgbClr val="BABED8"/>
              </a:solidFill>
              <a:effectLst/>
              <a:latin typeface="Consolas" panose="020B0609020204030204" pitchFamily="49" charset="0"/>
            </a:endParaRPr>
          </a:p>
          <a:p>
            <a:r>
              <a:rPr lang="en-US" sz="1600" dirty="0">
                <a:solidFill>
                  <a:srgbClr val="89DDFF"/>
                </a:solidFill>
                <a:latin typeface="Consolas" panose="020B0609020204030204" pitchFamily="49" charset="0"/>
              </a:rPr>
              <a:t>   </a:t>
            </a:r>
            <a:r>
              <a:rPr lang="en-US" sz="1600" b="0" dirty="0">
                <a:solidFill>
                  <a:srgbClr val="89DDFF"/>
                </a:solidFill>
                <a:effectLst/>
                <a:latin typeface="Consolas" panose="020B0609020204030204" pitchFamily="49" charset="0"/>
              </a:rPr>
              <a:t>&lt;/</a:t>
            </a:r>
            <a:r>
              <a:rPr lang="en-US" sz="1600" b="0" dirty="0">
                <a:solidFill>
                  <a:srgbClr val="F07178"/>
                </a:solidFill>
                <a:effectLst/>
                <a:latin typeface="Consolas" panose="020B0609020204030204" pitchFamily="49" charset="0"/>
              </a:rPr>
              <a:t>div</a:t>
            </a:r>
            <a:r>
              <a:rPr lang="en-US" sz="1600" b="0" dirty="0">
                <a:solidFill>
                  <a:srgbClr val="89DDFF"/>
                </a:solidFill>
                <a:effectLst/>
                <a:latin typeface="Consolas" panose="020B0609020204030204" pitchFamily="49" charset="0"/>
              </a:rPr>
              <a:t>&gt;</a:t>
            </a:r>
            <a:endParaRPr lang="en-US" sz="1600" b="0" dirty="0">
              <a:solidFill>
                <a:srgbClr val="BABED8"/>
              </a:solidFill>
              <a:effectLst/>
              <a:latin typeface="Consolas" panose="020B0609020204030204" pitchFamily="49" charset="0"/>
            </a:endParaRPr>
          </a:p>
          <a:p>
            <a:r>
              <a:rPr lang="en-US" sz="1600" b="0" dirty="0">
                <a:solidFill>
                  <a:srgbClr val="F07178"/>
                </a:solidFill>
                <a:effectLst/>
                <a:latin typeface="Consolas" panose="020B0609020204030204" pitchFamily="49" charset="0"/>
              </a:rPr>
              <a:t>)</a:t>
            </a:r>
            <a:endParaRPr lang="en-US" sz="1600" b="0" dirty="0">
              <a:solidFill>
                <a:srgbClr val="BABED8"/>
              </a:solidFill>
              <a:effectLst/>
              <a:latin typeface="Consolas" panose="020B0609020204030204" pitchFamily="49" charset="0"/>
            </a:endParaRPr>
          </a:p>
        </p:txBody>
      </p:sp>
      <p:sp>
        <p:nvSpPr>
          <p:cNvPr id="24" name="TextBox 23">
            <a:extLst>
              <a:ext uri="{FF2B5EF4-FFF2-40B4-BE49-F238E27FC236}">
                <a16:creationId xmlns:a16="http://schemas.microsoft.com/office/drawing/2014/main" id="{522F80AD-B696-7A9E-AD95-7FEF5141B456}"/>
              </a:ext>
            </a:extLst>
          </p:cNvPr>
          <p:cNvSpPr txBox="1"/>
          <p:nvPr/>
        </p:nvSpPr>
        <p:spPr>
          <a:xfrm>
            <a:off x="8168914" y="2867779"/>
            <a:ext cx="782587" cy="369332"/>
          </a:xfrm>
          <a:prstGeom prst="rect">
            <a:avLst/>
          </a:prstGeom>
          <a:noFill/>
        </p:spPr>
        <p:txBody>
          <a:bodyPr wrap="none" rtlCol="0">
            <a:spAutoFit/>
          </a:bodyPr>
          <a:lstStyle/>
          <a:p>
            <a:r>
              <a:rPr lang="en-US" dirty="0">
                <a:solidFill>
                  <a:srgbClr val="4A5267"/>
                </a:solidFill>
                <a:latin typeface="Berlin Sans FB" panose="020E0602020502020306" pitchFamily="34" charset="0"/>
              </a:rPr>
              <a:t>Name</a:t>
            </a:r>
          </a:p>
        </p:txBody>
      </p:sp>
      <p:pic>
        <p:nvPicPr>
          <p:cNvPr id="30" name="Graphic 29" descr="Hold Gesture with solid fill">
            <a:extLst>
              <a:ext uri="{FF2B5EF4-FFF2-40B4-BE49-F238E27FC236}">
                <a16:creationId xmlns:a16="http://schemas.microsoft.com/office/drawing/2014/main" id="{EDFFACC1-929D-BC93-443B-373DBD60F07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802751" y="4018778"/>
            <a:ext cx="1088092" cy="1088092"/>
          </a:xfrm>
          <a:prstGeom prst="rect">
            <a:avLst/>
          </a:prstGeom>
        </p:spPr>
      </p:pic>
      <p:sp>
        <p:nvSpPr>
          <p:cNvPr id="31" name="Arrow: Right 30">
            <a:extLst>
              <a:ext uri="{FF2B5EF4-FFF2-40B4-BE49-F238E27FC236}">
                <a16:creationId xmlns:a16="http://schemas.microsoft.com/office/drawing/2014/main" id="{04D21016-141F-3DC0-0244-39B5AA3C4BCF}"/>
              </a:ext>
            </a:extLst>
          </p:cNvPr>
          <p:cNvSpPr/>
          <p:nvPr/>
        </p:nvSpPr>
        <p:spPr>
          <a:xfrm rot="1194714" flipH="1">
            <a:off x="5300319" y="3470029"/>
            <a:ext cx="3245486" cy="301720"/>
          </a:xfrm>
          <a:prstGeom prst="rightArrow">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9F3ABBF3-B1A4-3E46-7000-19EA1904F81E}"/>
              </a:ext>
            </a:extLst>
          </p:cNvPr>
          <p:cNvSpPr txBox="1"/>
          <p:nvPr/>
        </p:nvSpPr>
        <p:spPr>
          <a:xfrm>
            <a:off x="322439" y="893599"/>
            <a:ext cx="3142207" cy="523220"/>
          </a:xfrm>
          <a:prstGeom prst="rect">
            <a:avLst/>
          </a:prstGeom>
          <a:noFill/>
        </p:spPr>
        <p:txBody>
          <a:bodyPr wrap="none" rtlCol="0">
            <a:spAutoFit/>
          </a:bodyPr>
          <a:lstStyle/>
          <a:p>
            <a:r>
              <a:rPr lang="en-US" sz="2800" b="0" dirty="0" err="1">
                <a:solidFill>
                  <a:srgbClr val="82AAFF"/>
                </a:solidFill>
                <a:effectLst/>
                <a:latin typeface="Consolas" panose="020B0609020204030204" pitchFamily="49" charset="0"/>
              </a:rPr>
              <a:t>useTransition</a:t>
            </a:r>
            <a:r>
              <a:rPr lang="en-US" sz="2800" b="0" dirty="0">
                <a:solidFill>
                  <a:srgbClr val="82AAFF"/>
                </a:solidFill>
                <a:effectLst/>
                <a:latin typeface="Consolas" panose="020B0609020204030204" pitchFamily="49" charset="0"/>
              </a:rPr>
              <a:t>()</a:t>
            </a:r>
            <a:endParaRPr lang="en-US" sz="2800" dirty="0"/>
          </a:p>
        </p:txBody>
      </p:sp>
    </p:spTree>
    <p:extLst>
      <p:ext uri="{BB962C8B-B14F-4D97-AF65-F5344CB8AC3E}">
        <p14:creationId xmlns:p14="http://schemas.microsoft.com/office/powerpoint/2010/main" val="33434293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additive="base">
                                        <p:cTn id="7" dur="500" fill="hold"/>
                                        <p:tgtEl>
                                          <p:spTgt spid="30"/>
                                        </p:tgtEl>
                                        <p:attrNameLst>
                                          <p:attrName>ppt_x</p:attrName>
                                        </p:attrNameLst>
                                      </p:cBhvr>
                                      <p:tavLst>
                                        <p:tav tm="0">
                                          <p:val>
                                            <p:strVal val="#ppt_x"/>
                                          </p:val>
                                        </p:tav>
                                        <p:tav tm="100000">
                                          <p:val>
                                            <p:strVal val="#ppt_x"/>
                                          </p:val>
                                        </p:tav>
                                      </p:tavLst>
                                    </p:anim>
                                    <p:anim calcmode="lin" valueType="num">
                                      <p:cBhvr additive="base">
                                        <p:cTn id="8"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6" presetClass="emph" presetSubtype="0" fill="hold" nodeType="clickEffect">
                                  <p:stCondLst>
                                    <p:cond delay="0"/>
                                  </p:stCondLst>
                                  <p:childTnLst>
                                    <p:animEffect transition="out" filter="fade">
                                      <p:cBhvr>
                                        <p:cTn id="12" dur="500" tmFilter="0, 0; .2, .5; .8, .5; 1, 0"/>
                                        <p:tgtEl>
                                          <p:spTgt spid="30"/>
                                        </p:tgtEl>
                                      </p:cBhvr>
                                    </p:animEffect>
                                    <p:animScale>
                                      <p:cBhvr>
                                        <p:cTn id="13" dur="250" autoRev="1" fill="hold"/>
                                        <p:tgtEl>
                                          <p:spTgt spid="30"/>
                                        </p:tgtEl>
                                      </p:cBhvr>
                                      <p:by x="105000" y="105000"/>
                                    </p:animScale>
                                  </p:childTnLst>
                                </p:cTn>
                              </p:par>
                              <p:par>
                                <p:cTn id="14" presetID="24" presetClass="emph" presetSubtype="0" fill="hold" grpId="0" nodeType="withEffect">
                                  <p:stCondLst>
                                    <p:cond delay="0"/>
                                  </p:stCondLst>
                                  <p:childTnLst>
                                    <p:animClr clrSpc="hsl" dir="cw">
                                      <p:cBhvr override="childStyle">
                                        <p:cTn id="15" dur="500" fill="hold"/>
                                        <p:tgtEl>
                                          <p:spTgt spid="13"/>
                                        </p:tgtEl>
                                        <p:attrNameLst>
                                          <p:attrName>style.color</p:attrName>
                                        </p:attrNameLst>
                                      </p:cBhvr>
                                      <p:by>
                                        <p:hsl h="0" s="-12549" l="-25098"/>
                                      </p:by>
                                    </p:animClr>
                                    <p:animClr clrSpc="hsl" dir="cw">
                                      <p:cBhvr>
                                        <p:cTn id="16" dur="500" fill="hold"/>
                                        <p:tgtEl>
                                          <p:spTgt spid="13"/>
                                        </p:tgtEl>
                                        <p:attrNameLst>
                                          <p:attrName>fillcolor</p:attrName>
                                        </p:attrNameLst>
                                      </p:cBhvr>
                                      <p:by>
                                        <p:hsl h="0" s="-12549" l="-25098"/>
                                      </p:by>
                                    </p:animClr>
                                    <p:animClr clrSpc="hsl" dir="cw">
                                      <p:cBhvr>
                                        <p:cTn id="17" dur="500" fill="hold"/>
                                        <p:tgtEl>
                                          <p:spTgt spid="13"/>
                                        </p:tgtEl>
                                        <p:attrNameLst>
                                          <p:attrName>stroke.color</p:attrName>
                                        </p:attrNameLst>
                                      </p:cBhvr>
                                      <p:by>
                                        <p:hsl h="0" s="-12549" l="-25098"/>
                                      </p:by>
                                    </p:animClr>
                                    <p:set>
                                      <p:cBhvr>
                                        <p:cTn id="18" dur="500" fill="hold"/>
                                        <p:tgtEl>
                                          <p:spTgt spid="13"/>
                                        </p:tgtEl>
                                        <p:attrNameLst>
                                          <p:attrName>fill.type</p:attrName>
                                        </p:attrNameLst>
                                      </p:cBhvr>
                                      <p:to>
                                        <p:strVal val="solid"/>
                                      </p:to>
                                    </p:set>
                                  </p:childTnLst>
                                </p:cTn>
                              </p:par>
                              <p:par>
                                <p:cTn id="19" presetID="7" presetClass="emph" presetSubtype="2" fill="hold" grpId="0" nodeType="withEffect">
                                  <p:stCondLst>
                                    <p:cond delay="0"/>
                                  </p:stCondLst>
                                  <p:childTnLst>
                                    <p:animClr clrSpc="rgb" dir="cw">
                                      <p:cBhvr>
                                        <p:cTn id="20" dur="500" fill="hold"/>
                                        <p:tgtEl>
                                          <p:spTgt spid="22"/>
                                        </p:tgtEl>
                                        <p:attrNameLst>
                                          <p:attrName>stroke.color</p:attrName>
                                        </p:attrNameLst>
                                      </p:cBhvr>
                                      <p:to>
                                        <a:srgbClr val="FFFF00"/>
                                      </p:to>
                                    </p:animClr>
                                    <p:set>
                                      <p:cBhvr>
                                        <p:cTn id="21" dur="500" fill="hold"/>
                                        <p:tgtEl>
                                          <p:spTgt spid="22"/>
                                        </p:tgtEl>
                                        <p:attrNameLst>
                                          <p:attrName>stroke.on</p:attrName>
                                        </p:attrNameLst>
                                      </p:cBhvr>
                                      <p:to>
                                        <p:strVal val="true"/>
                                      </p:to>
                                    </p:set>
                                  </p:childTnLst>
                                </p:cTn>
                              </p:par>
                              <p:par>
                                <p:cTn id="22" presetID="22" presetClass="entr" presetSubtype="2" fill="hold" grpId="0" nodeType="withEffect">
                                  <p:stCondLst>
                                    <p:cond delay="0"/>
                                  </p:stCondLst>
                                  <p:childTnLst>
                                    <p:set>
                                      <p:cBhvr>
                                        <p:cTn id="23" dur="1" fill="hold">
                                          <p:stCondLst>
                                            <p:cond delay="0"/>
                                          </p:stCondLst>
                                        </p:cTn>
                                        <p:tgtEl>
                                          <p:spTgt spid="31"/>
                                        </p:tgtEl>
                                        <p:attrNameLst>
                                          <p:attrName>style.visibility</p:attrName>
                                        </p:attrNameLst>
                                      </p:cBhvr>
                                      <p:to>
                                        <p:strVal val="visible"/>
                                      </p:to>
                                    </p:set>
                                    <p:animEffect transition="in" filter="wipe(right)">
                                      <p:cBhvr>
                                        <p:cTn id="24" dur="10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22" grpId="0" animBg="1"/>
      <p:bldP spid="31"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extBox 33">
            <a:extLst>
              <a:ext uri="{FF2B5EF4-FFF2-40B4-BE49-F238E27FC236}">
                <a16:creationId xmlns:a16="http://schemas.microsoft.com/office/drawing/2014/main" id="{D8B89413-A466-4A46-B080-2A0F2354137A}"/>
              </a:ext>
            </a:extLst>
          </p:cNvPr>
          <p:cNvSpPr txBox="1"/>
          <p:nvPr/>
        </p:nvSpPr>
        <p:spPr>
          <a:xfrm>
            <a:off x="11482248" y="6224947"/>
            <a:ext cx="348173" cy="276999"/>
          </a:xfrm>
          <a:prstGeom prst="rect">
            <a:avLst/>
          </a:prstGeom>
          <a:noFill/>
        </p:spPr>
        <p:txBody>
          <a:bodyPr wrap="none" rtlCol="0">
            <a:spAutoFit/>
          </a:bodyPr>
          <a:lstStyle/>
          <a:p>
            <a:pPr algn="r"/>
            <a:fld id="{3D84D9FA-1F41-744C-B738-DD7336045975}" type="slidenum">
              <a:rPr lang="en-US" sz="1200" smtClean="0">
                <a:latin typeface="Core Sans M 35 Light" panose="020F0303030302020204" pitchFamily="34" charset="0"/>
              </a:rPr>
              <a:t>54</a:t>
            </a:fld>
            <a:endParaRPr lang="en-US" sz="1200">
              <a:latin typeface="Core Sans M 35 Light" panose="020F0303030302020204" pitchFamily="34" charset="0"/>
            </a:endParaRPr>
          </a:p>
        </p:txBody>
      </p:sp>
      <p:cxnSp>
        <p:nvCxnSpPr>
          <p:cNvPr id="35" name="Straight Connector 34">
            <a:extLst>
              <a:ext uri="{FF2B5EF4-FFF2-40B4-BE49-F238E27FC236}">
                <a16:creationId xmlns:a16="http://schemas.microsoft.com/office/drawing/2014/main" id="{A7ABFCCF-4F37-5D49-97D4-1C0B45AE6005}"/>
              </a:ext>
            </a:extLst>
          </p:cNvPr>
          <p:cNvCxnSpPr>
            <a:cxnSpLocks/>
          </p:cNvCxnSpPr>
          <p:nvPr/>
        </p:nvCxnSpPr>
        <p:spPr>
          <a:xfrm>
            <a:off x="11857528" y="321138"/>
            <a:ext cx="0" cy="361771"/>
          </a:xfrm>
          <a:prstGeom prst="line">
            <a:avLst/>
          </a:prstGeom>
          <a:ln w="12700">
            <a:solidFill>
              <a:srgbClr val="DC1E35"/>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F3BD5120-9210-6143-9F69-7DC8DEF4E083}"/>
              </a:ext>
            </a:extLst>
          </p:cNvPr>
          <p:cNvCxnSpPr>
            <a:cxnSpLocks/>
          </p:cNvCxnSpPr>
          <p:nvPr/>
        </p:nvCxnSpPr>
        <p:spPr>
          <a:xfrm>
            <a:off x="11857528" y="6175091"/>
            <a:ext cx="0" cy="361771"/>
          </a:xfrm>
          <a:prstGeom prst="line">
            <a:avLst/>
          </a:prstGeom>
          <a:ln w="12700">
            <a:solidFill>
              <a:srgbClr val="DC1E35"/>
            </a:solidFill>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669129D9-1016-334A-8732-4B49B4E4647F}"/>
              </a:ext>
            </a:extLst>
          </p:cNvPr>
          <p:cNvSpPr txBox="1"/>
          <p:nvPr/>
        </p:nvSpPr>
        <p:spPr>
          <a:xfrm>
            <a:off x="10328791" y="365568"/>
            <a:ext cx="1501630" cy="276999"/>
          </a:xfrm>
          <a:prstGeom prst="rect">
            <a:avLst/>
          </a:prstGeom>
          <a:noFill/>
        </p:spPr>
        <p:txBody>
          <a:bodyPr wrap="none" rtlCol="0">
            <a:spAutoFit/>
          </a:bodyPr>
          <a:lstStyle/>
          <a:p>
            <a:pPr algn="r"/>
            <a:r>
              <a:rPr lang="en-US" sz="1200" dirty="0">
                <a:solidFill>
                  <a:srgbClr val="DC1E35"/>
                </a:solidFill>
                <a:latin typeface="Core Sans M 55 Medium" panose="020F0603030302020204" pitchFamily="34" charset="0"/>
              </a:rPr>
              <a:t>React 19 </a:t>
            </a:r>
            <a:r>
              <a:rPr lang="en-US" sz="1200" dirty="0">
                <a:solidFill>
                  <a:srgbClr val="4A5267"/>
                </a:solidFill>
                <a:latin typeface="Core Sans M 35 Light" panose="020F0303030302020204" pitchFamily="34" charset="0"/>
              </a:rPr>
              <a:t>– Actions</a:t>
            </a:r>
          </a:p>
        </p:txBody>
      </p:sp>
      <p:cxnSp>
        <p:nvCxnSpPr>
          <p:cNvPr id="39" name="Straight Connector 38">
            <a:extLst>
              <a:ext uri="{FF2B5EF4-FFF2-40B4-BE49-F238E27FC236}">
                <a16:creationId xmlns:a16="http://schemas.microsoft.com/office/drawing/2014/main" id="{47A1194E-6020-524B-A700-6A1191C1771D}"/>
              </a:ext>
            </a:extLst>
          </p:cNvPr>
          <p:cNvCxnSpPr>
            <a:cxnSpLocks/>
          </p:cNvCxnSpPr>
          <p:nvPr/>
        </p:nvCxnSpPr>
        <p:spPr>
          <a:xfrm>
            <a:off x="351327" y="6178826"/>
            <a:ext cx="0" cy="361771"/>
          </a:xfrm>
          <a:prstGeom prst="line">
            <a:avLst/>
          </a:prstGeom>
          <a:ln w="12700">
            <a:solidFill>
              <a:srgbClr val="DC1E35"/>
            </a:solidFill>
          </a:ln>
        </p:spPr>
        <p:style>
          <a:lnRef idx="1">
            <a:schemeClr val="accent1"/>
          </a:lnRef>
          <a:fillRef idx="0">
            <a:schemeClr val="accent1"/>
          </a:fillRef>
          <a:effectRef idx="0">
            <a:schemeClr val="accent1"/>
          </a:effectRef>
          <a:fontRef idx="minor">
            <a:schemeClr val="tx1"/>
          </a:fontRef>
        </p:style>
      </p:cxnSp>
      <p:pic>
        <p:nvPicPr>
          <p:cNvPr id="43" name="Graphic 42">
            <a:extLst>
              <a:ext uri="{FF2B5EF4-FFF2-40B4-BE49-F238E27FC236}">
                <a16:creationId xmlns:a16="http://schemas.microsoft.com/office/drawing/2014/main" id="{F8282668-0591-0946-806F-4B6A27F56C73}"/>
              </a:ext>
            </a:extLst>
          </p:cNvPr>
          <p:cNvPicPr>
            <a:picLocks noChangeAspect="1"/>
          </p:cNvPicPr>
          <p:nvPr/>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322439" y="321138"/>
            <a:ext cx="1884326" cy="406202"/>
          </a:xfrm>
          <a:prstGeom prst="rect">
            <a:avLst/>
          </a:prstGeom>
        </p:spPr>
      </p:pic>
      <p:pic>
        <p:nvPicPr>
          <p:cNvPr id="44" name="Graphic 43">
            <a:extLst>
              <a:ext uri="{FF2B5EF4-FFF2-40B4-BE49-F238E27FC236}">
                <a16:creationId xmlns:a16="http://schemas.microsoft.com/office/drawing/2014/main" id="{3B0E865A-1CD1-1C4B-A488-ACAAD5B64CF8}"/>
              </a:ext>
            </a:extLst>
          </p:cNvPr>
          <p:cNvPicPr>
            <a:picLocks noChangeAspect="1"/>
          </p:cNvPicPr>
          <p:nvPr/>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480395" y="6305029"/>
            <a:ext cx="1392353" cy="117996"/>
          </a:xfrm>
          <a:prstGeom prst="rect">
            <a:avLst/>
          </a:prstGeom>
        </p:spPr>
      </p:pic>
      <p:sp>
        <p:nvSpPr>
          <p:cNvPr id="3" name="TextBox 2">
            <a:extLst>
              <a:ext uri="{FF2B5EF4-FFF2-40B4-BE49-F238E27FC236}">
                <a16:creationId xmlns:a16="http://schemas.microsoft.com/office/drawing/2014/main" id="{141E6005-1F0E-0181-8CAD-4D45CE499724}"/>
              </a:ext>
            </a:extLst>
          </p:cNvPr>
          <p:cNvSpPr txBox="1"/>
          <p:nvPr/>
        </p:nvSpPr>
        <p:spPr>
          <a:xfrm>
            <a:off x="1519717" y="2494267"/>
            <a:ext cx="2733441" cy="461665"/>
          </a:xfrm>
          <a:prstGeom prst="rect">
            <a:avLst/>
          </a:prstGeom>
          <a:noFill/>
        </p:spPr>
        <p:txBody>
          <a:bodyPr wrap="none" rtlCol="0">
            <a:spAutoFit/>
          </a:bodyPr>
          <a:lstStyle/>
          <a:p>
            <a:r>
              <a:rPr lang="en-US" sz="2400" b="0" dirty="0" err="1">
                <a:solidFill>
                  <a:srgbClr val="82AAFF"/>
                </a:solidFill>
                <a:effectLst/>
                <a:latin typeface="Consolas" panose="020B0609020204030204" pitchFamily="49" charset="0"/>
              </a:rPr>
              <a:t>useTransition</a:t>
            </a:r>
            <a:r>
              <a:rPr lang="en-US" sz="2400" b="0" dirty="0">
                <a:solidFill>
                  <a:srgbClr val="82AAFF"/>
                </a:solidFill>
                <a:effectLst/>
                <a:latin typeface="Consolas" panose="020B0609020204030204" pitchFamily="49" charset="0"/>
              </a:rPr>
              <a:t>()</a:t>
            </a:r>
            <a:endParaRPr lang="en-US" sz="2400" dirty="0"/>
          </a:p>
        </p:txBody>
      </p:sp>
      <p:sp>
        <p:nvSpPr>
          <p:cNvPr id="4" name="TextBox 3">
            <a:extLst>
              <a:ext uri="{FF2B5EF4-FFF2-40B4-BE49-F238E27FC236}">
                <a16:creationId xmlns:a16="http://schemas.microsoft.com/office/drawing/2014/main" id="{9B523C92-EC9E-974E-A849-9D0C1EF11B03}"/>
              </a:ext>
            </a:extLst>
          </p:cNvPr>
          <p:cNvSpPr txBox="1"/>
          <p:nvPr/>
        </p:nvSpPr>
        <p:spPr>
          <a:xfrm>
            <a:off x="1487549" y="3329392"/>
            <a:ext cx="2903359" cy="461665"/>
          </a:xfrm>
          <a:prstGeom prst="rect">
            <a:avLst/>
          </a:prstGeom>
          <a:noFill/>
        </p:spPr>
        <p:txBody>
          <a:bodyPr wrap="none" rtlCol="0">
            <a:spAutoFit/>
          </a:bodyPr>
          <a:lstStyle/>
          <a:p>
            <a:r>
              <a:rPr lang="en-US" sz="2400" b="0" dirty="0" err="1">
                <a:solidFill>
                  <a:srgbClr val="82AAFF"/>
                </a:solidFill>
                <a:effectLst/>
                <a:latin typeface="Consolas" panose="020B0609020204030204" pitchFamily="49" charset="0"/>
              </a:rPr>
              <a:t>useActionState</a:t>
            </a:r>
            <a:r>
              <a:rPr lang="en-US" sz="2400" b="0" dirty="0">
                <a:solidFill>
                  <a:srgbClr val="82AAFF"/>
                </a:solidFill>
                <a:effectLst/>
                <a:latin typeface="Consolas" panose="020B0609020204030204" pitchFamily="49" charset="0"/>
              </a:rPr>
              <a:t>()</a:t>
            </a:r>
            <a:endParaRPr lang="en-US" sz="2400" dirty="0"/>
          </a:p>
        </p:txBody>
      </p:sp>
      <p:sp>
        <p:nvSpPr>
          <p:cNvPr id="5" name="TextBox 4">
            <a:extLst>
              <a:ext uri="{FF2B5EF4-FFF2-40B4-BE49-F238E27FC236}">
                <a16:creationId xmlns:a16="http://schemas.microsoft.com/office/drawing/2014/main" id="{C8762DD4-A3DB-582C-B2F0-2F9D8260C23D}"/>
              </a:ext>
            </a:extLst>
          </p:cNvPr>
          <p:cNvSpPr txBox="1"/>
          <p:nvPr/>
        </p:nvSpPr>
        <p:spPr>
          <a:xfrm>
            <a:off x="1487549" y="4126416"/>
            <a:ext cx="2733441" cy="461665"/>
          </a:xfrm>
          <a:prstGeom prst="rect">
            <a:avLst/>
          </a:prstGeom>
          <a:noFill/>
        </p:spPr>
        <p:txBody>
          <a:bodyPr wrap="none" rtlCol="0">
            <a:spAutoFit/>
          </a:bodyPr>
          <a:lstStyle/>
          <a:p>
            <a:r>
              <a:rPr lang="en-US" sz="2400" b="0" dirty="0" err="1">
                <a:solidFill>
                  <a:srgbClr val="82AAFF"/>
                </a:solidFill>
                <a:effectLst/>
                <a:latin typeface="Consolas" panose="020B0609020204030204" pitchFamily="49" charset="0"/>
              </a:rPr>
              <a:t>useOptimistic</a:t>
            </a:r>
            <a:r>
              <a:rPr lang="en-US" sz="2400" b="0" dirty="0">
                <a:solidFill>
                  <a:srgbClr val="82AAFF"/>
                </a:solidFill>
                <a:effectLst/>
                <a:latin typeface="Consolas" panose="020B0609020204030204" pitchFamily="49" charset="0"/>
              </a:rPr>
              <a:t>()</a:t>
            </a:r>
            <a:endParaRPr lang="en-US" sz="2400" dirty="0"/>
          </a:p>
        </p:txBody>
      </p:sp>
      <p:cxnSp>
        <p:nvCxnSpPr>
          <p:cNvPr id="6" name="Straight Connector 5">
            <a:extLst>
              <a:ext uri="{FF2B5EF4-FFF2-40B4-BE49-F238E27FC236}">
                <a16:creationId xmlns:a16="http://schemas.microsoft.com/office/drawing/2014/main" id="{AB2E47B1-F775-AE07-CA44-A4729E6FE974}"/>
              </a:ext>
            </a:extLst>
          </p:cNvPr>
          <p:cNvCxnSpPr>
            <a:cxnSpLocks/>
          </p:cNvCxnSpPr>
          <p:nvPr/>
        </p:nvCxnSpPr>
        <p:spPr>
          <a:xfrm>
            <a:off x="5662050" y="960662"/>
            <a:ext cx="381208" cy="0"/>
          </a:xfrm>
          <a:prstGeom prst="line">
            <a:avLst/>
          </a:prstGeom>
          <a:ln w="22225">
            <a:solidFill>
              <a:srgbClr val="DC1E35"/>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83B8822C-7B7E-9D00-2028-A0D565AC47B7}"/>
              </a:ext>
            </a:extLst>
          </p:cNvPr>
          <p:cNvSpPr txBox="1"/>
          <p:nvPr/>
        </p:nvSpPr>
        <p:spPr>
          <a:xfrm>
            <a:off x="4893898" y="170296"/>
            <a:ext cx="1917513" cy="707886"/>
          </a:xfrm>
          <a:prstGeom prst="rect">
            <a:avLst/>
          </a:prstGeom>
          <a:noFill/>
        </p:spPr>
        <p:txBody>
          <a:bodyPr wrap="none" rtlCol="0">
            <a:spAutoFit/>
          </a:bodyPr>
          <a:lstStyle/>
          <a:p>
            <a:pPr algn="ctr"/>
            <a:r>
              <a:rPr lang="en-US" sz="4000" dirty="0">
                <a:solidFill>
                  <a:srgbClr val="DC1E35"/>
                </a:solidFill>
                <a:latin typeface="Core Sans M 35 Light" panose="020F0303030302020204" pitchFamily="34" charset="0"/>
              </a:rPr>
              <a:t>Actions</a:t>
            </a:r>
            <a:endParaRPr lang="en-US" sz="4000" dirty="0">
              <a:solidFill>
                <a:srgbClr val="4A5267"/>
              </a:solidFill>
              <a:latin typeface="Core Sans M 35 Light" panose="020F0303030302020204" pitchFamily="34" charset="0"/>
            </a:endParaRPr>
          </a:p>
        </p:txBody>
      </p:sp>
      <p:sp>
        <p:nvSpPr>
          <p:cNvPr id="9" name="TextBox 8">
            <a:extLst>
              <a:ext uri="{FF2B5EF4-FFF2-40B4-BE49-F238E27FC236}">
                <a16:creationId xmlns:a16="http://schemas.microsoft.com/office/drawing/2014/main" id="{78F5E3AC-2C53-23D4-31C1-9D5C53A18513}"/>
              </a:ext>
            </a:extLst>
          </p:cNvPr>
          <p:cNvSpPr txBox="1"/>
          <p:nvPr/>
        </p:nvSpPr>
        <p:spPr>
          <a:xfrm>
            <a:off x="6255972" y="3334559"/>
            <a:ext cx="2733441" cy="461665"/>
          </a:xfrm>
          <a:prstGeom prst="rect">
            <a:avLst/>
          </a:prstGeom>
          <a:noFill/>
        </p:spPr>
        <p:txBody>
          <a:bodyPr wrap="none" rtlCol="0">
            <a:spAutoFit/>
          </a:bodyPr>
          <a:lstStyle/>
          <a:p>
            <a:r>
              <a:rPr lang="en-US" sz="2400" b="0" dirty="0" err="1">
                <a:solidFill>
                  <a:srgbClr val="82AAFF"/>
                </a:solidFill>
                <a:effectLst/>
                <a:latin typeface="Consolas" panose="020B0609020204030204" pitchFamily="49" charset="0"/>
              </a:rPr>
              <a:t>useFormStatus</a:t>
            </a:r>
            <a:r>
              <a:rPr lang="en-US" sz="2400" b="0" dirty="0">
                <a:solidFill>
                  <a:srgbClr val="82AAFF"/>
                </a:solidFill>
                <a:effectLst/>
                <a:latin typeface="Consolas" panose="020B0609020204030204" pitchFamily="49" charset="0"/>
              </a:rPr>
              <a:t>()</a:t>
            </a:r>
            <a:endParaRPr lang="en-US" sz="2400" dirty="0"/>
          </a:p>
        </p:txBody>
      </p:sp>
      <p:sp>
        <p:nvSpPr>
          <p:cNvPr id="10" name="TextBox 9">
            <a:extLst>
              <a:ext uri="{FF2B5EF4-FFF2-40B4-BE49-F238E27FC236}">
                <a16:creationId xmlns:a16="http://schemas.microsoft.com/office/drawing/2014/main" id="{3B96AA3F-84DF-E23E-9982-114DF1DC4DDD}"/>
              </a:ext>
            </a:extLst>
          </p:cNvPr>
          <p:cNvSpPr txBox="1"/>
          <p:nvPr/>
        </p:nvSpPr>
        <p:spPr>
          <a:xfrm>
            <a:off x="6255972" y="2494266"/>
            <a:ext cx="3413114" cy="461665"/>
          </a:xfrm>
          <a:prstGeom prst="rect">
            <a:avLst/>
          </a:prstGeom>
          <a:noFill/>
        </p:spPr>
        <p:txBody>
          <a:bodyPr wrap="none" rtlCol="0">
            <a:spAutoFit/>
          </a:bodyPr>
          <a:lstStyle/>
          <a:p>
            <a:r>
              <a:rPr lang="en-US" sz="2400" b="1" dirty="0">
                <a:solidFill>
                  <a:srgbClr val="89DDFF"/>
                </a:solidFill>
                <a:effectLst/>
                <a:latin typeface="Consolas" panose="020B0609020204030204" pitchFamily="49" charset="0"/>
              </a:rPr>
              <a:t>&lt;</a:t>
            </a:r>
            <a:r>
              <a:rPr lang="en-US" sz="2400" b="1" dirty="0">
                <a:solidFill>
                  <a:srgbClr val="F07178"/>
                </a:solidFill>
                <a:effectLst/>
                <a:latin typeface="Consolas" panose="020B0609020204030204" pitchFamily="49" charset="0"/>
              </a:rPr>
              <a:t>form </a:t>
            </a:r>
            <a:r>
              <a:rPr lang="en-US" sz="2400" b="1" dirty="0">
                <a:solidFill>
                  <a:srgbClr val="C792EA"/>
                </a:solidFill>
                <a:effectLst/>
                <a:latin typeface="Consolas" panose="020B0609020204030204" pitchFamily="49" charset="0"/>
              </a:rPr>
              <a:t>action</a:t>
            </a:r>
            <a:r>
              <a:rPr lang="en-US" sz="2400" b="1" dirty="0">
                <a:solidFill>
                  <a:schemeClr val="accent2">
                    <a:lumMod val="40000"/>
                    <a:lumOff val="60000"/>
                  </a:schemeClr>
                </a:solidFill>
                <a:effectLst/>
                <a:latin typeface="Consolas" panose="020B0609020204030204" pitchFamily="49" charset="0"/>
              </a:rPr>
              <a:t>=</a:t>
            </a:r>
            <a:r>
              <a:rPr lang="en-US" sz="2400" b="1" dirty="0">
                <a:solidFill>
                  <a:schemeClr val="bg1">
                    <a:lumMod val="65000"/>
                  </a:schemeClr>
                </a:solidFill>
                <a:effectLst/>
                <a:latin typeface="Consolas" panose="020B0609020204030204" pitchFamily="49" charset="0"/>
              </a:rPr>
              <a:t>{...}</a:t>
            </a:r>
            <a:r>
              <a:rPr lang="en-US" sz="2400" b="1" dirty="0">
                <a:solidFill>
                  <a:schemeClr val="accent2">
                    <a:lumMod val="40000"/>
                    <a:lumOff val="60000"/>
                  </a:schemeClr>
                </a:solidFill>
                <a:effectLst/>
                <a:latin typeface="Consolas" panose="020B0609020204030204" pitchFamily="49" charset="0"/>
              </a:rPr>
              <a:t>&gt;</a:t>
            </a:r>
          </a:p>
        </p:txBody>
      </p:sp>
    </p:spTree>
    <p:extLst>
      <p:ext uri="{BB962C8B-B14F-4D97-AF65-F5344CB8AC3E}">
        <p14:creationId xmlns:p14="http://schemas.microsoft.com/office/powerpoint/2010/main" val="16183514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extBox 33">
            <a:extLst>
              <a:ext uri="{FF2B5EF4-FFF2-40B4-BE49-F238E27FC236}">
                <a16:creationId xmlns:a16="http://schemas.microsoft.com/office/drawing/2014/main" id="{D8B89413-A466-4A46-B080-2A0F2354137A}"/>
              </a:ext>
            </a:extLst>
          </p:cNvPr>
          <p:cNvSpPr txBox="1"/>
          <p:nvPr/>
        </p:nvSpPr>
        <p:spPr>
          <a:xfrm>
            <a:off x="11482248" y="6224947"/>
            <a:ext cx="348173" cy="276999"/>
          </a:xfrm>
          <a:prstGeom prst="rect">
            <a:avLst/>
          </a:prstGeom>
          <a:noFill/>
        </p:spPr>
        <p:txBody>
          <a:bodyPr wrap="none" rtlCol="0">
            <a:spAutoFit/>
          </a:bodyPr>
          <a:lstStyle/>
          <a:p>
            <a:pPr algn="r"/>
            <a:fld id="{3D84D9FA-1F41-744C-B738-DD7336045975}" type="slidenum">
              <a:rPr lang="en-US" sz="1200" smtClean="0">
                <a:latin typeface="Core Sans M 35 Light" panose="020F0303030302020204" pitchFamily="34" charset="0"/>
              </a:rPr>
              <a:t>55</a:t>
            </a:fld>
            <a:endParaRPr lang="en-US" sz="1200">
              <a:latin typeface="Core Sans M 35 Light" panose="020F0303030302020204" pitchFamily="34" charset="0"/>
            </a:endParaRPr>
          </a:p>
        </p:txBody>
      </p:sp>
      <p:cxnSp>
        <p:nvCxnSpPr>
          <p:cNvPr id="35" name="Straight Connector 34">
            <a:extLst>
              <a:ext uri="{FF2B5EF4-FFF2-40B4-BE49-F238E27FC236}">
                <a16:creationId xmlns:a16="http://schemas.microsoft.com/office/drawing/2014/main" id="{A7ABFCCF-4F37-5D49-97D4-1C0B45AE6005}"/>
              </a:ext>
            </a:extLst>
          </p:cNvPr>
          <p:cNvCxnSpPr>
            <a:cxnSpLocks/>
          </p:cNvCxnSpPr>
          <p:nvPr/>
        </p:nvCxnSpPr>
        <p:spPr>
          <a:xfrm>
            <a:off x="11857528" y="321138"/>
            <a:ext cx="0" cy="361771"/>
          </a:xfrm>
          <a:prstGeom prst="line">
            <a:avLst/>
          </a:prstGeom>
          <a:ln w="12700">
            <a:solidFill>
              <a:srgbClr val="DC1E35"/>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F3BD5120-9210-6143-9F69-7DC8DEF4E083}"/>
              </a:ext>
            </a:extLst>
          </p:cNvPr>
          <p:cNvCxnSpPr>
            <a:cxnSpLocks/>
          </p:cNvCxnSpPr>
          <p:nvPr/>
        </p:nvCxnSpPr>
        <p:spPr>
          <a:xfrm>
            <a:off x="11857528" y="6175091"/>
            <a:ext cx="0" cy="361771"/>
          </a:xfrm>
          <a:prstGeom prst="line">
            <a:avLst/>
          </a:prstGeom>
          <a:ln w="12700">
            <a:solidFill>
              <a:srgbClr val="DC1E35"/>
            </a:solidFill>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669129D9-1016-334A-8732-4B49B4E4647F}"/>
              </a:ext>
            </a:extLst>
          </p:cNvPr>
          <p:cNvSpPr txBox="1"/>
          <p:nvPr/>
        </p:nvSpPr>
        <p:spPr>
          <a:xfrm>
            <a:off x="10328791" y="365568"/>
            <a:ext cx="1501630" cy="276999"/>
          </a:xfrm>
          <a:prstGeom prst="rect">
            <a:avLst/>
          </a:prstGeom>
          <a:noFill/>
        </p:spPr>
        <p:txBody>
          <a:bodyPr wrap="none" rtlCol="0">
            <a:spAutoFit/>
          </a:bodyPr>
          <a:lstStyle/>
          <a:p>
            <a:pPr algn="r"/>
            <a:r>
              <a:rPr lang="en-US" sz="1200" dirty="0">
                <a:solidFill>
                  <a:srgbClr val="DC1E35"/>
                </a:solidFill>
                <a:latin typeface="Core Sans M 55 Medium" panose="020F0603030302020204" pitchFamily="34" charset="0"/>
              </a:rPr>
              <a:t>React 19 </a:t>
            </a:r>
            <a:r>
              <a:rPr lang="en-US" sz="1200" dirty="0">
                <a:solidFill>
                  <a:srgbClr val="4A5267"/>
                </a:solidFill>
                <a:latin typeface="Core Sans M 35 Light" panose="020F0303030302020204" pitchFamily="34" charset="0"/>
              </a:rPr>
              <a:t>– Actions</a:t>
            </a:r>
          </a:p>
        </p:txBody>
      </p:sp>
      <p:cxnSp>
        <p:nvCxnSpPr>
          <p:cNvPr id="39" name="Straight Connector 38">
            <a:extLst>
              <a:ext uri="{FF2B5EF4-FFF2-40B4-BE49-F238E27FC236}">
                <a16:creationId xmlns:a16="http://schemas.microsoft.com/office/drawing/2014/main" id="{47A1194E-6020-524B-A700-6A1191C1771D}"/>
              </a:ext>
            </a:extLst>
          </p:cNvPr>
          <p:cNvCxnSpPr>
            <a:cxnSpLocks/>
          </p:cNvCxnSpPr>
          <p:nvPr/>
        </p:nvCxnSpPr>
        <p:spPr>
          <a:xfrm>
            <a:off x="351327" y="6178826"/>
            <a:ext cx="0" cy="361771"/>
          </a:xfrm>
          <a:prstGeom prst="line">
            <a:avLst/>
          </a:prstGeom>
          <a:ln w="12700">
            <a:solidFill>
              <a:srgbClr val="DC1E35"/>
            </a:solidFill>
          </a:ln>
        </p:spPr>
        <p:style>
          <a:lnRef idx="1">
            <a:schemeClr val="accent1"/>
          </a:lnRef>
          <a:fillRef idx="0">
            <a:schemeClr val="accent1"/>
          </a:fillRef>
          <a:effectRef idx="0">
            <a:schemeClr val="accent1"/>
          </a:effectRef>
          <a:fontRef idx="minor">
            <a:schemeClr val="tx1"/>
          </a:fontRef>
        </p:style>
      </p:cxnSp>
      <p:pic>
        <p:nvPicPr>
          <p:cNvPr id="43" name="Graphic 42">
            <a:extLst>
              <a:ext uri="{FF2B5EF4-FFF2-40B4-BE49-F238E27FC236}">
                <a16:creationId xmlns:a16="http://schemas.microsoft.com/office/drawing/2014/main" id="{F8282668-0591-0946-806F-4B6A27F56C73}"/>
              </a:ext>
            </a:extLst>
          </p:cNvPr>
          <p:cNvPicPr>
            <a:picLocks noChangeAspect="1"/>
          </p:cNvPicPr>
          <p:nvPr/>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322439" y="321138"/>
            <a:ext cx="1884326" cy="406202"/>
          </a:xfrm>
          <a:prstGeom prst="rect">
            <a:avLst/>
          </a:prstGeom>
        </p:spPr>
      </p:pic>
      <p:pic>
        <p:nvPicPr>
          <p:cNvPr id="44" name="Graphic 43">
            <a:extLst>
              <a:ext uri="{FF2B5EF4-FFF2-40B4-BE49-F238E27FC236}">
                <a16:creationId xmlns:a16="http://schemas.microsoft.com/office/drawing/2014/main" id="{3B0E865A-1CD1-1C4B-A488-ACAAD5B64CF8}"/>
              </a:ext>
            </a:extLst>
          </p:cNvPr>
          <p:cNvPicPr>
            <a:picLocks noChangeAspect="1"/>
          </p:cNvPicPr>
          <p:nvPr/>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480395" y="6305029"/>
            <a:ext cx="1392353" cy="117996"/>
          </a:xfrm>
          <a:prstGeom prst="rect">
            <a:avLst/>
          </a:prstGeom>
        </p:spPr>
      </p:pic>
      <p:cxnSp>
        <p:nvCxnSpPr>
          <p:cNvPr id="6" name="Straight Connector 5">
            <a:extLst>
              <a:ext uri="{FF2B5EF4-FFF2-40B4-BE49-F238E27FC236}">
                <a16:creationId xmlns:a16="http://schemas.microsoft.com/office/drawing/2014/main" id="{AB2E47B1-F775-AE07-CA44-A4729E6FE974}"/>
              </a:ext>
            </a:extLst>
          </p:cNvPr>
          <p:cNvCxnSpPr>
            <a:cxnSpLocks/>
          </p:cNvCxnSpPr>
          <p:nvPr/>
        </p:nvCxnSpPr>
        <p:spPr>
          <a:xfrm>
            <a:off x="5714792" y="1160687"/>
            <a:ext cx="381208" cy="0"/>
          </a:xfrm>
          <a:prstGeom prst="line">
            <a:avLst/>
          </a:prstGeom>
          <a:ln w="22225">
            <a:solidFill>
              <a:srgbClr val="DC1E35"/>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83B8822C-7B7E-9D00-2028-A0D565AC47B7}"/>
              </a:ext>
            </a:extLst>
          </p:cNvPr>
          <p:cNvSpPr txBox="1"/>
          <p:nvPr/>
        </p:nvSpPr>
        <p:spPr>
          <a:xfrm>
            <a:off x="4972657" y="373397"/>
            <a:ext cx="1917513" cy="707886"/>
          </a:xfrm>
          <a:prstGeom prst="rect">
            <a:avLst/>
          </a:prstGeom>
          <a:noFill/>
        </p:spPr>
        <p:txBody>
          <a:bodyPr wrap="none" rtlCol="0">
            <a:spAutoFit/>
          </a:bodyPr>
          <a:lstStyle/>
          <a:p>
            <a:pPr algn="ctr"/>
            <a:r>
              <a:rPr lang="en-US" sz="4000" dirty="0">
                <a:solidFill>
                  <a:srgbClr val="DC1E35"/>
                </a:solidFill>
                <a:latin typeface="Core Sans M 35 Light" panose="020F0303030302020204" pitchFamily="34" charset="0"/>
              </a:rPr>
              <a:t>Actions</a:t>
            </a:r>
            <a:endParaRPr lang="en-US" sz="4000" dirty="0">
              <a:solidFill>
                <a:srgbClr val="4A5267"/>
              </a:solidFill>
              <a:latin typeface="Core Sans M 35 Light" panose="020F0303030302020204" pitchFamily="34" charset="0"/>
            </a:endParaRPr>
          </a:p>
        </p:txBody>
      </p:sp>
      <p:sp>
        <p:nvSpPr>
          <p:cNvPr id="23" name="TextBox 22">
            <a:extLst>
              <a:ext uri="{FF2B5EF4-FFF2-40B4-BE49-F238E27FC236}">
                <a16:creationId xmlns:a16="http://schemas.microsoft.com/office/drawing/2014/main" id="{A39D2519-FCD5-7D87-9A62-DBD6C67F604B}"/>
              </a:ext>
            </a:extLst>
          </p:cNvPr>
          <p:cNvSpPr txBox="1"/>
          <p:nvPr/>
        </p:nvSpPr>
        <p:spPr>
          <a:xfrm>
            <a:off x="2695791" y="3429000"/>
            <a:ext cx="6481052" cy="584775"/>
          </a:xfrm>
          <a:prstGeom prst="rect">
            <a:avLst/>
          </a:prstGeom>
          <a:solidFill>
            <a:schemeClr val="accent6">
              <a:lumMod val="50000"/>
            </a:schemeClr>
          </a:solidFill>
          <a:ln w="38100">
            <a:solidFill>
              <a:srgbClr val="3B5998"/>
            </a:solidFill>
          </a:ln>
        </p:spPr>
        <p:txBody>
          <a:bodyPr wrap="square">
            <a:spAutoFit/>
          </a:bodyPr>
          <a:lstStyle/>
          <a:p>
            <a:r>
              <a:rPr lang="en-US" sz="1600" dirty="0">
                <a:solidFill>
                  <a:schemeClr val="bg1">
                    <a:lumMod val="50000"/>
                  </a:schemeClr>
                </a:solidFill>
                <a:latin typeface="Consolas" panose="020B0609020204030204" pitchFamily="49" charset="0"/>
              </a:rPr>
              <a:t>//Event Handler</a:t>
            </a:r>
            <a:br>
              <a:rPr lang="en-US" sz="1600" dirty="0">
                <a:solidFill>
                  <a:srgbClr val="89DDFF"/>
                </a:solidFill>
                <a:latin typeface="Consolas" panose="020B0609020204030204" pitchFamily="49" charset="0"/>
              </a:rPr>
            </a:br>
            <a:r>
              <a:rPr lang="en-US" sz="1600" dirty="0">
                <a:solidFill>
                  <a:srgbClr val="89DDFF"/>
                </a:solidFill>
                <a:latin typeface="Consolas" panose="020B0609020204030204" pitchFamily="49" charset="0"/>
              </a:rPr>
              <a:t>&lt;</a:t>
            </a:r>
            <a:r>
              <a:rPr lang="en-US" sz="1600" dirty="0">
                <a:solidFill>
                  <a:srgbClr val="F07178"/>
                </a:solidFill>
                <a:latin typeface="Consolas" panose="020B0609020204030204" pitchFamily="49" charset="0"/>
              </a:rPr>
              <a:t>form</a:t>
            </a:r>
            <a:r>
              <a:rPr lang="en-US" sz="1600" dirty="0">
                <a:solidFill>
                  <a:srgbClr val="89DDFF"/>
                </a:solidFill>
                <a:latin typeface="Consolas" panose="020B0609020204030204" pitchFamily="49" charset="0"/>
              </a:rPr>
              <a:t> </a:t>
            </a:r>
            <a:r>
              <a:rPr lang="en-US" sz="1600" dirty="0" err="1">
                <a:solidFill>
                  <a:srgbClr val="C792EA"/>
                </a:solidFill>
                <a:latin typeface="Consolas" panose="020B0609020204030204" pitchFamily="49" charset="0"/>
              </a:rPr>
              <a:t>onSubmit</a:t>
            </a:r>
            <a:r>
              <a:rPr lang="en-US" sz="1600" dirty="0">
                <a:solidFill>
                  <a:srgbClr val="89DDFF"/>
                </a:solidFill>
                <a:latin typeface="Consolas" panose="020B0609020204030204" pitchFamily="49" charset="0"/>
              </a:rPr>
              <a:t>={</a:t>
            </a:r>
            <a:r>
              <a:rPr lang="en-US" sz="1600" dirty="0" err="1">
                <a:solidFill>
                  <a:srgbClr val="82AAFF"/>
                </a:solidFill>
                <a:latin typeface="Consolas" panose="020B0609020204030204" pitchFamily="49" charset="0"/>
              </a:rPr>
              <a:t>handleSubmit</a:t>
            </a:r>
            <a:r>
              <a:rPr lang="en-US" sz="1600" dirty="0">
                <a:solidFill>
                  <a:srgbClr val="89DDFF"/>
                </a:solidFill>
                <a:latin typeface="Consolas" panose="020B0609020204030204" pitchFamily="49" charset="0"/>
              </a:rPr>
              <a:t>}&gt;</a:t>
            </a:r>
            <a:endParaRPr lang="en-US" sz="1600" dirty="0">
              <a:solidFill>
                <a:srgbClr val="BABED8"/>
              </a:solidFill>
              <a:latin typeface="Consolas" panose="020B0609020204030204" pitchFamily="49" charset="0"/>
            </a:endParaRPr>
          </a:p>
        </p:txBody>
      </p:sp>
      <p:sp>
        <p:nvSpPr>
          <p:cNvPr id="24" name="TextBox 23">
            <a:extLst>
              <a:ext uri="{FF2B5EF4-FFF2-40B4-BE49-F238E27FC236}">
                <a16:creationId xmlns:a16="http://schemas.microsoft.com/office/drawing/2014/main" id="{370E5CBD-6A2C-4F88-9015-2107849086C9}"/>
              </a:ext>
            </a:extLst>
          </p:cNvPr>
          <p:cNvSpPr txBox="1"/>
          <p:nvPr/>
        </p:nvSpPr>
        <p:spPr>
          <a:xfrm>
            <a:off x="2705600" y="2283551"/>
            <a:ext cx="6471243" cy="830997"/>
          </a:xfrm>
          <a:prstGeom prst="rect">
            <a:avLst/>
          </a:prstGeom>
          <a:solidFill>
            <a:schemeClr val="accent6">
              <a:lumMod val="50000"/>
            </a:schemeClr>
          </a:solidFill>
          <a:ln w="38100">
            <a:solidFill>
              <a:srgbClr val="3B5998"/>
            </a:solidFill>
          </a:ln>
        </p:spPr>
        <p:txBody>
          <a:bodyPr wrap="square">
            <a:spAutoFit/>
          </a:bodyPr>
          <a:lstStyle/>
          <a:p>
            <a:r>
              <a:rPr lang="en-US" sz="1600" b="0" dirty="0">
                <a:solidFill>
                  <a:schemeClr val="bg1">
                    <a:lumMod val="50000"/>
                  </a:schemeClr>
                </a:solidFill>
                <a:effectLst/>
                <a:latin typeface="Consolas" panose="020B0609020204030204" pitchFamily="49" charset="0"/>
              </a:rPr>
              <a:t>//HTML Action</a:t>
            </a:r>
            <a:br>
              <a:rPr lang="en-US" sz="1600" b="0" dirty="0">
                <a:solidFill>
                  <a:srgbClr val="89DDFF"/>
                </a:solidFill>
                <a:effectLst/>
                <a:latin typeface="Consolas" panose="020B0609020204030204" pitchFamily="49" charset="0"/>
              </a:rPr>
            </a:br>
            <a:r>
              <a:rPr lang="en-US" sz="1600" b="0" dirty="0">
                <a:solidFill>
                  <a:srgbClr val="89DDFF"/>
                </a:solidFill>
                <a:effectLst/>
                <a:latin typeface="Consolas" panose="020B0609020204030204" pitchFamily="49" charset="0"/>
              </a:rPr>
              <a:t>&lt;</a:t>
            </a:r>
            <a:r>
              <a:rPr lang="en-US" sz="1600" b="0" dirty="0">
                <a:solidFill>
                  <a:srgbClr val="F07178"/>
                </a:solidFill>
                <a:effectLst/>
                <a:latin typeface="Consolas" panose="020B0609020204030204" pitchFamily="49" charset="0"/>
              </a:rPr>
              <a:t>form </a:t>
            </a:r>
            <a:r>
              <a:rPr lang="en-US" sz="1600" b="0" dirty="0">
                <a:solidFill>
                  <a:srgbClr val="C792EA"/>
                </a:solidFill>
                <a:effectLst/>
                <a:latin typeface="Consolas" panose="020B0609020204030204" pitchFamily="49" charset="0"/>
              </a:rPr>
              <a:t>action</a:t>
            </a:r>
            <a:r>
              <a:rPr lang="en-US" sz="1600" b="0" dirty="0">
                <a:solidFill>
                  <a:srgbClr val="89DDFF"/>
                </a:solidFill>
                <a:effectLst/>
                <a:latin typeface="Consolas" panose="020B0609020204030204" pitchFamily="49" charset="0"/>
              </a:rPr>
              <a:t>=“</a:t>
            </a:r>
            <a:r>
              <a:rPr lang="en-US" sz="1600" b="0" dirty="0">
                <a:solidFill>
                  <a:schemeClr val="bg1"/>
                </a:solidFill>
                <a:effectLst/>
                <a:latin typeface="Consolas" panose="020B0609020204030204" pitchFamily="49" charset="0"/>
              </a:rPr>
              <a:t>/</a:t>
            </a:r>
            <a:r>
              <a:rPr lang="en-US" sz="1600" b="0" dirty="0" err="1">
                <a:solidFill>
                  <a:schemeClr val="bg1"/>
                </a:solidFill>
                <a:effectLst/>
                <a:latin typeface="Consolas" panose="020B0609020204030204" pitchFamily="49" charset="0"/>
              </a:rPr>
              <a:t>success_page</a:t>
            </a:r>
            <a:r>
              <a:rPr lang="en-US" sz="1600" dirty="0">
                <a:solidFill>
                  <a:srgbClr val="89DDFF"/>
                </a:solidFill>
                <a:latin typeface="Consolas" panose="020B0609020204030204" pitchFamily="49" charset="0"/>
              </a:rPr>
              <a:t>”</a:t>
            </a:r>
            <a:r>
              <a:rPr lang="en-US" sz="1600" b="0" dirty="0">
                <a:solidFill>
                  <a:srgbClr val="89DDFF"/>
                </a:solidFill>
                <a:effectLst/>
                <a:latin typeface="Consolas" panose="020B0609020204030204" pitchFamily="49" charset="0"/>
              </a:rPr>
              <a:t>&gt;</a:t>
            </a:r>
            <a:br>
              <a:rPr lang="en-US" sz="1600" b="0" dirty="0">
                <a:solidFill>
                  <a:srgbClr val="BABED8"/>
                </a:solidFill>
                <a:effectLst/>
                <a:latin typeface="Consolas" panose="020B0609020204030204" pitchFamily="49" charset="0"/>
              </a:rPr>
            </a:br>
            <a:endParaRPr lang="en-US" sz="1600" b="0" dirty="0">
              <a:solidFill>
                <a:srgbClr val="BABED8"/>
              </a:solidFill>
              <a:effectLst/>
              <a:latin typeface="Consolas" panose="020B0609020204030204" pitchFamily="49" charset="0"/>
            </a:endParaRPr>
          </a:p>
        </p:txBody>
      </p:sp>
      <p:sp>
        <p:nvSpPr>
          <p:cNvPr id="28" name="TextBox 27">
            <a:extLst>
              <a:ext uri="{FF2B5EF4-FFF2-40B4-BE49-F238E27FC236}">
                <a16:creationId xmlns:a16="http://schemas.microsoft.com/office/drawing/2014/main" id="{9B7A314E-18BC-8DE5-CF1F-F786E0B601E3}"/>
              </a:ext>
            </a:extLst>
          </p:cNvPr>
          <p:cNvSpPr txBox="1"/>
          <p:nvPr/>
        </p:nvSpPr>
        <p:spPr>
          <a:xfrm>
            <a:off x="5607684" y="1386613"/>
            <a:ext cx="3413114" cy="461665"/>
          </a:xfrm>
          <a:prstGeom prst="rect">
            <a:avLst/>
          </a:prstGeom>
          <a:noFill/>
        </p:spPr>
        <p:txBody>
          <a:bodyPr wrap="none" rtlCol="0">
            <a:spAutoFit/>
          </a:bodyPr>
          <a:lstStyle/>
          <a:p>
            <a:r>
              <a:rPr lang="en-US" sz="2400" b="0" dirty="0">
                <a:solidFill>
                  <a:srgbClr val="89DDFF"/>
                </a:solidFill>
                <a:effectLst/>
                <a:latin typeface="Consolas" panose="020B0609020204030204" pitchFamily="49" charset="0"/>
              </a:rPr>
              <a:t>&lt;</a:t>
            </a:r>
            <a:r>
              <a:rPr lang="en-US" sz="2400" b="0" dirty="0">
                <a:solidFill>
                  <a:srgbClr val="F07178"/>
                </a:solidFill>
                <a:effectLst/>
                <a:latin typeface="Consolas" panose="020B0609020204030204" pitchFamily="49" charset="0"/>
              </a:rPr>
              <a:t>form </a:t>
            </a:r>
            <a:r>
              <a:rPr lang="en-US" sz="2400" b="0" dirty="0">
                <a:solidFill>
                  <a:srgbClr val="C792EA"/>
                </a:solidFill>
                <a:effectLst/>
                <a:latin typeface="Consolas" panose="020B0609020204030204" pitchFamily="49" charset="0"/>
              </a:rPr>
              <a:t>action</a:t>
            </a:r>
            <a:r>
              <a:rPr lang="en-US" sz="2400" b="0" dirty="0">
                <a:solidFill>
                  <a:schemeClr val="accent2">
                    <a:lumMod val="40000"/>
                    <a:lumOff val="60000"/>
                  </a:schemeClr>
                </a:solidFill>
                <a:effectLst/>
                <a:latin typeface="Consolas" panose="020B0609020204030204" pitchFamily="49" charset="0"/>
              </a:rPr>
              <a:t>=</a:t>
            </a:r>
            <a:r>
              <a:rPr lang="en-US" sz="2400" b="0" dirty="0">
                <a:solidFill>
                  <a:schemeClr val="bg1">
                    <a:lumMod val="65000"/>
                  </a:schemeClr>
                </a:solidFill>
                <a:effectLst/>
                <a:latin typeface="Consolas" panose="020B0609020204030204" pitchFamily="49" charset="0"/>
              </a:rPr>
              <a:t>{...}</a:t>
            </a:r>
            <a:r>
              <a:rPr lang="en-US" sz="2400" b="0" dirty="0">
                <a:solidFill>
                  <a:schemeClr val="accent2">
                    <a:lumMod val="40000"/>
                    <a:lumOff val="60000"/>
                  </a:schemeClr>
                </a:solidFill>
                <a:effectLst/>
                <a:latin typeface="Consolas" panose="020B0609020204030204" pitchFamily="49" charset="0"/>
              </a:rPr>
              <a:t>&gt;</a:t>
            </a:r>
          </a:p>
        </p:txBody>
      </p:sp>
      <p:sp>
        <p:nvSpPr>
          <p:cNvPr id="2" name="TextBox 1">
            <a:extLst>
              <a:ext uri="{FF2B5EF4-FFF2-40B4-BE49-F238E27FC236}">
                <a16:creationId xmlns:a16="http://schemas.microsoft.com/office/drawing/2014/main" id="{01D9B8BB-5A3A-2C68-F381-92137789781E}"/>
              </a:ext>
            </a:extLst>
          </p:cNvPr>
          <p:cNvSpPr txBox="1"/>
          <p:nvPr/>
        </p:nvSpPr>
        <p:spPr>
          <a:xfrm>
            <a:off x="2695791" y="4359209"/>
            <a:ext cx="6481052" cy="1815882"/>
          </a:xfrm>
          <a:prstGeom prst="rect">
            <a:avLst/>
          </a:prstGeom>
          <a:solidFill>
            <a:schemeClr val="accent6">
              <a:lumMod val="50000"/>
            </a:schemeClr>
          </a:solidFill>
          <a:ln w="38100">
            <a:solidFill>
              <a:srgbClr val="3B5998"/>
            </a:solidFill>
          </a:ln>
        </p:spPr>
        <p:txBody>
          <a:bodyPr wrap="square">
            <a:spAutoFit/>
          </a:bodyPr>
          <a:lstStyle/>
          <a:p>
            <a:r>
              <a:rPr lang="en-US" sz="1600" dirty="0">
                <a:solidFill>
                  <a:schemeClr val="bg1">
                    <a:lumMod val="50000"/>
                  </a:schemeClr>
                </a:solidFill>
                <a:latin typeface="Consolas" panose="020B0609020204030204" pitchFamily="49" charset="0"/>
              </a:rPr>
              <a:t>//Event Handler</a:t>
            </a:r>
            <a:br>
              <a:rPr lang="en-US" sz="1600" dirty="0">
                <a:solidFill>
                  <a:srgbClr val="89DDFF"/>
                </a:solidFill>
                <a:latin typeface="Consolas" panose="020B0609020204030204" pitchFamily="49" charset="0"/>
              </a:rPr>
            </a:br>
            <a:r>
              <a:rPr lang="en-US" sz="1600" dirty="0">
                <a:solidFill>
                  <a:srgbClr val="89DDFF"/>
                </a:solidFill>
                <a:latin typeface="Consolas" panose="020B0609020204030204" pitchFamily="49" charset="0"/>
              </a:rPr>
              <a:t>&lt;</a:t>
            </a:r>
            <a:r>
              <a:rPr lang="en-US" sz="1600" dirty="0">
                <a:solidFill>
                  <a:srgbClr val="F07178"/>
                </a:solidFill>
                <a:latin typeface="Consolas" panose="020B0609020204030204" pitchFamily="49" charset="0"/>
              </a:rPr>
              <a:t>form</a:t>
            </a:r>
            <a:r>
              <a:rPr lang="en-US" sz="1600" dirty="0">
                <a:solidFill>
                  <a:srgbClr val="89DDFF"/>
                </a:solidFill>
                <a:latin typeface="Consolas" panose="020B0609020204030204" pitchFamily="49" charset="0"/>
              </a:rPr>
              <a:t>&gt;</a:t>
            </a:r>
            <a:br>
              <a:rPr lang="en-US" sz="1600" dirty="0">
                <a:solidFill>
                  <a:srgbClr val="89DDFF"/>
                </a:solidFill>
                <a:latin typeface="Consolas" panose="020B0609020204030204" pitchFamily="49" charset="0"/>
              </a:rPr>
            </a:br>
            <a:r>
              <a:rPr lang="en-US" sz="1600" dirty="0">
                <a:solidFill>
                  <a:srgbClr val="89DDFF"/>
                </a:solidFill>
                <a:latin typeface="Consolas" panose="020B0609020204030204" pitchFamily="49" charset="0"/>
              </a:rPr>
              <a:t>  &lt;</a:t>
            </a:r>
            <a:r>
              <a:rPr lang="en-US" sz="1600" dirty="0">
                <a:solidFill>
                  <a:srgbClr val="FFCB6B"/>
                </a:solidFill>
                <a:latin typeface="Consolas" panose="020B0609020204030204" pitchFamily="49" charset="0"/>
              </a:rPr>
              <a:t>button</a:t>
            </a:r>
            <a:r>
              <a:rPr lang="en-US" sz="1600" dirty="0">
                <a:solidFill>
                  <a:srgbClr val="89DDFF"/>
                </a:solidFill>
                <a:latin typeface="Consolas" panose="020B0609020204030204" pitchFamily="49" charset="0"/>
              </a:rPr>
              <a:t> </a:t>
            </a:r>
            <a:r>
              <a:rPr lang="en-US" sz="1600" dirty="0" err="1">
                <a:solidFill>
                  <a:srgbClr val="C792EA"/>
                </a:solidFill>
                <a:latin typeface="Consolas" panose="020B0609020204030204" pitchFamily="49" charset="0"/>
              </a:rPr>
              <a:t>onClick</a:t>
            </a:r>
            <a:r>
              <a:rPr lang="en-US" sz="1600" dirty="0">
                <a:solidFill>
                  <a:srgbClr val="89DDFF"/>
                </a:solidFill>
                <a:latin typeface="Consolas" panose="020B0609020204030204" pitchFamily="49" charset="0"/>
              </a:rPr>
              <a:t>={</a:t>
            </a:r>
            <a:r>
              <a:rPr lang="en-US" sz="1600" dirty="0" err="1">
                <a:solidFill>
                  <a:srgbClr val="82AAFF"/>
                </a:solidFill>
                <a:latin typeface="Consolas" panose="020B0609020204030204" pitchFamily="49" charset="0"/>
              </a:rPr>
              <a:t>handleCustomSubmit</a:t>
            </a:r>
            <a:r>
              <a:rPr lang="en-US" sz="1600" dirty="0">
                <a:solidFill>
                  <a:srgbClr val="89DDFF"/>
                </a:solidFill>
                <a:latin typeface="Consolas" panose="020B0609020204030204" pitchFamily="49" charset="0"/>
              </a:rPr>
              <a:t>}&gt;</a:t>
            </a:r>
            <a:endParaRPr lang="en-US" sz="1600" dirty="0">
              <a:solidFill>
                <a:srgbClr val="BABED8"/>
              </a:solidFill>
              <a:latin typeface="Consolas" panose="020B0609020204030204" pitchFamily="49" charset="0"/>
            </a:endParaRPr>
          </a:p>
          <a:p>
            <a:r>
              <a:rPr lang="en-US" sz="1600" dirty="0">
                <a:solidFill>
                  <a:srgbClr val="BABED8"/>
                </a:solidFill>
                <a:latin typeface="Consolas" panose="020B0609020204030204" pitchFamily="49" charset="0"/>
              </a:rPr>
              <a:t>    Submit</a:t>
            </a:r>
          </a:p>
          <a:p>
            <a:r>
              <a:rPr lang="en-US" sz="1600" dirty="0">
                <a:solidFill>
                  <a:srgbClr val="BABED8"/>
                </a:solidFill>
                <a:latin typeface="Consolas" panose="020B0609020204030204" pitchFamily="49" charset="0"/>
              </a:rPr>
              <a:t>  </a:t>
            </a:r>
            <a:r>
              <a:rPr lang="en-US" sz="1600" dirty="0">
                <a:solidFill>
                  <a:srgbClr val="89DDFF"/>
                </a:solidFill>
                <a:latin typeface="Consolas" panose="020B0609020204030204" pitchFamily="49" charset="0"/>
              </a:rPr>
              <a:t>&lt;/</a:t>
            </a:r>
            <a:r>
              <a:rPr lang="en-US" sz="1600" dirty="0">
                <a:solidFill>
                  <a:srgbClr val="FFCB6B"/>
                </a:solidFill>
                <a:latin typeface="Consolas" panose="020B0609020204030204" pitchFamily="49" charset="0"/>
              </a:rPr>
              <a:t>button</a:t>
            </a:r>
            <a:r>
              <a:rPr lang="en-US" sz="1600" dirty="0">
                <a:solidFill>
                  <a:srgbClr val="89DDFF"/>
                </a:solidFill>
                <a:latin typeface="Consolas" panose="020B0609020204030204" pitchFamily="49" charset="0"/>
              </a:rPr>
              <a:t>&gt;</a:t>
            </a:r>
          </a:p>
          <a:p>
            <a:r>
              <a:rPr lang="en-US" sz="1600" dirty="0">
                <a:solidFill>
                  <a:srgbClr val="89DDFF"/>
                </a:solidFill>
                <a:latin typeface="Consolas" panose="020B0609020204030204" pitchFamily="49" charset="0"/>
              </a:rPr>
              <a:t>&lt;/</a:t>
            </a:r>
            <a:r>
              <a:rPr lang="en-US" sz="1600" dirty="0">
                <a:solidFill>
                  <a:srgbClr val="F07178"/>
                </a:solidFill>
                <a:latin typeface="Consolas" panose="020B0609020204030204" pitchFamily="49" charset="0"/>
              </a:rPr>
              <a:t>form</a:t>
            </a:r>
            <a:r>
              <a:rPr lang="en-US" sz="1600" dirty="0">
                <a:solidFill>
                  <a:srgbClr val="89DDFF"/>
                </a:solidFill>
                <a:latin typeface="Consolas" panose="020B0609020204030204" pitchFamily="49" charset="0"/>
              </a:rPr>
              <a:t>&gt;</a:t>
            </a:r>
            <a:endParaRPr lang="en-US" sz="1600" dirty="0">
              <a:solidFill>
                <a:srgbClr val="BABED8"/>
              </a:solidFill>
              <a:latin typeface="Consolas" panose="020B0609020204030204" pitchFamily="49" charset="0"/>
            </a:endParaRPr>
          </a:p>
          <a:p>
            <a:endParaRPr lang="en-US" sz="1600" dirty="0">
              <a:solidFill>
                <a:srgbClr val="BABED8"/>
              </a:solidFill>
              <a:latin typeface="Consolas" panose="020B0609020204030204" pitchFamily="49" charset="0"/>
            </a:endParaRPr>
          </a:p>
        </p:txBody>
      </p:sp>
      <p:sp>
        <p:nvSpPr>
          <p:cNvPr id="3" name="TextBox 2">
            <a:extLst>
              <a:ext uri="{FF2B5EF4-FFF2-40B4-BE49-F238E27FC236}">
                <a16:creationId xmlns:a16="http://schemas.microsoft.com/office/drawing/2014/main" id="{C49934C6-CDD0-1777-CF1F-FB82B415E6A2}"/>
              </a:ext>
            </a:extLst>
          </p:cNvPr>
          <p:cNvSpPr txBox="1"/>
          <p:nvPr/>
        </p:nvSpPr>
        <p:spPr>
          <a:xfrm>
            <a:off x="2587174" y="1389399"/>
            <a:ext cx="2175275" cy="492443"/>
          </a:xfrm>
          <a:prstGeom prst="rect">
            <a:avLst/>
          </a:prstGeom>
          <a:noFill/>
        </p:spPr>
        <p:txBody>
          <a:bodyPr wrap="none" rtlCol="0">
            <a:spAutoFit/>
          </a:bodyPr>
          <a:lstStyle/>
          <a:p>
            <a:r>
              <a:rPr lang="en-US" sz="2600" dirty="0">
                <a:solidFill>
                  <a:srgbClr val="4A5267"/>
                </a:solidFill>
                <a:latin typeface="Core Sans M 35 Light" panose="020F0303030302020204" pitchFamily="34" charset="0"/>
              </a:rPr>
              <a:t>Pre-React 19</a:t>
            </a:r>
          </a:p>
        </p:txBody>
      </p:sp>
    </p:spTree>
    <p:extLst>
      <p:ext uri="{BB962C8B-B14F-4D97-AF65-F5344CB8AC3E}">
        <p14:creationId xmlns:p14="http://schemas.microsoft.com/office/powerpoint/2010/main" val="29277136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extBox 33">
            <a:extLst>
              <a:ext uri="{FF2B5EF4-FFF2-40B4-BE49-F238E27FC236}">
                <a16:creationId xmlns:a16="http://schemas.microsoft.com/office/drawing/2014/main" id="{D8B89413-A466-4A46-B080-2A0F2354137A}"/>
              </a:ext>
            </a:extLst>
          </p:cNvPr>
          <p:cNvSpPr txBox="1"/>
          <p:nvPr/>
        </p:nvSpPr>
        <p:spPr>
          <a:xfrm>
            <a:off x="11482248" y="6224947"/>
            <a:ext cx="348173" cy="276999"/>
          </a:xfrm>
          <a:prstGeom prst="rect">
            <a:avLst/>
          </a:prstGeom>
          <a:noFill/>
        </p:spPr>
        <p:txBody>
          <a:bodyPr wrap="none" rtlCol="0">
            <a:spAutoFit/>
          </a:bodyPr>
          <a:lstStyle/>
          <a:p>
            <a:pPr algn="r"/>
            <a:fld id="{3D84D9FA-1F41-744C-B738-DD7336045975}" type="slidenum">
              <a:rPr lang="en-US" sz="1200" smtClean="0">
                <a:latin typeface="Core Sans M 35 Light" panose="020F0303030302020204" pitchFamily="34" charset="0"/>
              </a:rPr>
              <a:t>56</a:t>
            </a:fld>
            <a:endParaRPr lang="en-US" sz="1200">
              <a:latin typeface="Core Sans M 35 Light" panose="020F0303030302020204" pitchFamily="34" charset="0"/>
            </a:endParaRPr>
          </a:p>
        </p:txBody>
      </p:sp>
      <p:cxnSp>
        <p:nvCxnSpPr>
          <p:cNvPr id="35" name="Straight Connector 34">
            <a:extLst>
              <a:ext uri="{FF2B5EF4-FFF2-40B4-BE49-F238E27FC236}">
                <a16:creationId xmlns:a16="http://schemas.microsoft.com/office/drawing/2014/main" id="{A7ABFCCF-4F37-5D49-97D4-1C0B45AE6005}"/>
              </a:ext>
            </a:extLst>
          </p:cNvPr>
          <p:cNvCxnSpPr>
            <a:cxnSpLocks/>
          </p:cNvCxnSpPr>
          <p:nvPr/>
        </p:nvCxnSpPr>
        <p:spPr>
          <a:xfrm>
            <a:off x="11857528" y="321138"/>
            <a:ext cx="0" cy="361771"/>
          </a:xfrm>
          <a:prstGeom prst="line">
            <a:avLst/>
          </a:prstGeom>
          <a:ln w="12700">
            <a:solidFill>
              <a:srgbClr val="DC1E35"/>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F3BD5120-9210-6143-9F69-7DC8DEF4E083}"/>
              </a:ext>
            </a:extLst>
          </p:cNvPr>
          <p:cNvCxnSpPr>
            <a:cxnSpLocks/>
          </p:cNvCxnSpPr>
          <p:nvPr/>
        </p:nvCxnSpPr>
        <p:spPr>
          <a:xfrm>
            <a:off x="11857528" y="6175091"/>
            <a:ext cx="0" cy="361771"/>
          </a:xfrm>
          <a:prstGeom prst="line">
            <a:avLst/>
          </a:prstGeom>
          <a:ln w="12700">
            <a:solidFill>
              <a:srgbClr val="DC1E35"/>
            </a:solidFill>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669129D9-1016-334A-8732-4B49B4E4647F}"/>
              </a:ext>
            </a:extLst>
          </p:cNvPr>
          <p:cNvSpPr txBox="1"/>
          <p:nvPr/>
        </p:nvSpPr>
        <p:spPr>
          <a:xfrm>
            <a:off x="10328791" y="365568"/>
            <a:ext cx="1501630" cy="276999"/>
          </a:xfrm>
          <a:prstGeom prst="rect">
            <a:avLst/>
          </a:prstGeom>
          <a:noFill/>
        </p:spPr>
        <p:txBody>
          <a:bodyPr wrap="none" rtlCol="0">
            <a:spAutoFit/>
          </a:bodyPr>
          <a:lstStyle/>
          <a:p>
            <a:pPr algn="r"/>
            <a:r>
              <a:rPr lang="en-US" sz="1200" dirty="0">
                <a:solidFill>
                  <a:srgbClr val="DC1E35"/>
                </a:solidFill>
                <a:latin typeface="Core Sans M 55 Medium" panose="020F0603030302020204" pitchFamily="34" charset="0"/>
              </a:rPr>
              <a:t>React 19 </a:t>
            </a:r>
            <a:r>
              <a:rPr lang="en-US" sz="1200" dirty="0">
                <a:solidFill>
                  <a:srgbClr val="4A5267"/>
                </a:solidFill>
                <a:latin typeface="Core Sans M 35 Light" panose="020F0303030302020204" pitchFamily="34" charset="0"/>
              </a:rPr>
              <a:t>– Actions</a:t>
            </a:r>
          </a:p>
        </p:txBody>
      </p:sp>
      <p:cxnSp>
        <p:nvCxnSpPr>
          <p:cNvPr id="39" name="Straight Connector 38">
            <a:extLst>
              <a:ext uri="{FF2B5EF4-FFF2-40B4-BE49-F238E27FC236}">
                <a16:creationId xmlns:a16="http://schemas.microsoft.com/office/drawing/2014/main" id="{47A1194E-6020-524B-A700-6A1191C1771D}"/>
              </a:ext>
            </a:extLst>
          </p:cNvPr>
          <p:cNvCxnSpPr>
            <a:cxnSpLocks/>
          </p:cNvCxnSpPr>
          <p:nvPr/>
        </p:nvCxnSpPr>
        <p:spPr>
          <a:xfrm>
            <a:off x="351327" y="6178826"/>
            <a:ext cx="0" cy="361771"/>
          </a:xfrm>
          <a:prstGeom prst="line">
            <a:avLst/>
          </a:prstGeom>
          <a:ln w="12700">
            <a:solidFill>
              <a:srgbClr val="DC1E35"/>
            </a:solidFill>
          </a:ln>
        </p:spPr>
        <p:style>
          <a:lnRef idx="1">
            <a:schemeClr val="accent1"/>
          </a:lnRef>
          <a:fillRef idx="0">
            <a:schemeClr val="accent1"/>
          </a:fillRef>
          <a:effectRef idx="0">
            <a:schemeClr val="accent1"/>
          </a:effectRef>
          <a:fontRef idx="minor">
            <a:schemeClr val="tx1"/>
          </a:fontRef>
        </p:style>
      </p:cxnSp>
      <p:pic>
        <p:nvPicPr>
          <p:cNvPr id="43" name="Graphic 42">
            <a:extLst>
              <a:ext uri="{FF2B5EF4-FFF2-40B4-BE49-F238E27FC236}">
                <a16:creationId xmlns:a16="http://schemas.microsoft.com/office/drawing/2014/main" id="{F8282668-0591-0946-806F-4B6A27F56C73}"/>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322439" y="321138"/>
            <a:ext cx="1884326" cy="406202"/>
          </a:xfrm>
          <a:prstGeom prst="rect">
            <a:avLst/>
          </a:prstGeom>
        </p:spPr>
      </p:pic>
      <p:pic>
        <p:nvPicPr>
          <p:cNvPr id="44" name="Graphic 43">
            <a:extLst>
              <a:ext uri="{FF2B5EF4-FFF2-40B4-BE49-F238E27FC236}">
                <a16:creationId xmlns:a16="http://schemas.microsoft.com/office/drawing/2014/main" id="{3B0E865A-1CD1-1C4B-A488-ACAAD5B64CF8}"/>
              </a:ext>
            </a:extLst>
          </p:cNvPr>
          <p:cNvPicPr>
            <a:picLocks noChangeAspect="1"/>
          </p:cNvPicPr>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480395" y="6305029"/>
            <a:ext cx="1392353" cy="117996"/>
          </a:xfrm>
          <a:prstGeom prst="rect">
            <a:avLst/>
          </a:prstGeom>
        </p:spPr>
      </p:pic>
      <p:cxnSp>
        <p:nvCxnSpPr>
          <p:cNvPr id="6" name="Straight Connector 5">
            <a:extLst>
              <a:ext uri="{FF2B5EF4-FFF2-40B4-BE49-F238E27FC236}">
                <a16:creationId xmlns:a16="http://schemas.microsoft.com/office/drawing/2014/main" id="{AB2E47B1-F775-AE07-CA44-A4729E6FE974}"/>
              </a:ext>
            </a:extLst>
          </p:cNvPr>
          <p:cNvCxnSpPr>
            <a:cxnSpLocks/>
          </p:cNvCxnSpPr>
          <p:nvPr/>
        </p:nvCxnSpPr>
        <p:spPr>
          <a:xfrm>
            <a:off x="5714792" y="1160687"/>
            <a:ext cx="381208" cy="0"/>
          </a:xfrm>
          <a:prstGeom prst="line">
            <a:avLst/>
          </a:prstGeom>
          <a:ln w="22225">
            <a:solidFill>
              <a:srgbClr val="DC1E35"/>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83B8822C-7B7E-9D00-2028-A0D565AC47B7}"/>
              </a:ext>
            </a:extLst>
          </p:cNvPr>
          <p:cNvSpPr txBox="1"/>
          <p:nvPr/>
        </p:nvSpPr>
        <p:spPr>
          <a:xfrm>
            <a:off x="4972657" y="373397"/>
            <a:ext cx="1917513" cy="707886"/>
          </a:xfrm>
          <a:prstGeom prst="rect">
            <a:avLst/>
          </a:prstGeom>
          <a:noFill/>
        </p:spPr>
        <p:txBody>
          <a:bodyPr wrap="none" rtlCol="0">
            <a:spAutoFit/>
          </a:bodyPr>
          <a:lstStyle/>
          <a:p>
            <a:pPr algn="ctr"/>
            <a:r>
              <a:rPr lang="en-US" sz="4000" dirty="0">
                <a:solidFill>
                  <a:srgbClr val="DC1E35"/>
                </a:solidFill>
                <a:latin typeface="Core Sans M 35 Light" panose="020F0303030302020204" pitchFamily="34" charset="0"/>
              </a:rPr>
              <a:t>Actions</a:t>
            </a:r>
            <a:endParaRPr lang="en-US" sz="4000" dirty="0">
              <a:solidFill>
                <a:srgbClr val="4A5267"/>
              </a:solidFill>
              <a:latin typeface="Core Sans M 35 Light" panose="020F0303030302020204" pitchFamily="34" charset="0"/>
            </a:endParaRPr>
          </a:p>
        </p:txBody>
      </p:sp>
      <p:grpSp>
        <p:nvGrpSpPr>
          <p:cNvPr id="10" name="Group 9">
            <a:extLst>
              <a:ext uri="{FF2B5EF4-FFF2-40B4-BE49-F238E27FC236}">
                <a16:creationId xmlns:a16="http://schemas.microsoft.com/office/drawing/2014/main" id="{550981BB-6953-A739-5983-01B210F30708}"/>
              </a:ext>
            </a:extLst>
          </p:cNvPr>
          <p:cNvGrpSpPr/>
          <p:nvPr/>
        </p:nvGrpSpPr>
        <p:grpSpPr>
          <a:xfrm>
            <a:off x="7971692" y="1512704"/>
            <a:ext cx="3535690" cy="4257675"/>
            <a:chOff x="2934627" y="1449324"/>
            <a:chExt cx="4590885" cy="5143500"/>
          </a:xfrm>
        </p:grpSpPr>
        <p:sp>
          <p:nvSpPr>
            <p:cNvPr id="18" name="Rectangle: Rounded Corners 17">
              <a:extLst>
                <a:ext uri="{FF2B5EF4-FFF2-40B4-BE49-F238E27FC236}">
                  <a16:creationId xmlns:a16="http://schemas.microsoft.com/office/drawing/2014/main" id="{DE53B262-034A-2A93-22E1-DC8CAB1BFB0B}"/>
                </a:ext>
              </a:extLst>
            </p:cNvPr>
            <p:cNvSpPr/>
            <p:nvPr/>
          </p:nvSpPr>
          <p:spPr>
            <a:xfrm>
              <a:off x="2934627" y="1597543"/>
              <a:ext cx="4590885" cy="4995281"/>
            </a:xfrm>
            <a:prstGeom prst="roundRect">
              <a:avLst>
                <a:gd name="adj" fmla="val 3005"/>
              </a:avLst>
            </a:prstGeom>
            <a:solidFill>
              <a:schemeClr val="bg1">
                <a:lumMod val="95000"/>
              </a:schemeClr>
            </a:solidFill>
            <a:ln w="38100">
              <a:solidFill>
                <a:srgbClr val="4A526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Top Corners Rounded 18">
              <a:extLst>
                <a:ext uri="{FF2B5EF4-FFF2-40B4-BE49-F238E27FC236}">
                  <a16:creationId xmlns:a16="http://schemas.microsoft.com/office/drawing/2014/main" id="{66D3BDF7-1E04-DD7E-09AF-2DF25C6C4923}"/>
                </a:ext>
              </a:extLst>
            </p:cNvPr>
            <p:cNvSpPr/>
            <p:nvPr/>
          </p:nvSpPr>
          <p:spPr>
            <a:xfrm>
              <a:off x="2934627" y="1449324"/>
              <a:ext cx="4590885" cy="430761"/>
            </a:xfrm>
            <a:prstGeom prst="round2SameRect">
              <a:avLst>
                <a:gd name="adj1" fmla="val 16000"/>
                <a:gd name="adj2" fmla="val 0"/>
              </a:avLst>
            </a:prstGeom>
            <a:solidFill>
              <a:schemeClr val="bg1">
                <a:lumMod val="85000"/>
              </a:schemeClr>
            </a:solidFill>
            <a:ln w="38100">
              <a:solidFill>
                <a:srgbClr val="4A526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Multiplication Sign 19">
              <a:extLst>
                <a:ext uri="{FF2B5EF4-FFF2-40B4-BE49-F238E27FC236}">
                  <a16:creationId xmlns:a16="http://schemas.microsoft.com/office/drawing/2014/main" id="{D0B648DC-73B2-84A0-5502-640873DB281C}"/>
                </a:ext>
              </a:extLst>
            </p:cNvPr>
            <p:cNvSpPr/>
            <p:nvPr/>
          </p:nvSpPr>
          <p:spPr>
            <a:xfrm>
              <a:off x="7129116" y="1534178"/>
              <a:ext cx="279601" cy="264145"/>
            </a:xfrm>
            <a:prstGeom prst="mathMultiply">
              <a:avLst/>
            </a:prstGeom>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1FA57FEB-A317-C55D-0959-59559C8896DD}"/>
                </a:ext>
              </a:extLst>
            </p:cNvPr>
            <p:cNvSpPr/>
            <p:nvPr/>
          </p:nvSpPr>
          <p:spPr>
            <a:xfrm>
              <a:off x="6839237" y="1569693"/>
              <a:ext cx="209356" cy="178145"/>
            </a:xfrm>
            <a:prstGeom prst="ellipse">
              <a:avLst/>
            </a:prstGeom>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Rectangle 10">
            <a:extLst>
              <a:ext uri="{FF2B5EF4-FFF2-40B4-BE49-F238E27FC236}">
                <a16:creationId xmlns:a16="http://schemas.microsoft.com/office/drawing/2014/main" id="{12AF5ECA-BAD5-16F4-4308-5225C2B1A74D}"/>
              </a:ext>
            </a:extLst>
          </p:cNvPr>
          <p:cNvSpPr/>
          <p:nvPr/>
        </p:nvSpPr>
        <p:spPr>
          <a:xfrm>
            <a:off x="8275066" y="2717321"/>
            <a:ext cx="2871788" cy="361950"/>
          </a:xfrm>
          <a:prstGeom prst="rect">
            <a:avLst/>
          </a:prstGeom>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4A5267"/>
                </a:solidFill>
              </a:rPr>
              <a:t>Jerecho Giba</a:t>
            </a:r>
          </a:p>
        </p:txBody>
      </p:sp>
      <p:sp>
        <p:nvSpPr>
          <p:cNvPr id="12" name="Rectangle 11">
            <a:extLst>
              <a:ext uri="{FF2B5EF4-FFF2-40B4-BE49-F238E27FC236}">
                <a16:creationId xmlns:a16="http://schemas.microsoft.com/office/drawing/2014/main" id="{4DCA5AB5-AD80-1AFE-17D1-ED4AFE53CB21}"/>
              </a:ext>
            </a:extLst>
          </p:cNvPr>
          <p:cNvSpPr/>
          <p:nvPr/>
        </p:nvSpPr>
        <p:spPr>
          <a:xfrm>
            <a:off x="8275066" y="3482970"/>
            <a:ext cx="2871788" cy="361950"/>
          </a:xfrm>
          <a:prstGeom prst="rect">
            <a:avLst/>
          </a:prstGeom>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482B5B0D-25CE-DB29-AD0C-071BFFAC8FB2}"/>
              </a:ext>
            </a:extLst>
          </p:cNvPr>
          <p:cNvCxnSpPr>
            <a:cxnSpLocks/>
          </p:cNvCxnSpPr>
          <p:nvPr/>
        </p:nvCxnSpPr>
        <p:spPr>
          <a:xfrm>
            <a:off x="8275066" y="3318339"/>
            <a:ext cx="812005" cy="0"/>
          </a:xfrm>
          <a:prstGeom prst="line">
            <a:avLst/>
          </a:prstGeom>
          <a:ln w="38100">
            <a:solidFill>
              <a:srgbClr val="4A5267"/>
            </a:solidFill>
          </a:ln>
        </p:spPr>
        <p:style>
          <a:lnRef idx="1">
            <a:schemeClr val="accent1"/>
          </a:lnRef>
          <a:fillRef idx="0">
            <a:schemeClr val="accent1"/>
          </a:fillRef>
          <a:effectRef idx="0">
            <a:schemeClr val="accent1"/>
          </a:effectRef>
          <a:fontRef idx="minor">
            <a:schemeClr val="tx1"/>
          </a:fontRef>
        </p:style>
      </p:cxnSp>
      <p:sp>
        <p:nvSpPr>
          <p:cNvPr id="14" name="Rectangle: Rounded Corners 13">
            <a:extLst>
              <a:ext uri="{FF2B5EF4-FFF2-40B4-BE49-F238E27FC236}">
                <a16:creationId xmlns:a16="http://schemas.microsoft.com/office/drawing/2014/main" id="{CEEEEE7B-8619-3810-74C4-CF7B82A007FA}"/>
              </a:ext>
            </a:extLst>
          </p:cNvPr>
          <p:cNvSpPr/>
          <p:nvPr/>
        </p:nvSpPr>
        <p:spPr>
          <a:xfrm>
            <a:off x="8863235" y="5072936"/>
            <a:ext cx="1695450" cy="361950"/>
          </a:xfrm>
          <a:prstGeom prst="roundRect">
            <a:avLst/>
          </a:prstGeom>
          <a:solidFill>
            <a:schemeClr val="bg1">
              <a:lumMod val="95000"/>
            </a:schemeClr>
          </a:solidFill>
          <a:ln w="38100">
            <a:solidFill>
              <a:srgbClr val="4A526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4A5267"/>
                </a:solidFill>
                <a:latin typeface="Berlin Sans FB" panose="020E0602020502020306" pitchFamily="34" charset="0"/>
              </a:rPr>
              <a:t>SUBMIT</a:t>
            </a:r>
          </a:p>
        </p:txBody>
      </p:sp>
      <p:sp>
        <p:nvSpPr>
          <p:cNvPr id="15" name="Rectangle 14">
            <a:extLst>
              <a:ext uri="{FF2B5EF4-FFF2-40B4-BE49-F238E27FC236}">
                <a16:creationId xmlns:a16="http://schemas.microsoft.com/office/drawing/2014/main" id="{1AC3887D-EADE-1748-3556-8819BA8C4A91}"/>
              </a:ext>
            </a:extLst>
          </p:cNvPr>
          <p:cNvSpPr/>
          <p:nvPr/>
        </p:nvSpPr>
        <p:spPr>
          <a:xfrm>
            <a:off x="8275068" y="4284478"/>
            <a:ext cx="2871788" cy="361950"/>
          </a:xfrm>
          <a:prstGeom prst="rect">
            <a:avLst/>
          </a:prstGeom>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5">
            <a:extLst>
              <a:ext uri="{FF2B5EF4-FFF2-40B4-BE49-F238E27FC236}">
                <a16:creationId xmlns:a16="http://schemas.microsoft.com/office/drawing/2014/main" id="{08F1A02B-5C82-668D-C3B9-182F7E880F0E}"/>
              </a:ext>
            </a:extLst>
          </p:cNvPr>
          <p:cNvCxnSpPr>
            <a:cxnSpLocks/>
          </p:cNvCxnSpPr>
          <p:nvPr/>
        </p:nvCxnSpPr>
        <p:spPr>
          <a:xfrm>
            <a:off x="8275067" y="4147014"/>
            <a:ext cx="812005" cy="0"/>
          </a:xfrm>
          <a:prstGeom prst="line">
            <a:avLst/>
          </a:prstGeom>
          <a:ln w="38100">
            <a:solidFill>
              <a:srgbClr val="4A5267"/>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9B4C7AB2-3082-752D-C2E4-A6D08B4A6060}"/>
              </a:ext>
            </a:extLst>
          </p:cNvPr>
          <p:cNvSpPr txBox="1"/>
          <p:nvPr/>
        </p:nvSpPr>
        <p:spPr>
          <a:xfrm>
            <a:off x="9349324" y="2018363"/>
            <a:ext cx="723275" cy="369332"/>
          </a:xfrm>
          <a:prstGeom prst="rect">
            <a:avLst/>
          </a:prstGeom>
          <a:noFill/>
        </p:spPr>
        <p:txBody>
          <a:bodyPr wrap="none" rtlCol="0">
            <a:spAutoFit/>
          </a:bodyPr>
          <a:lstStyle/>
          <a:p>
            <a:r>
              <a:rPr lang="en-US" dirty="0">
                <a:solidFill>
                  <a:srgbClr val="4A5267"/>
                </a:solidFill>
                <a:latin typeface="Berlin Sans FB" panose="020E0602020502020306" pitchFamily="34" charset="0"/>
              </a:rPr>
              <a:t>Form</a:t>
            </a:r>
          </a:p>
        </p:txBody>
      </p:sp>
      <p:sp>
        <p:nvSpPr>
          <p:cNvPr id="23" name="TextBox 22">
            <a:extLst>
              <a:ext uri="{FF2B5EF4-FFF2-40B4-BE49-F238E27FC236}">
                <a16:creationId xmlns:a16="http://schemas.microsoft.com/office/drawing/2014/main" id="{A39D2519-FCD5-7D87-9A62-DBD6C67F604B}"/>
              </a:ext>
            </a:extLst>
          </p:cNvPr>
          <p:cNvSpPr txBox="1"/>
          <p:nvPr/>
        </p:nvSpPr>
        <p:spPr>
          <a:xfrm>
            <a:off x="470586" y="2290284"/>
            <a:ext cx="6481052" cy="1569660"/>
          </a:xfrm>
          <a:prstGeom prst="rect">
            <a:avLst/>
          </a:prstGeom>
          <a:solidFill>
            <a:schemeClr val="accent6">
              <a:lumMod val="50000"/>
            </a:schemeClr>
          </a:solidFill>
          <a:ln w="38100">
            <a:solidFill>
              <a:srgbClr val="3B5998"/>
            </a:solidFill>
          </a:ln>
        </p:spPr>
        <p:txBody>
          <a:bodyPr wrap="square">
            <a:spAutoFit/>
          </a:bodyPr>
          <a:lstStyle/>
          <a:p>
            <a:r>
              <a:rPr lang="en-US" sz="1600" dirty="0">
                <a:solidFill>
                  <a:srgbClr val="C792EA"/>
                </a:solidFill>
                <a:latin typeface="Consolas" panose="020B0609020204030204" pitchFamily="49" charset="0"/>
              </a:rPr>
              <a:t>f</a:t>
            </a:r>
            <a:r>
              <a:rPr lang="en-US" sz="1600" b="0" dirty="0">
                <a:solidFill>
                  <a:srgbClr val="C792EA"/>
                </a:solidFill>
                <a:effectLst/>
                <a:latin typeface="Consolas" panose="020B0609020204030204" pitchFamily="49" charset="0"/>
              </a:rPr>
              <a:t>unction </a:t>
            </a:r>
            <a:r>
              <a:rPr lang="en-US" sz="1600" b="0" dirty="0" err="1">
                <a:solidFill>
                  <a:srgbClr val="82AAFF"/>
                </a:solidFill>
                <a:effectLst/>
                <a:latin typeface="Consolas" panose="020B0609020204030204" pitchFamily="49" charset="0"/>
              </a:rPr>
              <a:t>submitAction</a:t>
            </a:r>
            <a:r>
              <a:rPr lang="en-US" sz="1600" b="0" dirty="0">
                <a:solidFill>
                  <a:srgbClr val="89DDFF"/>
                </a:solidFill>
                <a:effectLst/>
                <a:latin typeface="Consolas" panose="020B0609020204030204" pitchFamily="49" charset="0"/>
              </a:rPr>
              <a:t>(</a:t>
            </a:r>
            <a:r>
              <a:rPr lang="en-US" sz="1600" b="0" dirty="0" err="1">
                <a:solidFill>
                  <a:srgbClr val="89DDFF"/>
                </a:solidFill>
                <a:effectLst/>
                <a:latin typeface="Consolas" panose="020B0609020204030204" pitchFamily="49" charset="0"/>
              </a:rPr>
              <a:t>formData</a:t>
            </a:r>
            <a:r>
              <a:rPr lang="en-US" sz="1600" b="0" dirty="0">
                <a:solidFill>
                  <a:srgbClr val="89DDFF"/>
                </a:solidFill>
                <a:effectLst/>
                <a:latin typeface="Consolas" panose="020B0609020204030204" pitchFamily="49" charset="0"/>
              </a:rPr>
              <a:t>)</a:t>
            </a:r>
            <a:r>
              <a:rPr lang="en-US" sz="1600" b="0" dirty="0">
                <a:solidFill>
                  <a:srgbClr val="F07178"/>
                </a:solidFill>
                <a:effectLst/>
                <a:latin typeface="Consolas" panose="020B0609020204030204" pitchFamily="49" charset="0"/>
              </a:rPr>
              <a:t> </a:t>
            </a:r>
            <a:r>
              <a:rPr lang="en-US" sz="1600" b="0" dirty="0">
                <a:solidFill>
                  <a:srgbClr val="C792EA"/>
                </a:solidFill>
                <a:effectLst/>
                <a:latin typeface="Consolas" panose="020B0609020204030204" pitchFamily="49" charset="0"/>
              </a:rPr>
              <a:t>=&gt;</a:t>
            </a:r>
            <a:r>
              <a:rPr lang="en-US" sz="1600" b="0" dirty="0">
                <a:solidFill>
                  <a:srgbClr val="F07178"/>
                </a:solidFill>
                <a:effectLst/>
                <a:latin typeface="Consolas" panose="020B0609020204030204" pitchFamily="49" charset="0"/>
              </a:rPr>
              <a:t> </a:t>
            </a:r>
            <a:r>
              <a:rPr lang="en-US" sz="1600" b="0" dirty="0">
                <a:solidFill>
                  <a:srgbClr val="89DDFF"/>
                </a:solidFill>
                <a:effectLst/>
                <a:latin typeface="Consolas" panose="020B0609020204030204" pitchFamily="49" charset="0"/>
              </a:rPr>
              <a:t>{</a:t>
            </a:r>
            <a:endParaRPr lang="en-US" sz="1600" b="0" dirty="0">
              <a:solidFill>
                <a:srgbClr val="BABED8"/>
              </a:solidFill>
              <a:effectLst/>
              <a:latin typeface="Consolas" panose="020B0609020204030204" pitchFamily="49" charset="0"/>
            </a:endParaRPr>
          </a:p>
          <a:p>
            <a:r>
              <a:rPr lang="en-US" sz="1600" b="0" dirty="0">
                <a:solidFill>
                  <a:srgbClr val="F07178"/>
                </a:solidFill>
                <a:effectLst/>
                <a:latin typeface="Consolas" panose="020B0609020204030204" pitchFamily="49" charset="0"/>
              </a:rPr>
              <a:t>    </a:t>
            </a:r>
            <a:r>
              <a:rPr lang="en-US" sz="1600" b="0" dirty="0" err="1">
                <a:solidFill>
                  <a:srgbClr val="82AAFF"/>
                </a:solidFill>
                <a:effectLst/>
                <a:latin typeface="Consolas" panose="020B0609020204030204" pitchFamily="49" charset="0"/>
              </a:rPr>
              <a:t>setIsPending</a:t>
            </a:r>
            <a:r>
              <a:rPr lang="en-US" sz="1600" b="0" dirty="0">
                <a:solidFill>
                  <a:srgbClr val="F07178"/>
                </a:solidFill>
                <a:effectLst/>
                <a:latin typeface="Consolas" panose="020B0609020204030204" pitchFamily="49" charset="0"/>
              </a:rPr>
              <a:t>(</a:t>
            </a:r>
            <a:r>
              <a:rPr lang="en-US" sz="1600" b="0" dirty="0">
                <a:solidFill>
                  <a:srgbClr val="FF9CAC"/>
                </a:solidFill>
                <a:effectLst/>
                <a:latin typeface="Consolas" panose="020B0609020204030204" pitchFamily="49" charset="0"/>
              </a:rPr>
              <a:t>true</a:t>
            </a:r>
            <a:r>
              <a:rPr lang="en-US" sz="1600" b="0" dirty="0">
                <a:solidFill>
                  <a:srgbClr val="F07178"/>
                </a:solidFill>
                <a:effectLst/>
                <a:latin typeface="Consolas" panose="020B0609020204030204" pitchFamily="49" charset="0"/>
              </a:rPr>
              <a:t>)</a:t>
            </a:r>
            <a:r>
              <a:rPr lang="en-US" sz="1600" b="0" dirty="0">
                <a:solidFill>
                  <a:srgbClr val="89DDFF"/>
                </a:solidFill>
                <a:effectLst/>
                <a:latin typeface="Consolas" panose="020B0609020204030204" pitchFamily="49" charset="0"/>
              </a:rPr>
              <a:t>;</a:t>
            </a:r>
          </a:p>
          <a:p>
            <a:r>
              <a:rPr lang="en-US" sz="1600" dirty="0">
                <a:solidFill>
                  <a:srgbClr val="89DDFF"/>
                </a:solidFill>
                <a:latin typeface="Consolas" panose="020B0609020204030204" pitchFamily="49" charset="0"/>
              </a:rPr>
              <a:t>    </a:t>
            </a:r>
            <a:r>
              <a:rPr lang="en-US" sz="1600" b="0" dirty="0">
                <a:solidFill>
                  <a:srgbClr val="C792EA"/>
                </a:solidFill>
                <a:effectLst/>
                <a:latin typeface="Consolas" panose="020B0609020204030204" pitchFamily="49" charset="0"/>
              </a:rPr>
              <a:t>const</a:t>
            </a:r>
            <a:r>
              <a:rPr lang="en-US" sz="1600" b="0" dirty="0">
                <a:solidFill>
                  <a:srgbClr val="F07178"/>
                </a:solidFill>
                <a:effectLst/>
                <a:latin typeface="Consolas" panose="020B0609020204030204" pitchFamily="49" charset="0"/>
              </a:rPr>
              <a:t> </a:t>
            </a:r>
            <a:r>
              <a:rPr lang="en-US" sz="1600" b="0" dirty="0">
                <a:solidFill>
                  <a:srgbClr val="BABED8"/>
                </a:solidFill>
                <a:effectLst/>
                <a:latin typeface="Consolas" panose="020B0609020204030204" pitchFamily="49" charset="0"/>
              </a:rPr>
              <a:t>name</a:t>
            </a:r>
            <a:r>
              <a:rPr lang="en-US" sz="1600" b="0" dirty="0">
                <a:solidFill>
                  <a:srgbClr val="F07178"/>
                </a:solidFill>
                <a:effectLst/>
                <a:latin typeface="Consolas" panose="020B0609020204030204" pitchFamily="49" charset="0"/>
              </a:rPr>
              <a:t> </a:t>
            </a:r>
            <a:r>
              <a:rPr lang="en-US" sz="1600" b="0" dirty="0">
                <a:solidFill>
                  <a:srgbClr val="89DDFF"/>
                </a:solidFill>
                <a:effectLst/>
                <a:latin typeface="Consolas" panose="020B0609020204030204" pitchFamily="49" charset="0"/>
              </a:rPr>
              <a:t>=</a:t>
            </a:r>
            <a:r>
              <a:rPr lang="en-US" sz="1600" b="0" dirty="0">
                <a:solidFill>
                  <a:srgbClr val="F07178"/>
                </a:solidFill>
                <a:effectLst/>
                <a:latin typeface="Consolas" panose="020B0609020204030204" pitchFamily="49" charset="0"/>
              </a:rPr>
              <a:t> </a:t>
            </a:r>
            <a:r>
              <a:rPr lang="en-US" sz="1600" b="0" i="1" dirty="0" err="1">
                <a:solidFill>
                  <a:srgbClr val="BABED8"/>
                </a:solidFill>
                <a:effectLst/>
                <a:latin typeface="Consolas" panose="020B0609020204030204" pitchFamily="49" charset="0"/>
              </a:rPr>
              <a:t>formData</a:t>
            </a:r>
            <a:r>
              <a:rPr lang="en-US" sz="1600" b="0" dirty="0" err="1">
                <a:solidFill>
                  <a:srgbClr val="89DDFF"/>
                </a:solidFill>
                <a:effectLst/>
                <a:latin typeface="Consolas" panose="020B0609020204030204" pitchFamily="49" charset="0"/>
              </a:rPr>
              <a:t>.</a:t>
            </a:r>
            <a:r>
              <a:rPr lang="en-US" sz="1600" b="0" dirty="0" err="1">
                <a:solidFill>
                  <a:srgbClr val="82AAFF"/>
                </a:solidFill>
                <a:effectLst/>
                <a:latin typeface="Consolas" panose="020B0609020204030204" pitchFamily="49" charset="0"/>
              </a:rPr>
              <a:t>get</a:t>
            </a:r>
            <a:r>
              <a:rPr lang="en-US" sz="1600" b="0" dirty="0">
                <a:solidFill>
                  <a:srgbClr val="F07178"/>
                </a:solidFill>
                <a:effectLst/>
                <a:latin typeface="Consolas" panose="020B0609020204030204" pitchFamily="49" charset="0"/>
              </a:rPr>
              <a:t>(</a:t>
            </a:r>
            <a:r>
              <a:rPr lang="en-US" sz="1600" b="0" dirty="0">
                <a:solidFill>
                  <a:srgbClr val="89DDFF"/>
                </a:solidFill>
                <a:effectLst/>
                <a:latin typeface="Consolas" panose="020B0609020204030204" pitchFamily="49" charset="0"/>
              </a:rPr>
              <a:t>"</a:t>
            </a:r>
            <a:r>
              <a:rPr lang="en-US" sz="1600" b="0" dirty="0">
                <a:solidFill>
                  <a:srgbClr val="C3E88D"/>
                </a:solidFill>
                <a:effectLst/>
                <a:latin typeface="Consolas" panose="020B0609020204030204" pitchFamily="49" charset="0"/>
              </a:rPr>
              <a:t>name</a:t>
            </a:r>
            <a:r>
              <a:rPr lang="en-US" sz="1600" b="0" dirty="0">
                <a:solidFill>
                  <a:srgbClr val="89DDFF"/>
                </a:solidFill>
                <a:effectLst/>
                <a:latin typeface="Consolas" panose="020B0609020204030204" pitchFamily="49" charset="0"/>
              </a:rPr>
              <a:t>"</a:t>
            </a:r>
            <a:r>
              <a:rPr lang="en-US" sz="1600" b="0" dirty="0">
                <a:solidFill>
                  <a:srgbClr val="F07178"/>
                </a:solidFill>
                <a:effectLst/>
                <a:latin typeface="Consolas" panose="020B0609020204030204" pitchFamily="49" charset="0"/>
              </a:rPr>
              <a:t>)</a:t>
            </a:r>
            <a:r>
              <a:rPr lang="en-US" sz="1600" b="0" dirty="0">
                <a:solidFill>
                  <a:srgbClr val="89DDFF"/>
                </a:solidFill>
                <a:effectLst/>
                <a:latin typeface="Consolas" panose="020B0609020204030204" pitchFamily="49" charset="0"/>
              </a:rPr>
              <a:t>;</a:t>
            </a:r>
            <a:endParaRPr lang="en-US" sz="1600" b="0" dirty="0">
              <a:solidFill>
                <a:srgbClr val="BABED8"/>
              </a:solidFill>
              <a:effectLst/>
              <a:latin typeface="Consolas" panose="020B0609020204030204" pitchFamily="49" charset="0"/>
            </a:endParaRPr>
          </a:p>
          <a:p>
            <a:r>
              <a:rPr lang="en-US" sz="1600" b="0" dirty="0">
                <a:solidFill>
                  <a:srgbClr val="F07178"/>
                </a:solidFill>
                <a:effectLst/>
                <a:latin typeface="Consolas" panose="020B0609020204030204" pitchFamily="49" charset="0"/>
              </a:rPr>
              <a:t>    </a:t>
            </a:r>
            <a:r>
              <a:rPr lang="en-US" sz="1600" b="0" i="1" dirty="0">
                <a:solidFill>
                  <a:srgbClr val="89DDFF"/>
                </a:solidFill>
                <a:effectLst/>
                <a:latin typeface="Consolas" panose="020B0609020204030204" pitchFamily="49" charset="0"/>
              </a:rPr>
              <a:t>await</a:t>
            </a:r>
            <a:r>
              <a:rPr lang="en-US" sz="1600" b="0" dirty="0">
                <a:solidFill>
                  <a:srgbClr val="F07178"/>
                </a:solidFill>
                <a:effectLst/>
                <a:latin typeface="Consolas" panose="020B0609020204030204" pitchFamily="49" charset="0"/>
              </a:rPr>
              <a:t> </a:t>
            </a:r>
            <a:r>
              <a:rPr lang="en-US" sz="1600" b="0" dirty="0" err="1">
                <a:solidFill>
                  <a:srgbClr val="82AAFF"/>
                </a:solidFill>
                <a:effectLst/>
                <a:latin typeface="Consolas" panose="020B0609020204030204" pitchFamily="49" charset="0"/>
              </a:rPr>
              <a:t>updateName</a:t>
            </a:r>
            <a:r>
              <a:rPr lang="en-US" sz="1600" b="0" dirty="0">
                <a:solidFill>
                  <a:srgbClr val="F07178"/>
                </a:solidFill>
                <a:effectLst/>
                <a:latin typeface="Consolas" panose="020B0609020204030204" pitchFamily="49" charset="0"/>
              </a:rPr>
              <a:t>(</a:t>
            </a:r>
            <a:r>
              <a:rPr lang="en-US" sz="1600" b="0" dirty="0">
                <a:solidFill>
                  <a:srgbClr val="BABED8"/>
                </a:solidFill>
                <a:effectLst/>
                <a:latin typeface="Consolas" panose="020B0609020204030204" pitchFamily="49" charset="0"/>
              </a:rPr>
              <a:t>name</a:t>
            </a:r>
            <a:r>
              <a:rPr lang="en-US" sz="1600" b="0" dirty="0">
                <a:solidFill>
                  <a:srgbClr val="F07178"/>
                </a:solidFill>
                <a:effectLst/>
                <a:latin typeface="Consolas" panose="020B0609020204030204" pitchFamily="49" charset="0"/>
              </a:rPr>
              <a:t>)</a:t>
            </a:r>
            <a:r>
              <a:rPr lang="en-US" sz="1600" b="0" dirty="0">
                <a:solidFill>
                  <a:srgbClr val="89DDFF"/>
                </a:solidFill>
                <a:effectLst/>
                <a:latin typeface="Consolas" panose="020B0609020204030204" pitchFamily="49" charset="0"/>
              </a:rPr>
              <a:t>;</a:t>
            </a:r>
            <a:endParaRPr lang="en-US" sz="1600" b="0" dirty="0">
              <a:solidFill>
                <a:srgbClr val="BABED8"/>
              </a:solidFill>
              <a:effectLst/>
              <a:latin typeface="Consolas" panose="020B0609020204030204" pitchFamily="49" charset="0"/>
            </a:endParaRPr>
          </a:p>
          <a:p>
            <a:r>
              <a:rPr lang="en-US" sz="1600" b="0" dirty="0">
                <a:solidFill>
                  <a:srgbClr val="F07178"/>
                </a:solidFill>
                <a:effectLst/>
                <a:latin typeface="Consolas" panose="020B0609020204030204" pitchFamily="49" charset="0"/>
              </a:rPr>
              <a:t>    </a:t>
            </a:r>
            <a:r>
              <a:rPr lang="en-US" sz="1600" b="0" dirty="0" err="1">
                <a:solidFill>
                  <a:srgbClr val="82AAFF"/>
                </a:solidFill>
                <a:effectLst/>
                <a:latin typeface="Consolas" panose="020B0609020204030204" pitchFamily="49" charset="0"/>
              </a:rPr>
              <a:t>setIsPending</a:t>
            </a:r>
            <a:r>
              <a:rPr lang="en-US" sz="1600" b="0" dirty="0">
                <a:solidFill>
                  <a:srgbClr val="F07178"/>
                </a:solidFill>
                <a:effectLst/>
                <a:latin typeface="Consolas" panose="020B0609020204030204" pitchFamily="49" charset="0"/>
              </a:rPr>
              <a:t>(</a:t>
            </a:r>
            <a:r>
              <a:rPr lang="en-US" sz="1600" b="0" dirty="0">
                <a:solidFill>
                  <a:srgbClr val="FF9CAC"/>
                </a:solidFill>
                <a:effectLst/>
                <a:latin typeface="Consolas" panose="020B0609020204030204" pitchFamily="49" charset="0"/>
              </a:rPr>
              <a:t>false</a:t>
            </a:r>
            <a:r>
              <a:rPr lang="en-US" sz="1600" b="0" dirty="0">
                <a:solidFill>
                  <a:srgbClr val="F07178"/>
                </a:solidFill>
                <a:effectLst/>
                <a:latin typeface="Consolas" panose="020B0609020204030204" pitchFamily="49" charset="0"/>
              </a:rPr>
              <a:t>)</a:t>
            </a:r>
            <a:r>
              <a:rPr lang="en-US" sz="1600" b="0" dirty="0">
                <a:solidFill>
                  <a:srgbClr val="89DDFF"/>
                </a:solidFill>
                <a:effectLst/>
                <a:latin typeface="Consolas" panose="020B0609020204030204" pitchFamily="49" charset="0"/>
              </a:rPr>
              <a:t>;</a:t>
            </a:r>
          </a:p>
          <a:p>
            <a:r>
              <a:rPr lang="en-US" sz="1600" dirty="0">
                <a:solidFill>
                  <a:srgbClr val="89DDFF"/>
                </a:solidFill>
                <a:latin typeface="Consolas" panose="020B0609020204030204" pitchFamily="49" charset="0"/>
              </a:rPr>
              <a:t> </a:t>
            </a:r>
            <a:r>
              <a:rPr lang="en-US" sz="1600" b="0" dirty="0">
                <a:solidFill>
                  <a:srgbClr val="89DDFF"/>
                </a:solidFill>
                <a:effectLst/>
                <a:latin typeface="Consolas" panose="020B0609020204030204" pitchFamily="49" charset="0"/>
              </a:rPr>
              <a:t>};</a:t>
            </a:r>
            <a:endParaRPr lang="en-US" sz="1600" b="0" dirty="0">
              <a:solidFill>
                <a:srgbClr val="BABED8"/>
              </a:solidFill>
              <a:effectLst/>
              <a:latin typeface="Consolas" panose="020B0609020204030204" pitchFamily="49" charset="0"/>
            </a:endParaRPr>
          </a:p>
        </p:txBody>
      </p:sp>
      <p:sp>
        <p:nvSpPr>
          <p:cNvPr id="24" name="TextBox 23">
            <a:extLst>
              <a:ext uri="{FF2B5EF4-FFF2-40B4-BE49-F238E27FC236}">
                <a16:creationId xmlns:a16="http://schemas.microsoft.com/office/drawing/2014/main" id="{370E5CBD-6A2C-4F88-9015-2107849086C9}"/>
              </a:ext>
            </a:extLst>
          </p:cNvPr>
          <p:cNvSpPr txBox="1"/>
          <p:nvPr/>
        </p:nvSpPr>
        <p:spPr>
          <a:xfrm>
            <a:off x="480395" y="4025727"/>
            <a:ext cx="6471243" cy="1815882"/>
          </a:xfrm>
          <a:prstGeom prst="rect">
            <a:avLst/>
          </a:prstGeom>
          <a:solidFill>
            <a:schemeClr val="accent6">
              <a:lumMod val="50000"/>
            </a:schemeClr>
          </a:solidFill>
          <a:ln w="38100">
            <a:solidFill>
              <a:srgbClr val="3B5998"/>
            </a:solidFill>
          </a:ln>
        </p:spPr>
        <p:txBody>
          <a:bodyPr wrap="square">
            <a:spAutoFit/>
          </a:bodyPr>
          <a:lstStyle/>
          <a:p>
            <a:r>
              <a:rPr lang="en-US" sz="1600" b="0" dirty="0">
                <a:solidFill>
                  <a:srgbClr val="89DDFF"/>
                </a:solidFill>
                <a:effectLst/>
                <a:latin typeface="Consolas" panose="020B0609020204030204" pitchFamily="49" charset="0"/>
              </a:rPr>
              <a:t>&lt;</a:t>
            </a:r>
            <a:r>
              <a:rPr lang="en-US" sz="1600" b="0" dirty="0">
                <a:solidFill>
                  <a:srgbClr val="F07178"/>
                </a:solidFill>
                <a:effectLst/>
                <a:latin typeface="Consolas" panose="020B0609020204030204" pitchFamily="49" charset="0"/>
              </a:rPr>
              <a:t>form </a:t>
            </a:r>
            <a:r>
              <a:rPr lang="en-US" sz="1600" b="0" dirty="0">
                <a:solidFill>
                  <a:srgbClr val="C792EA"/>
                </a:solidFill>
                <a:effectLst/>
                <a:latin typeface="Consolas" panose="020B0609020204030204" pitchFamily="49" charset="0"/>
              </a:rPr>
              <a:t>action</a:t>
            </a:r>
            <a:r>
              <a:rPr lang="en-US" sz="1600" b="0" dirty="0">
                <a:solidFill>
                  <a:srgbClr val="89DDFF"/>
                </a:solidFill>
                <a:effectLst/>
                <a:latin typeface="Consolas" panose="020B0609020204030204" pitchFamily="49" charset="0"/>
              </a:rPr>
              <a:t>={</a:t>
            </a:r>
            <a:r>
              <a:rPr lang="en-US" sz="1600" b="0" dirty="0" err="1">
                <a:solidFill>
                  <a:srgbClr val="82AAFF"/>
                </a:solidFill>
                <a:effectLst/>
                <a:latin typeface="Consolas" panose="020B0609020204030204" pitchFamily="49" charset="0"/>
              </a:rPr>
              <a:t>submitAction</a:t>
            </a:r>
            <a:r>
              <a:rPr lang="en-US" sz="1600" b="0" dirty="0">
                <a:solidFill>
                  <a:srgbClr val="89DDFF"/>
                </a:solidFill>
                <a:effectLst/>
                <a:latin typeface="Consolas" panose="020B0609020204030204" pitchFamily="49" charset="0"/>
              </a:rPr>
              <a:t>}&gt;</a:t>
            </a:r>
            <a:endParaRPr lang="en-US" sz="1600" b="0" dirty="0">
              <a:solidFill>
                <a:srgbClr val="BABED8"/>
              </a:solidFill>
              <a:effectLst/>
              <a:latin typeface="Consolas" panose="020B0609020204030204" pitchFamily="49" charset="0"/>
            </a:endParaRPr>
          </a:p>
          <a:p>
            <a:r>
              <a:rPr lang="en-US" sz="1600" b="0" dirty="0">
                <a:solidFill>
                  <a:srgbClr val="BABED8"/>
                </a:solidFill>
                <a:effectLst/>
                <a:latin typeface="Consolas" panose="020B0609020204030204" pitchFamily="49" charset="0"/>
              </a:rPr>
              <a:t>  </a:t>
            </a:r>
            <a:r>
              <a:rPr lang="en-US" sz="1600" b="0" dirty="0">
                <a:solidFill>
                  <a:srgbClr val="89DDFF"/>
                </a:solidFill>
                <a:effectLst/>
                <a:latin typeface="Consolas" panose="020B0609020204030204" pitchFamily="49" charset="0"/>
              </a:rPr>
              <a:t>&lt;</a:t>
            </a:r>
            <a:r>
              <a:rPr lang="en-US" sz="1600" b="0" dirty="0">
                <a:solidFill>
                  <a:srgbClr val="FFCB6B"/>
                </a:solidFill>
                <a:effectLst/>
                <a:latin typeface="Consolas" panose="020B0609020204030204" pitchFamily="49" charset="0"/>
              </a:rPr>
              <a:t>input</a:t>
            </a:r>
            <a:r>
              <a:rPr lang="en-US" sz="1600" dirty="0">
                <a:solidFill>
                  <a:srgbClr val="BABED8"/>
                </a:solidFill>
                <a:latin typeface="Consolas" panose="020B0609020204030204" pitchFamily="49" charset="0"/>
              </a:rPr>
              <a:t> </a:t>
            </a:r>
            <a:r>
              <a:rPr lang="en-US" sz="1600" b="0" dirty="0">
                <a:solidFill>
                  <a:srgbClr val="C792EA"/>
                </a:solidFill>
                <a:effectLst/>
                <a:latin typeface="Consolas" panose="020B0609020204030204" pitchFamily="49" charset="0"/>
              </a:rPr>
              <a:t>name</a:t>
            </a:r>
            <a:r>
              <a:rPr lang="en-US" sz="1600" b="0" dirty="0">
                <a:solidFill>
                  <a:srgbClr val="89DDFF"/>
                </a:solidFill>
                <a:effectLst/>
                <a:latin typeface="Consolas" panose="020B0609020204030204" pitchFamily="49" charset="0"/>
              </a:rPr>
              <a:t>=“</a:t>
            </a:r>
            <a:r>
              <a:rPr lang="en-US" sz="1600" b="0" dirty="0">
                <a:solidFill>
                  <a:srgbClr val="C3E88D"/>
                </a:solidFill>
                <a:effectLst/>
                <a:latin typeface="Consolas" panose="020B0609020204030204" pitchFamily="49" charset="0"/>
              </a:rPr>
              <a:t>name</a:t>
            </a:r>
            <a:r>
              <a:rPr lang="en-US" sz="1600" b="0" dirty="0">
                <a:solidFill>
                  <a:srgbClr val="89DDFF"/>
                </a:solidFill>
                <a:effectLst/>
                <a:latin typeface="Consolas" panose="020B0609020204030204" pitchFamily="49" charset="0"/>
              </a:rPr>
              <a:t>“</a:t>
            </a:r>
            <a:r>
              <a:rPr lang="en-US" sz="1600" b="0" dirty="0">
                <a:solidFill>
                  <a:srgbClr val="BABED8"/>
                </a:solidFill>
                <a:effectLst/>
                <a:latin typeface="Consolas" panose="020B0609020204030204" pitchFamily="49" charset="0"/>
              </a:rPr>
              <a:t> </a:t>
            </a:r>
            <a:r>
              <a:rPr lang="en-US" sz="1600" b="0" dirty="0">
                <a:solidFill>
                  <a:srgbClr val="89DDFF"/>
                </a:solidFill>
                <a:effectLst/>
                <a:latin typeface="Consolas" panose="020B0609020204030204" pitchFamily="49" charset="0"/>
              </a:rPr>
              <a:t>/&gt;</a:t>
            </a:r>
          </a:p>
          <a:p>
            <a:r>
              <a:rPr lang="en-US" sz="1600" b="0" dirty="0">
                <a:solidFill>
                  <a:srgbClr val="89DDFF"/>
                </a:solidFill>
                <a:effectLst/>
                <a:latin typeface="Consolas" panose="020B0609020204030204" pitchFamily="49" charset="0"/>
              </a:rPr>
              <a:t>  </a:t>
            </a:r>
            <a:r>
              <a:rPr lang="en-US" sz="1600" b="0" dirty="0">
                <a:solidFill>
                  <a:schemeClr val="bg1">
                    <a:lumMod val="50000"/>
                  </a:schemeClr>
                </a:solidFill>
                <a:effectLst/>
                <a:latin typeface="Consolas" panose="020B0609020204030204" pitchFamily="49" charset="0"/>
              </a:rPr>
              <a:t>&lt;…&gt;</a:t>
            </a:r>
          </a:p>
          <a:p>
            <a:r>
              <a:rPr lang="en-US" sz="1600" b="0" dirty="0">
                <a:solidFill>
                  <a:srgbClr val="BABED8"/>
                </a:solidFill>
                <a:effectLst/>
                <a:latin typeface="Consolas" panose="020B0609020204030204" pitchFamily="49" charset="0"/>
              </a:rPr>
              <a:t>  </a:t>
            </a:r>
            <a:r>
              <a:rPr lang="en-US" sz="1600" b="0" dirty="0">
                <a:solidFill>
                  <a:srgbClr val="89DDFF"/>
                </a:solidFill>
                <a:effectLst/>
                <a:latin typeface="Consolas" panose="020B0609020204030204" pitchFamily="49" charset="0"/>
              </a:rPr>
              <a:t>&lt;</a:t>
            </a:r>
            <a:r>
              <a:rPr lang="en-US" sz="1600" b="0" dirty="0">
                <a:solidFill>
                  <a:srgbClr val="FFCB6B"/>
                </a:solidFill>
                <a:effectLst/>
                <a:latin typeface="Consolas" panose="020B0609020204030204" pitchFamily="49" charset="0"/>
              </a:rPr>
              <a:t>button</a:t>
            </a:r>
            <a:r>
              <a:rPr lang="en-US" sz="1600" b="0" dirty="0">
                <a:solidFill>
                  <a:srgbClr val="89DDFF"/>
                </a:solidFill>
                <a:effectLst/>
                <a:latin typeface="Consolas" panose="020B0609020204030204" pitchFamily="49" charset="0"/>
              </a:rPr>
              <a:t> </a:t>
            </a:r>
            <a:r>
              <a:rPr lang="en-US" sz="1600" b="0" dirty="0">
                <a:solidFill>
                  <a:srgbClr val="C792EA"/>
                </a:solidFill>
                <a:effectLst/>
                <a:latin typeface="Consolas" panose="020B0609020204030204" pitchFamily="49" charset="0"/>
              </a:rPr>
              <a:t>type</a:t>
            </a:r>
            <a:r>
              <a:rPr lang="en-US" sz="1600" b="0" dirty="0">
                <a:solidFill>
                  <a:srgbClr val="89DDFF"/>
                </a:solidFill>
                <a:effectLst/>
                <a:latin typeface="Consolas" panose="020B0609020204030204" pitchFamily="49" charset="0"/>
              </a:rPr>
              <a:t>=“</a:t>
            </a:r>
            <a:r>
              <a:rPr lang="en-US" sz="1600" b="0" dirty="0">
                <a:solidFill>
                  <a:srgbClr val="C3E88D"/>
                </a:solidFill>
                <a:effectLst/>
                <a:latin typeface="Consolas" panose="020B0609020204030204" pitchFamily="49" charset="0"/>
              </a:rPr>
              <a:t>submit</a:t>
            </a:r>
            <a:r>
              <a:rPr lang="en-US" sz="1600" b="0" dirty="0">
                <a:solidFill>
                  <a:srgbClr val="89DDFF"/>
                </a:solidFill>
                <a:effectLst/>
                <a:latin typeface="Consolas" panose="020B0609020204030204" pitchFamily="49" charset="0"/>
              </a:rPr>
              <a:t>“   		</a:t>
            </a:r>
            <a:r>
              <a:rPr lang="en-US" sz="1600" b="0" dirty="0">
                <a:solidFill>
                  <a:srgbClr val="C792EA"/>
                </a:solidFill>
                <a:effectLst/>
                <a:latin typeface="Consolas" panose="020B0609020204030204" pitchFamily="49" charset="0"/>
              </a:rPr>
              <a:t>disabled</a:t>
            </a:r>
            <a:r>
              <a:rPr lang="en-US" sz="1600" b="0" dirty="0">
                <a:solidFill>
                  <a:srgbClr val="89DDFF"/>
                </a:solidFill>
                <a:effectLst/>
                <a:latin typeface="Consolas" panose="020B0609020204030204" pitchFamily="49" charset="0"/>
              </a:rPr>
              <a:t>={</a:t>
            </a:r>
            <a:r>
              <a:rPr lang="en-US" sz="1600" b="0" dirty="0" err="1">
                <a:solidFill>
                  <a:srgbClr val="BABED8"/>
                </a:solidFill>
                <a:effectLst/>
                <a:latin typeface="Consolas" panose="020B0609020204030204" pitchFamily="49" charset="0"/>
              </a:rPr>
              <a:t>isPending</a:t>
            </a:r>
            <a:r>
              <a:rPr lang="en-US" sz="1600" b="0" dirty="0">
                <a:solidFill>
                  <a:srgbClr val="89DDFF"/>
                </a:solidFill>
                <a:effectLst/>
                <a:latin typeface="Consolas" panose="020B0609020204030204" pitchFamily="49" charset="0"/>
              </a:rPr>
              <a:t>}&gt;</a:t>
            </a:r>
            <a:r>
              <a:rPr lang="en-US" sz="1600" b="0" dirty="0">
                <a:solidFill>
                  <a:srgbClr val="BABED8"/>
                </a:solidFill>
                <a:effectLst/>
                <a:latin typeface="Consolas" panose="020B0609020204030204" pitchFamily="49" charset="0"/>
              </a:rPr>
              <a:t>SUBMIT</a:t>
            </a:r>
            <a:r>
              <a:rPr lang="en-US" sz="1600" b="0" dirty="0">
                <a:solidFill>
                  <a:srgbClr val="89DDFF"/>
                </a:solidFill>
                <a:effectLst/>
                <a:latin typeface="Consolas" panose="020B0609020204030204" pitchFamily="49" charset="0"/>
              </a:rPr>
              <a:t>&lt;/</a:t>
            </a:r>
            <a:r>
              <a:rPr lang="en-US" sz="1600" b="0" dirty="0">
                <a:solidFill>
                  <a:srgbClr val="FFCB6B"/>
                </a:solidFill>
                <a:effectLst/>
                <a:latin typeface="Consolas" panose="020B0609020204030204" pitchFamily="49" charset="0"/>
              </a:rPr>
              <a:t>button</a:t>
            </a:r>
            <a:r>
              <a:rPr lang="en-US" sz="1600" b="0" dirty="0">
                <a:solidFill>
                  <a:srgbClr val="89DDFF"/>
                </a:solidFill>
                <a:effectLst/>
                <a:latin typeface="Consolas" panose="020B0609020204030204" pitchFamily="49" charset="0"/>
              </a:rPr>
              <a:t>&gt;</a:t>
            </a:r>
            <a:endParaRPr lang="en-US" sz="1600" b="0" dirty="0">
              <a:solidFill>
                <a:srgbClr val="BABED8"/>
              </a:solidFill>
              <a:effectLst/>
              <a:latin typeface="Consolas" panose="020B0609020204030204" pitchFamily="49" charset="0"/>
            </a:endParaRPr>
          </a:p>
          <a:p>
            <a:r>
              <a:rPr lang="en-US" sz="1600" b="0" dirty="0">
                <a:solidFill>
                  <a:srgbClr val="89DDFF"/>
                </a:solidFill>
                <a:effectLst/>
                <a:latin typeface="Consolas" panose="020B0609020204030204" pitchFamily="49" charset="0"/>
              </a:rPr>
              <a:t>&lt;/</a:t>
            </a:r>
            <a:r>
              <a:rPr lang="en-US" sz="1600" b="0" dirty="0">
                <a:solidFill>
                  <a:srgbClr val="F07178"/>
                </a:solidFill>
                <a:effectLst/>
                <a:latin typeface="Consolas" panose="020B0609020204030204" pitchFamily="49" charset="0"/>
              </a:rPr>
              <a:t>form</a:t>
            </a:r>
            <a:r>
              <a:rPr lang="en-US" sz="1600" b="0" dirty="0">
                <a:solidFill>
                  <a:srgbClr val="89DDFF"/>
                </a:solidFill>
                <a:effectLst/>
                <a:latin typeface="Consolas" panose="020B0609020204030204" pitchFamily="49" charset="0"/>
              </a:rPr>
              <a:t>&gt;</a:t>
            </a:r>
            <a:br>
              <a:rPr lang="en-US" sz="1600" b="0" dirty="0">
                <a:solidFill>
                  <a:srgbClr val="BABED8"/>
                </a:solidFill>
                <a:effectLst/>
                <a:latin typeface="Consolas" panose="020B0609020204030204" pitchFamily="49" charset="0"/>
              </a:rPr>
            </a:br>
            <a:endParaRPr lang="en-US" sz="1600" b="0" dirty="0">
              <a:solidFill>
                <a:srgbClr val="BABED8"/>
              </a:solidFill>
              <a:effectLst/>
              <a:latin typeface="Consolas" panose="020B0609020204030204" pitchFamily="49" charset="0"/>
            </a:endParaRPr>
          </a:p>
        </p:txBody>
      </p:sp>
      <p:sp>
        <p:nvSpPr>
          <p:cNvPr id="25" name="TextBox 24">
            <a:extLst>
              <a:ext uri="{FF2B5EF4-FFF2-40B4-BE49-F238E27FC236}">
                <a16:creationId xmlns:a16="http://schemas.microsoft.com/office/drawing/2014/main" id="{7DEBD673-2FD1-DD06-B95D-5A99899CCA1F}"/>
              </a:ext>
            </a:extLst>
          </p:cNvPr>
          <p:cNvSpPr txBox="1"/>
          <p:nvPr/>
        </p:nvSpPr>
        <p:spPr>
          <a:xfrm>
            <a:off x="8139960" y="2321763"/>
            <a:ext cx="782587" cy="369332"/>
          </a:xfrm>
          <a:prstGeom prst="rect">
            <a:avLst/>
          </a:prstGeom>
          <a:noFill/>
        </p:spPr>
        <p:txBody>
          <a:bodyPr wrap="none" rtlCol="0">
            <a:spAutoFit/>
          </a:bodyPr>
          <a:lstStyle/>
          <a:p>
            <a:r>
              <a:rPr lang="en-US" dirty="0">
                <a:solidFill>
                  <a:srgbClr val="4A5267"/>
                </a:solidFill>
                <a:latin typeface="Berlin Sans FB" panose="020E0602020502020306" pitchFamily="34" charset="0"/>
              </a:rPr>
              <a:t>Name</a:t>
            </a:r>
          </a:p>
        </p:txBody>
      </p:sp>
      <p:sp>
        <p:nvSpPr>
          <p:cNvPr id="28" name="TextBox 27">
            <a:extLst>
              <a:ext uri="{FF2B5EF4-FFF2-40B4-BE49-F238E27FC236}">
                <a16:creationId xmlns:a16="http://schemas.microsoft.com/office/drawing/2014/main" id="{9B7A314E-18BC-8DE5-CF1F-F786E0B601E3}"/>
              </a:ext>
            </a:extLst>
          </p:cNvPr>
          <p:cNvSpPr txBox="1"/>
          <p:nvPr/>
        </p:nvSpPr>
        <p:spPr>
          <a:xfrm>
            <a:off x="449832" y="1178980"/>
            <a:ext cx="3413114" cy="461665"/>
          </a:xfrm>
          <a:prstGeom prst="rect">
            <a:avLst/>
          </a:prstGeom>
          <a:noFill/>
        </p:spPr>
        <p:txBody>
          <a:bodyPr wrap="none" rtlCol="0">
            <a:spAutoFit/>
          </a:bodyPr>
          <a:lstStyle/>
          <a:p>
            <a:r>
              <a:rPr lang="en-US" sz="2400" b="0" dirty="0">
                <a:solidFill>
                  <a:srgbClr val="89DDFF"/>
                </a:solidFill>
                <a:effectLst/>
                <a:latin typeface="Consolas" panose="020B0609020204030204" pitchFamily="49" charset="0"/>
              </a:rPr>
              <a:t>&lt;</a:t>
            </a:r>
            <a:r>
              <a:rPr lang="en-US" sz="2400" b="0" dirty="0">
                <a:solidFill>
                  <a:srgbClr val="F07178"/>
                </a:solidFill>
                <a:effectLst/>
                <a:latin typeface="Consolas" panose="020B0609020204030204" pitchFamily="49" charset="0"/>
              </a:rPr>
              <a:t>form </a:t>
            </a:r>
            <a:r>
              <a:rPr lang="en-US" sz="2400" b="0" dirty="0">
                <a:solidFill>
                  <a:srgbClr val="C792EA"/>
                </a:solidFill>
                <a:effectLst/>
                <a:latin typeface="Consolas" panose="020B0609020204030204" pitchFamily="49" charset="0"/>
              </a:rPr>
              <a:t>action</a:t>
            </a:r>
            <a:r>
              <a:rPr lang="en-US" sz="2400" b="0" dirty="0">
                <a:solidFill>
                  <a:schemeClr val="accent2">
                    <a:lumMod val="40000"/>
                    <a:lumOff val="60000"/>
                  </a:schemeClr>
                </a:solidFill>
                <a:effectLst/>
                <a:latin typeface="Consolas" panose="020B0609020204030204" pitchFamily="49" charset="0"/>
              </a:rPr>
              <a:t>=</a:t>
            </a:r>
            <a:r>
              <a:rPr lang="en-US" sz="2400" b="0" dirty="0">
                <a:solidFill>
                  <a:schemeClr val="bg1">
                    <a:lumMod val="65000"/>
                  </a:schemeClr>
                </a:solidFill>
                <a:effectLst/>
                <a:latin typeface="Consolas" panose="020B0609020204030204" pitchFamily="49" charset="0"/>
              </a:rPr>
              <a:t>{...}</a:t>
            </a:r>
            <a:r>
              <a:rPr lang="en-US" sz="2400" b="0" dirty="0">
                <a:solidFill>
                  <a:schemeClr val="accent2">
                    <a:lumMod val="40000"/>
                    <a:lumOff val="60000"/>
                  </a:schemeClr>
                </a:solidFill>
                <a:effectLst/>
                <a:latin typeface="Consolas" panose="020B0609020204030204" pitchFamily="49" charset="0"/>
              </a:rPr>
              <a:t>&gt;</a:t>
            </a:r>
          </a:p>
        </p:txBody>
      </p:sp>
      <p:sp>
        <p:nvSpPr>
          <p:cNvPr id="29" name="TextBox 28">
            <a:extLst>
              <a:ext uri="{FF2B5EF4-FFF2-40B4-BE49-F238E27FC236}">
                <a16:creationId xmlns:a16="http://schemas.microsoft.com/office/drawing/2014/main" id="{E387C15C-38A9-0891-CD40-DBD546BC8084}"/>
              </a:ext>
            </a:extLst>
          </p:cNvPr>
          <p:cNvSpPr txBox="1"/>
          <p:nvPr/>
        </p:nvSpPr>
        <p:spPr>
          <a:xfrm>
            <a:off x="480395" y="1763756"/>
            <a:ext cx="6447692" cy="338554"/>
          </a:xfrm>
          <a:prstGeom prst="rect">
            <a:avLst/>
          </a:prstGeom>
          <a:solidFill>
            <a:schemeClr val="accent6">
              <a:lumMod val="50000"/>
            </a:schemeClr>
          </a:solidFill>
          <a:ln w="38100">
            <a:solidFill>
              <a:srgbClr val="3B5998"/>
            </a:solidFill>
          </a:ln>
        </p:spPr>
        <p:txBody>
          <a:bodyPr wrap="square">
            <a:spAutoFit/>
          </a:bodyPr>
          <a:lstStyle/>
          <a:p>
            <a:r>
              <a:rPr lang="en-US" sz="1600" b="0" dirty="0">
                <a:solidFill>
                  <a:srgbClr val="C792EA"/>
                </a:solidFill>
                <a:effectLst/>
                <a:latin typeface="Consolas" panose="020B0609020204030204" pitchFamily="49" charset="0"/>
              </a:rPr>
              <a:t>const</a:t>
            </a:r>
            <a:r>
              <a:rPr lang="en-US" sz="1600" b="0" dirty="0">
                <a:solidFill>
                  <a:srgbClr val="F07178"/>
                </a:solidFill>
                <a:effectLst/>
                <a:latin typeface="Consolas" panose="020B0609020204030204" pitchFamily="49" charset="0"/>
              </a:rPr>
              <a:t> </a:t>
            </a:r>
            <a:r>
              <a:rPr lang="en-US" sz="1600" b="0" dirty="0">
                <a:solidFill>
                  <a:srgbClr val="89DDFF"/>
                </a:solidFill>
                <a:effectLst/>
                <a:latin typeface="Consolas" panose="020B0609020204030204" pitchFamily="49" charset="0"/>
              </a:rPr>
              <a:t>[</a:t>
            </a:r>
            <a:r>
              <a:rPr lang="en-US" sz="1600" b="0" dirty="0" err="1">
                <a:solidFill>
                  <a:srgbClr val="BABED8"/>
                </a:solidFill>
                <a:effectLst/>
                <a:latin typeface="Consolas" panose="020B0609020204030204" pitchFamily="49" charset="0"/>
              </a:rPr>
              <a:t>isPending</a:t>
            </a:r>
            <a:r>
              <a:rPr lang="en-US" sz="1600" b="0" dirty="0">
                <a:solidFill>
                  <a:srgbClr val="89DDFF"/>
                </a:solidFill>
                <a:effectLst/>
                <a:latin typeface="Consolas" panose="020B0609020204030204" pitchFamily="49" charset="0"/>
              </a:rPr>
              <a:t>,</a:t>
            </a:r>
            <a:r>
              <a:rPr lang="en-US" sz="1600" b="0" dirty="0">
                <a:solidFill>
                  <a:srgbClr val="F07178"/>
                </a:solidFill>
                <a:effectLst/>
                <a:latin typeface="Consolas" panose="020B0609020204030204" pitchFamily="49" charset="0"/>
              </a:rPr>
              <a:t> </a:t>
            </a:r>
            <a:r>
              <a:rPr lang="en-US" sz="1600" b="0" dirty="0" err="1">
                <a:solidFill>
                  <a:srgbClr val="82AAFF"/>
                </a:solidFill>
                <a:effectLst/>
                <a:latin typeface="Consolas" panose="020B0609020204030204" pitchFamily="49" charset="0"/>
              </a:rPr>
              <a:t>setIsPending</a:t>
            </a:r>
            <a:r>
              <a:rPr lang="en-US" sz="1600" b="0" dirty="0">
                <a:solidFill>
                  <a:srgbClr val="89DDFF"/>
                </a:solidFill>
                <a:effectLst/>
                <a:latin typeface="Consolas" panose="020B0609020204030204" pitchFamily="49" charset="0"/>
              </a:rPr>
              <a:t>]</a:t>
            </a:r>
            <a:r>
              <a:rPr lang="en-US" sz="1600" b="0" dirty="0">
                <a:solidFill>
                  <a:srgbClr val="F07178"/>
                </a:solidFill>
                <a:effectLst/>
                <a:latin typeface="Consolas" panose="020B0609020204030204" pitchFamily="49" charset="0"/>
              </a:rPr>
              <a:t> </a:t>
            </a:r>
            <a:r>
              <a:rPr lang="en-US" sz="1600" b="0" dirty="0">
                <a:solidFill>
                  <a:srgbClr val="89DDFF"/>
                </a:solidFill>
                <a:effectLst/>
                <a:latin typeface="Consolas" panose="020B0609020204030204" pitchFamily="49" charset="0"/>
              </a:rPr>
              <a:t>=</a:t>
            </a:r>
            <a:r>
              <a:rPr lang="en-US" sz="1600" b="0" dirty="0">
                <a:solidFill>
                  <a:srgbClr val="F07178"/>
                </a:solidFill>
                <a:effectLst/>
                <a:latin typeface="Consolas" panose="020B0609020204030204" pitchFamily="49" charset="0"/>
              </a:rPr>
              <a:t> </a:t>
            </a:r>
            <a:r>
              <a:rPr lang="en-US" sz="1600" b="0" dirty="0" err="1">
                <a:solidFill>
                  <a:srgbClr val="82AAFF"/>
                </a:solidFill>
                <a:effectLst/>
                <a:latin typeface="Consolas" panose="020B0609020204030204" pitchFamily="49" charset="0"/>
              </a:rPr>
              <a:t>useState</a:t>
            </a:r>
            <a:r>
              <a:rPr lang="en-US" sz="1600" b="0" dirty="0">
                <a:solidFill>
                  <a:srgbClr val="F07178"/>
                </a:solidFill>
                <a:effectLst/>
                <a:latin typeface="Consolas" panose="020B0609020204030204" pitchFamily="49" charset="0"/>
              </a:rPr>
              <a:t>(</a:t>
            </a:r>
            <a:r>
              <a:rPr lang="en-US" sz="1600" b="0" dirty="0">
                <a:solidFill>
                  <a:srgbClr val="FF9CAC"/>
                </a:solidFill>
                <a:effectLst/>
                <a:latin typeface="Consolas" panose="020B0609020204030204" pitchFamily="49" charset="0"/>
              </a:rPr>
              <a:t>false</a:t>
            </a:r>
            <a:r>
              <a:rPr lang="en-US" sz="1600" b="0" dirty="0">
                <a:solidFill>
                  <a:srgbClr val="F07178"/>
                </a:solidFill>
                <a:effectLst/>
                <a:latin typeface="Consolas" panose="020B0609020204030204" pitchFamily="49" charset="0"/>
              </a:rPr>
              <a:t>)</a:t>
            </a:r>
            <a:r>
              <a:rPr lang="en-US" sz="1600" b="0" dirty="0">
                <a:solidFill>
                  <a:srgbClr val="89DDFF"/>
                </a:solidFill>
                <a:effectLst/>
                <a:latin typeface="Consolas" panose="020B0609020204030204" pitchFamily="49" charset="0"/>
              </a:rPr>
              <a:t>;</a:t>
            </a:r>
          </a:p>
        </p:txBody>
      </p:sp>
      <p:sp>
        <p:nvSpPr>
          <p:cNvPr id="31" name="Rectangle 30">
            <a:extLst>
              <a:ext uri="{FF2B5EF4-FFF2-40B4-BE49-F238E27FC236}">
                <a16:creationId xmlns:a16="http://schemas.microsoft.com/office/drawing/2014/main" id="{14480273-B554-062D-7522-4D391B2A537F}"/>
              </a:ext>
            </a:extLst>
          </p:cNvPr>
          <p:cNvSpPr/>
          <p:nvPr/>
        </p:nvSpPr>
        <p:spPr>
          <a:xfrm>
            <a:off x="1176571" y="4076115"/>
            <a:ext cx="2662004" cy="247250"/>
          </a:xfrm>
          <a:prstGeom prst="rect">
            <a:avLst/>
          </a:prstGeom>
          <a:noFill/>
          <a:ln w="3810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Graphic 31" descr="Hold Gesture with solid fill">
            <a:extLst>
              <a:ext uri="{FF2B5EF4-FFF2-40B4-BE49-F238E27FC236}">
                <a16:creationId xmlns:a16="http://schemas.microsoft.com/office/drawing/2014/main" id="{84F5E723-7271-7661-95A0-131BE9A10C9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829082" y="5085986"/>
            <a:ext cx="1088092" cy="1088092"/>
          </a:xfrm>
          <a:prstGeom prst="rect">
            <a:avLst/>
          </a:prstGeom>
        </p:spPr>
      </p:pic>
    </p:spTree>
    <p:extLst>
      <p:ext uri="{BB962C8B-B14F-4D97-AF65-F5344CB8AC3E}">
        <p14:creationId xmlns:p14="http://schemas.microsoft.com/office/powerpoint/2010/main" val="22188814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additive="base">
                                        <p:cTn id="7" dur="500" fill="hold"/>
                                        <p:tgtEl>
                                          <p:spTgt spid="32"/>
                                        </p:tgtEl>
                                        <p:attrNameLst>
                                          <p:attrName>ppt_x</p:attrName>
                                        </p:attrNameLst>
                                      </p:cBhvr>
                                      <p:tavLst>
                                        <p:tav tm="0">
                                          <p:val>
                                            <p:strVal val="#ppt_x"/>
                                          </p:val>
                                        </p:tav>
                                        <p:tav tm="100000">
                                          <p:val>
                                            <p:strVal val="#ppt_x"/>
                                          </p:val>
                                        </p:tav>
                                      </p:tavLst>
                                    </p:anim>
                                    <p:anim calcmode="lin" valueType="num">
                                      <p:cBhvr additive="base">
                                        <p:cTn id="8"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6" presetClass="emph" presetSubtype="0" fill="hold" nodeType="clickEffect">
                                  <p:stCondLst>
                                    <p:cond delay="0"/>
                                  </p:stCondLst>
                                  <p:childTnLst>
                                    <p:animEffect transition="out" filter="fade">
                                      <p:cBhvr>
                                        <p:cTn id="12" dur="500" tmFilter="0, 0; .2, .5; .8, .5; 1, 0"/>
                                        <p:tgtEl>
                                          <p:spTgt spid="32"/>
                                        </p:tgtEl>
                                      </p:cBhvr>
                                    </p:animEffect>
                                    <p:animScale>
                                      <p:cBhvr>
                                        <p:cTn id="13" dur="250" autoRev="1" fill="hold"/>
                                        <p:tgtEl>
                                          <p:spTgt spid="32"/>
                                        </p:tgtEl>
                                      </p:cBhvr>
                                      <p:by x="105000" y="105000"/>
                                    </p:animScale>
                                  </p:childTnLst>
                                </p:cTn>
                              </p:par>
                              <p:par>
                                <p:cTn id="14" presetID="24" presetClass="emph" presetSubtype="0" fill="hold" grpId="0" nodeType="withEffect">
                                  <p:stCondLst>
                                    <p:cond delay="0"/>
                                  </p:stCondLst>
                                  <p:childTnLst>
                                    <p:animClr clrSpc="hsl" dir="cw">
                                      <p:cBhvr override="childStyle">
                                        <p:cTn id="15" dur="500" fill="hold"/>
                                        <p:tgtEl>
                                          <p:spTgt spid="14"/>
                                        </p:tgtEl>
                                        <p:attrNameLst>
                                          <p:attrName>style.color</p:attrName>
                                        </p:attrNameLst>
                                      </p:cBhvr>
                                      <p:by>
                                        <p:hsl h="0" s="-12549" l="-25098"/>
                                      </p:by>
                                    </p:animClr>
                                    <p:animClr clrSpc="hsl" dir="cw">
                                      <p:cBhvr>
                                        <p:cTn id="16" dur="500" fill="hold"/>
                                        <p:tgtEl>
                                          <p:spTgt spid="14"/>
                                        </p:tgtEl>
                                        <p:attrNameLst>
                                          <p:attrName>fillcolor</p:attrName>
                                        </p:attrNameLst>
                                      </p:cBhvr>
                                      <p:by>
                                        <p:hsl h="0" s="-12549" l="-25098"/>
                                      </p:by>
                                    </p:animClr>
                                    <p:animClr clrSpc="hsl" dir="cw">
                                      <p:cBhvr>
                                        <p:cTn id="17" dur="500" fill="hold"/>
                                        <p:tgtEl>
                                          <p:spTgt spid="14"/>
                                        </p:tgtEl>
                                        <p:attrNameLst>
                                          <p:attrName>stroke.color</p:attrName>
                                        </p:attrNameLst>
                                      </p:cBhvr>
                                      <p:by>
                                        <p:hsl h="0" s="-12549" l="-25098"/>
                                      </p:by>
                                    </p:animClr>
                                    <p:set>
                                      <p:cBhvr>
                                        <p:cTn id="18" dur="500" fill="hold"/>
                                        <p:tgtEl>
                                          <p:spTgt spid="14"/>
                                        </p:tgtEl>
                                        <p:attrNameLst>
                                          <p:attrName>fill.type</p:attrName>
                                        </p:attrNameLst>
                                      </p:cBhvr>
                                      <p:to>
                                        <p:strVal val="solid"/>
                                      </p:to>
                                    </p:set>
                                  </p:childTnLst>
                                </p:cTn>
                              </p:par>
                              <p:par>
                                <p:cTn id="19" presetID="7" presetClass="emph" presetSubtype="2" fill="hold" nodeType="withEffect">
                                  <p:stCondLst>
                                    <p:cond delay="0"/>
                                  </p:stCondLst>
                                  <p:childTnLst>
                                    <p:animClr clrSpc="rgb" dir="cw">
                                      <p:cBhvr>
                                        <p:cTn id="20" dur="500" fill="hold"/>
                                        <p:tgtEl>
                                          <p:spTgt spid="23"/>
                                        </p:tgtEl>
                                        <p:attrNameLst>
                                          <p:attrName>stroke.color</p:attrName>
                                        </p:attrNameLst>
                                      </p:cBhvr>
                                      <p:to>
                                        <a:srgbClr val="FFFF00"/>
                                      </p:to>
                                    </p:animClr>
                                    <p:set>
                                      <p:cBhvr>
                                        <p:cTn id="21" dur="500" fill="hold"/>
                                        <p:tgtEl>
                                          <p:spTgt spid="23"/>
                                        </p:tgtEl>
                                        <p:attrNameLst>
                                          <p:attrName>stroke.on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extBox 33">
            <a:extLst>
              <a:ext uri="{FF2B5EF4-FFF2-40B4-BE49-F238E27FC236}">
                <a16:creationId xmlns:a16="http://schemas.microsoft.com/office/drawing/2014/main" id="{D8B89413-A466-4A46-B080-2A0F2354137A}"/>
              </a:ext>
            </a:extLst>
          </p:cNvPr>
          <p:cNvSpPr txBox="1"/>
          <p:nvPr/>
        </p:nvSpPr>
        <p:spPr>
          <a:xfrm>
            <a:off x="11482248" y="6224947"/>
            <a:ext cx="348173" cy="276999"/>
          </a:xfrm>
          <a:prstGeom prst="rect">
            <a:avLst/>
          </a:prstGeom>
          <a:noFill/>
        </p:spPr>
        <p:txBody>
          <a:bodyPr wrap="none" rtlCol="0">
            <a:spAutoFit/>
          </a:bodyPr>
          <a:lstStyle/>
          <a:p>
            <a:pPr algn="r"/>
            <a:fld id="{3D84D9FA-1F41-744C-B738-DD7336045975}" type="slidenum">
              <a:rPr lang="en-US" sz="1200" smtClean="0">
                <a:latin typeface="Core Sans M 35 Light" panose="020F0303030302020204" pitchFamily="34" charset="0"/>
              </a:rPr>
              <a:t>57</a:t>
            </a:fld>
            <a:endParaRPr lang="en-US" sz="1200">
              <a:latin typeface="Core Sans M 35 Light" panose="020F0303030302020204" pitchFamily="34" charset="0"/>
            </a:endParaRPr>
          </a:p>
        </p:txBody>
      </p:sp>
      <p:cxnSp>
        <p:nvCxnSpPr>
          <p:cNvPr id="35" name="Straight Connector 34">
            <a:extLst>
              <a:ext uri="{FF2B5EF4-FFF2-40B4-BE49-F238E27FC236}">
                <a16:creationId xmlns:a16="http://schemas.microsoft.com/office/drawing/2014/main" id="{A7ABFCCF-4F37-5D49-97D4-1C0B45AE6005}"/>
              </a:ext>
            </a:extLst>
          </p:cNvPr>
          <p:cNvCxnSpPr>
            <a:cxnSpLocks/>
          </p:cNvCxnSpPr>
          <p:nvPr/>
        </p:nvCxnSpPr>
        <p:spPr>
          <a:xfrm>
            <a:off x="11857528" y="321138"/>
            <a:ext cx="0" cy="361771"/>
          </a:xfrm>
          <a:prstGeom prst="line">
            <a:avLst/>
          </a:prstGeom>
          <a:ln w="12700">
            <a:solidFill>
              <a:srgbClr val="DC1E35"/>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F3BD5120-9210-6143-9F69-7DC8DEF4E083}"/>
              </a:ext>
            </a:extLst>
          </p:cNvPr>
          <p:cNvCxnSpPr>
            <a:cxnSpLocks/>
          </p:cNvCxnSpPr>
          <p:nvPr/>
        </p:nvCxnSpPr>
        <p:spPr>
          <a:xfrm>
            <a:off x="11857528" y="6175091"/>
            <a:ext cx="0" cy="361771"/>
          </a:xfrm>
          <a:prstGeom prst="line">
            <a:avLst/>
          </a:prstGeom>
          <a:ln w="12700">
            <a:solidFill>
              <a:srgbClr val="DC1E35"/>
            </a:solidFill>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669129D9-1016-334A-8732-4B49B4E4647F}"/>
              </a:ext>
            </a:extLst>
          </p:cNvPr>
          <p:cNvSpPr txBox="1"/>
          <p:nvPr/>
        </p:nvSpPr>
        <p:spPr>
          <a:xfrm>
            <a:off x="10328791" y="365568"/>
            <a:ext cx="1501630" cy="276999"/>
          </a:xfrm>
          <a:prstGeom prst="rect">
            <a:avLst/>
          </a:prstGeom>
          <a:noFill/>
        </p:spPr>
        <p:txBody>
          <a:bodyPr wrap="none" rtlCol="0">
            <a:spAutoFit/>
          </a:bodyPr>
          <a:lstStyle/>
          <a:p>
            <a:pPr algn="r"/>
            <a:r>
              <a:rPr lang="en-US" sz="1200" dirty="0">
                <a:solidFill>
                  <a:srgbClr val="DC1E35"/>
                </a:solidFill>
                <a:latin typeface="Core Sans M 55 Medium" panose="020F0603030302020204" pitchFamily="34" charset="0"/>
              </a:rPr>
              <a:t>React 19 </a:t>
            </a:r>
            <a:r>
              <a:rPr lang="en-US" sz="1200" dirty="0">
                <a:solidFill>
                  <a:srgbClr val="4A5267"/>
                </a:solidFill>
                <a:latin typeface="Core Sans M 35 Light" panose="020F0303030302020204" pitchFamily="34" charset="0"/>
              </a:rPr>
              <a:t>– Actions</a:t>
            </a:r>
          </a:p>
        </p:txBody>
      </p:sp>
      <p:cxnSp>
        <p:nvCxnSpPr>
          <p:cNvPr id="39" name="Straight Connector 38">
            <a:extLst>
              <a:ext uri="{FF2B5EF4-FFF2-40B4-BE49-F238E27FC236}">
                <a16:creationId xmlns:a16="http://schemas.microsoft.com/office/drawing/2014/main" id="{47A1194E-6020-524B-A700-6A1191C1771D}"/>
              </a:ext>
            </a:extLst>
          </p:cNvPr>
          <p:cNvCxnSpPr>
            <a:cxnSpLocks/>
          </p:cNvCxnSpPr>
          <p:nvPr/>
        </p:nvCxnSpPr>
        <p:spPr>
          <a:xfrm>
            <a:off x="351327" y="6178826"/>
            <a:ext cx="0" cy="361771"/>
          </a:xfrm>
          <a:prstGeom prst="line">
            <a:avLst/>
          </a:prstGeom>
          <a:ln w="12700">
            <a:solidFill>
              <a:srgbClr val="DC1E35"/>
            </a:solidFill>
          </a:ln>
        </p:spPr>
        <p:style>
          <a:lnRef idx="1">
            <a:schemeClr val="accent1"/>
          </a:lnRef>
          <a:fillRef idx="0">
            <a:schemeClr val="accent1"/>
          </a:fillRef>
          <a:effectRef idx="0">
            <a:schemeClr val="accent1"/>
          </a:effectRef>
          <a:fontRef idx="minor">
            <a:schemeClr val="tx1"/>
          </a:fontRef>
        </p:style>
      </p:cxnSp>
      <p:pic>
        <p:nvPicPr>
          <p:cNvPr id="43" name="Graphic 42">
            <a:extLst>
              <a:ext uri="{FF2B5EF4-FFF2-40B4-BE49-F238E27FC236}">
                <a16:creationId xmlns:a16="http://schemas.microsoft.com/office/drawing/2014/main" id="{F8282668-0591-0946-806F-4B6A27F56C73}"/>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322439" y="321138"/>
            <a:ext cx="1884326" cy="406202"/>
          </a:xfrm>
          <a:prstGeom prst="rect">
            <a:avLst/>
          </a:prstGeom>
        </p:spPr>
      </p:pic>
      <p:pic>
        <p:nvPicPr>
          <p:cNvPr id="44" name="Graphic 43">
            <a:extLst>
              <a:ext uri="{FF2B5EF4-FFF2-40B4-BE49-F238E27FC236}">
                <a16:creationId xmlns:a16="http://schemas.microsoft.com/office/drawing/2014/main" id="{3B0E865A-1CD1-1C4B-A488-ACAAD5B64CF8}"/>
              </a:ext>
            </a:extLst>
          </p:cNvPr>
          <p:cNvPicPr>
            <a:picLocks noChangeAspect="1"/>
          </p:cNvPicPr>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480395" y="6305029"/>
            <a:ext cx="1392353" cy="117996"/>
          </a:xfrm>
          <a:prstGeom prst="rect">
            <a:avLst/>
          </a:prstGeom>
        </p:spPr>
      </p:pic>
      <p:cxnSp>
        <p:nvCxnSpPr>
          <p:cNvPr id="6" name="Straight Connector 5">
            <a:extLst>
              <a:ext uri="{FF2B5EF4-FFF2-40B4-BE49-F238E27FC236}">
                <a16:creationId xmlns:a16="http://schemas.microsoft.com/office/drawing/2014/main" id="{AB2E47B1-F775-AE07-CA44-A4729E6FE974}"/>
              </a:ext>
            </a:extLst>
          </p:cNvPr>
          <p:cNvCxnSpPr>
            <a:cxnSpLocks/>
          </p:cNvCxnSpPr>
          <p:nvPr/>
        </p:nvCxnSpPr>
        <p:spPr>
          <a:xfrm>
            <a:off x="5714792" y="1160687"/>
            <a:ext cx="381208" cy="0"/>
          </a:xfrm>
          <a:prstGeom prst="line">
            <a:avLst/>
          </a:prstGeom>
          <a:ln w="22225">
            <a:solidFill>
              <a:srgbClr val="DC1E35"/>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83B8822C-7B7E-9D00-2028-A0D565AC47B7}"/>
              </a:ext>
            </a:extLst>
          </p:cNvPr>
          <p:cNvSpPr txBox="1"/>
          <p:nvPr/>
        </p:nvSpPr>
        <p:spPr>
          <a:xfrm>
            <a:off x="4972657" y="373397"/>
            <a:ext cx="1917513" cy="707886"/>
          </a:xfrm>
          <a:prstGeom prst="rect">
            <a:avLst/>
          </a:prstGeom>
          <a:noFill/>
        </p:spPr>
        <p:txBody>
          <a:bodyPr wrap="none" rtlCol="0">
            <a:spAutoFit/>
          </a:bodyPr>
          <a:lstStyle/>
          <a:p>
            <a:pPr algn="ctr"/>
            <a:r>
              <a:rPr lang="en-US" sz="4000" dirty="0">
                <a:solidFill>
                  <a:srgbClr val="DC1E35"/>
                </a:solidFill>
                <a:latin typeface="Core Sans M 35 Light" panose="020F0303030302020204" pitchFamily="34" charset="0"/>
              </a:rPr>
              <a:t>Actions</a:t>
            </a:r>
            <a:endParaRPr lang="en-US" sz="4000" dirty="0">
              <a:solidFill>
                <a:srgbClr val="4A5267"/>
              </a:solidFill>
              <a:latin typeface="Core Sans M 35 Light" panose="020F0303030302020204" pitchFamily="34" charset="0"/>
            </a:endParaRPr>
          </a:p>
        </p:txBody>
      </p:sp>
      <p:grpSp>
        <p:nvGrpSpPr>
          <p:cNvPr id="10" name="Group 9">
            <a:extLst>
              <a:ext uri="{FF2B5EF4-FFF2-40B4-BE49-F238E27FC236}">
                <a16:creationId xmlns:a16="http://schemas.microsoft.com/office/drawing/2014/main" id="{550981BB-6953-A739-5983-01B210F30708}"/>
              </a:ext>
            </a:extLst>
          </p:cNvPr>
          <p:cNvGrpSpPr/>
          <p:nvPr/>
        </p:nvGrpSpPr>
        <p:grpSpPr>
          <a:xfrm>
            <a:off x="7946558" y="1562384"/>
            <a:ext cx="3535690" cy="4257675"/>
            <a:chOff x="2934627" y="1449324"/>
            <a:chExt cx="4590885" cy="5143500"/>
          </a:xfrm>
        </p:grpSpPr>
        <p:sp>
          <p:nvSpPr>
            <p:cNvPr id="18" name="Rectangle: Rounded Corners 17">
              <a:extLst>
                <a:ext uri="{FF2B5EF4-FFF2-40B4-BE49-F238E27FC236}">
                  <a16:creationId xmlns:a16="http://schemas.microsoft.com/office/drawing/2014/main" id="{DE53B262-034A-2A93-22E1-DC8CAB1BFB0B}"/>
                </a:ext>
              </a:extLst>
            </p:cNvPr>
            <p:cNvSpPr/>
            <p:nvPr/>
          </p:nvSpPr>
          <p:spPr>
            <a:xfrm>
              <a:off x="2934627" y="1597543"/>
              <a:ext cx="4590885" cy="4995281"/>
            </a:xfrm>
            <a:prstGeom prst="roundRect">
              <a:avLst>
                <a:gd name="adj" fmla="val 3005"/>
              </a:avLst>
            </a:prstGeom>
            <a:solidFill>
              <a:schemeClr val="bg1">
                <a:lumMod val="95000"/>
              </a:schemeClr>
            </a:solidFill>
            <a:ln w="38100">
              <a:solidFill>
                <a:srgbClr val="4A526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Top Corners Rounded 18">
              <a:extLst>
                <a:ext uri="{FF2B5EF4-FFF2-40B4-BE49-F238E27FC236}">
                  <a16:creationId xmlns:a16="http://schemas.microsoft.com/office/drawing/2014/main" id="{66D3BDF7-1E04-DD7E-09AF-2DF25C6C4923}"/>
                </a:ext>
              </a:extLst>
            </p:cNvPr>
            <p:cNvSpPr/>
            <p:nvPr/>
          </p:nvSpPr>
          <p:spPr>
            <a:xfrm>
              <a:off x="2934627" y="1449324"/>
              <a:ext cx="4590885" cy="430761"/>
            </a:xfrm>
            <a:prstGeom prst="round2SameRect">
              <a:avLst>
                <a:gd name="adj1" fmla="val 16000"/>
                <a:gd name="adj2" fmla="val 0"/>
              </a:avLst>
            </a:prstGeom>
            <a:solidFill>
              <a:schemeClr val="bg1">
                <a:lumMod val="85000"/>
              </a:schemeClr>
            </a:solidFill>
            <a:ln w="38100">
              <a:solidFill>
                <a:srgbClr val="4A526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Multiplication Sign 19">
              <a:extLst>
                <a:ext uri="{FF2B5EF4-FFF2-40B4-BE49-F238E27FC236}">
                  <a16:creationId xmlns:a16="http://schemas.microsoft.com/office/drawing/2014/main" id="{D0B648DC-73B2-84A0-5502-640873DB281C}"/>
                </a:ext>
              </a:extLst>
            </p:cNvPr>
            <p:cNvSpPr/>
            <p:nvPr/>
          </p:nvSpPr>
          <p:spPr>
            <a:xfrm>
              <a:off x="7129116" y="1534178"/>
              <a:ext cx="279601" cy="264145"/>
            </a:xfrm>
            <a:prstGeom prst="mathMultiply">
              <a:avLst/>
            </a:prstGeom>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1FA57FEB-A317-C55D-0959-59559C8896DD}"/>
                </a:ext>
              </a:extLst>
            </p:cNvPr>
            <p:cNvSpPr/>
            <p:nvPr/>
          </p:nvSpPr>
          <p:spPr>
            <a:xfrm>
              <a:off x="6839237" y="1569693"/>
              <a:ext cx="209356" cy="178145"/>
            </a:xfrm>
            <a:prstGeom prst="ellipse">
              <a:avLst/>
            </a:prstGeom>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Rectangle 10">
            <a:extLst>
              <a:ext uri="{FF2B5EF4-FFF2-40B4-BE49-F238E27FC236}">
                <a16:creationId xmlns:a16="http://schemas.microsoft.com/office/drawing/2014/main" id="{12AF5ECA-BAD5-16F4-4308-5225C2B1A74D}"/>
              </a:ext>
            </a:extLst>
          </p:cNvPr>
          <p:cNvSpPr/>
          <p:nvPr/>
        </p:nvSpPr>
        <p:spPr>
          <a:xfrm>
            <a:off x="8275066" y="2717321"/>
            <a:ext cx="2871788" cy="361950"/>
          </a:xfrm>
          <a:prstGeom prst="rect">
            <a:avLst/>
          </a:prstGeom>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4A5267"/>
                </a:solidFill>
              </a:rPr>
              <a:t>Jerecho Giba</a:t>
            </a:r>
          </a:p>
        </p:txBody>
      </p:sp>
      <p:sp>
        <p:nvSpPr>
          <p:cNvPr id="12" name="Rectangle 11">
            <a:extLst>
              <a:ext uri="{FF2B5EF4-FFF2-40B4-BE49-F238E27FC236}">
                <a16:creationId xmlns:a16="http://schemas.microsoft.com/office/drawing/2014/main" id="{4DCA5AB5-AD80-1AFE-17D1-ED4AFE53CB21}"/>
              </a:ext>
            </a:extLst>
          </p:cNvPr>
          <p:cNvSpPr/>
          <p:nvPr/>
        </p:nvSpPr>
        <p:spPr>
          <a:xfrm>
            <a:off x="8275066" y="3482970"/>
            <a:ext cx="2871788" cy="361950"/>
          </a:xfrm>
          <a:prstGeom prst="rect">
            <a:avLst/>
          </a:prstGeom>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482B5B0D-25CE-DB29-AD0C-071BFFAC8FB2}"/>
              </a:ext>
            </a:extLst>
          </p:cNvPr>
          <p:cNvCxnSpPr>
            <a:cxnSpLocks/>
          </p:cNvCxnSpPr>
          <p:nvPr/>
        </p:nvCxnSpPr>
        <p:spPr>
          <a:xfrm>
            <a:off x="8275066" y="3318339"/>
            <a:ext cx="812005" cy="0"/>
          </a:xfrm>
          <a:prstGeom prst="line">
            <a:avLst/>
          </a:prstGeom>
          <a:ln w="38100">
            <a:solidFill>
              <a:srgbClr val="4A5267"/>
            </a:solidFill>
          </a:ln>
        </p:spPr>
        <p:style>
          <a:lnRef idx="1">
            <a:schemeClr val="accent1"/>
          </a:lnRef>
          <a:fillRef idx="0">
            <a:schemeClr val="accent1"/>
          </a:fillRef>
          <a:effectRef idx="0">
            <a:schemeClr val="accent1"/>
          </a:effectRef>
          <a:fontRef idx="minor">
            <a:schemeClr val="tx1"/>
          </a:fontRef>
        </p:style>
      </p:cxnSp>
      <p:sp>
        <p:nvSpPr>
          <p:cNvPr id="14" name="Rectangle: Rounded Corners 13">
            <a:extLst>
              <a:ext uri="{FF2B5EF4-FFF2-40B4-BE49-F238E27FC236}">
                <a16:creationId xmlns:a16="http://schemas.microsoft.com/office/drawing/2014/main" id="{CEEEEE7B-8619-3810-74C4-CF7B82A007FA}"/>
              </a:ext>
            </a:extLst>
          </p:cNvPr>
          <p:cNvSpPr/>
          <p:nvPr/>
        </p:nvSpPr>
        <p:spPr>
          <a:xfrm>
            <a:off x="8275066" y="4933668"/>
            <a:ext cx="1336767" cy="361948"/>
          </a:xfrm>
          <a:prstGeom prst="roundRect">
            <a:avLst/>
          </a:prstGeom>
          <a:solidFill>
            <a:schemeClr val="tx1">
              <a:lumMod val="10000"/>
              <a:lumOff val="90000"/>
            </a:schemeClr>
          </a:solidFill>
          <a:ln w="38100">
            <a:solidFill>
              <a:srgbClr val="4A526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4A5267"/>
                </a:solidFill>
                <a:latin typeface="Berlin Sans FB" panose="020E0602020502020306" pitchFamily="34" charset="0"/>
              </a:rPr>
              <a:t>Save</a:t>
            </a:r>
          </a:p>
        </p:txBody>
      </p:sp>
      <p:sp>
        <p:nvSpPr>
          <p:cNvPr id="15" name="Rectangle 14">
            <a:extLst>
              <a:ext uri="{FF2B5EF4-FFF2-40B4-BE49-F238E27FC236}">
                <a16:creationId xmlns:a16="http://schemas.microsoft.com/office/drawing/2014/main" id="{1AC3887D-EADE-1748-3556-8819BA8C4A91}"/>
              </a:ext>
            </a:extLst>
          </p:cNvPr>
          <p:cNvSpPr/>
          <p:nvPr/>
        </p:nvSpPr>
        <p:spPr>
          <a:xfrm>
            <a:off x="8275068" y="4284478"/>
            <a:ext cx="2871788" cy="361950"/>
          </a:xfrm>
          <a:prstGeom prst="rect">
            <a:avLst/>
          </a:prstGeom>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5">
            <a:extLst>
              <a:ext uri="{FF2B5EF4-FFF2-40B4-BE49-F238E27FC236}">
                <a16:creationId xmlns:a16="http://schemas.microsoft.com/office/drawing/2014/main" id="{08F1A02B-5C82-668D-C3B9-182F7E880F0E}"/>
              </a:ext>
            </a:extLst>
          </p:cNvPr>
          <p:cNvCxnSpPr>
            <a:cxnSpLocks/>
          </p:cNvCxnSpPr>
          <p:nvPr/>
        </p:nvCxnSpPr>
        <p:spPr>
          <a:xfrm>
            <a:off x="8275067" y="4147014"/>
            <a:ext cx="812005" cy="0"/>
          </a:xfrm>
          <a:prstGeom prst="line">
            <a:avLst/>
          </a:prstGeom>
          <a:ln w="38100">
            <a:solidFill>
              <a:srgbClr val="4A5267"/>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9B4C7AB2-3082-752D-C2E4-A6D08B4A6060}"/>
              </a:ext>
            </a:extLst>
          </p:cNvPr>
          <p:cNvSpPr txBox="1"/>
          <p:nvPr/>
        </p:nvSpPr>
        <p:spPr>
          <a:xfrm>
            <a:off x="9349324" y="2018363"/>
            <a:ext cx="723275" cy="369332"/>
          </a:xfrm>
          <a:prstGeom prst="rect">
            <a:avLst/>
          </a:prstGeom>
          <a:noFill/>
        </p:spPr>
        <p:txBody>
          <a:bodyPr wrap="none" rtlCol="0">
            <a:spAutoFit/>
          </a:bodyPr>
          <a:lstStyle/>
          <a:p>
            <a:r>
              <a:rPr lang="en-US" dirty="0">
                <a:solidFill>
                  <a:srgbClr val="4A5267"/>
                </a:solidFill>
                <a:latin typeface="Berlin Sans FB" panose="020E0602020502020306" pitchFamily="34" charset="0"/>
              </a:rPr>
              <a:t>Form</a:t>
            </a:r>
          </a:p>
        </p:txBody>
      </p:sp>
      <p:sp>
        <p:nvSpPr>
          <p:cNvPr id="23" name="TextBox 22">
            <a:extLst>
              <a:ext uri="{FF2B5EF4-FFF2-40B4-BE49-F238E27FC236}">
                <a16:creationId xmlns:a16="http://schemas.microsoft.com/office/drawing/2014/main" id="{A39D2519-FCD5-7D87-9A62-DBD6C67F604B}"/>
              </a:ext>
            </a:extLst>
          </p:cNvPr>
          <p:cNvSpPr txBox="1"/>
          <p:nvPr/>
        </p:nvSpPr>
        <p:spPr>
          <a:xfrm>
            <a:off x="470586" y="2290284"/>
            <a:ext cx="6481052" cy="1569660"/>
          </a:xfrm>
          <a:prstGeom prst="rect">
            <a:avLst/>
          </a:prstGeom>
          <a:solidFill>
            <a:schemeClr val="accent6">
              <a:lumMod val="50000"/>
            </a:schemeClr>
          </a:solidFill>
          <a:ln w="38100">
            <a:solidFill>
              <a:srgbClr val="3B5998"/>
            </a:solidFill>
          </a:ln>
        </p:spPr>
        <p:txBody>
          <a:bodyPr wrap="square">
            <a:spAutoFit/>
          </a:bodyPr>
          <a:lstStyle/>
          <a:p>
            <a:r>
              <a:rPr lang="en-US" sz="1600" dirty="0">
                <a:solidFill>
                  <a:srgbClr val="C792EA"/>
                </a:solidFill>
                <a:latin typeface="Consolas" panose="020B0609020204030204" pitchFamily="49" charset="0"/>
              </a:rPr>
              <a:t>f</a:t>
            </a:r>
            <a:r>
              <a:rPr lang="en-US" sz="1600" b="0" dirty="0">
                <a:solidFill>
                  <a:srgbClr val="C792EA"/>
                </a:solidFill>
                <a:effectLst/>
                <a:latin typeface="Consolas" panose="020B0609020204030204" pitchFamily="49" charset="0"/>
              </a:rPr>
              <a:t>unction </a:t>
            </a:r>
            <a:r>
              <a:rPr lang="en-US" sz="1600" b="0" dirty="0" err="1">
                <a:solidFill>
                  <a:srgbClr val="82AAFF"/>
                </a:solidFill>
                <a:effectLst/>
                <a:latin typeface="Consolas" panose="020B0609020204030204" pitchFamily="49" charset="0"/>
              </a:rPr>
              <a:t>saveAction</a:t>
            </a:r>
            <a:r>
              <a:rPr lang="en-US" sz="1600" b="0" dirty="0">
                <a:solidFill>
                  <a:srgbClr val="89DDFF"/>
                </a:solidFill>
                <a:effectLst/>
                <a:latin typeface="Consolas" panose="020B0609020204030204" pitchFamily="49" charset="0"/>
              </a:rPr>
              <a:t>(</a:t>
            </a:r>
            <a:r>
              <a:rPr lang="en-US" sz="1600" b="0" dirty="0" err="1">
                <a:solidFill>
                  <a:srgbClr val="89DDFF"/>
                </a:solidFill>
                <a:effectLst/>
                <a:latin typeface="Consolas" panose="020B0609020204030204" pitchFamily="49" charset="0"/>
              </a:rPr>
              <a:t>formData</a:t>
            </a:r>
            <a:r>
              <a:rPr lang="en-US" sz="1600" b="0" dirty="0">
                <a:solidFill>
                  <a:srgbClr val="89DDFF"/>
                </a:solidFill>
                <a:effectLst/>
                <a:latin typeface="Consolas" panose="020B0609020204030204" pitchFamily="49" charset="0"/>
              </a:rPr>
              <a:t>)</a:t>
            </a:r>
            <a:r>
              <a:rPr lang="en-US" sz="1600" b="0" dirty="0">
                <a:solidFill>
                  <a:srgbClr val="F07178"/>
                </a:solidFill>
                <a:effectLst/>
                <a:latin typeface="Consolas" panose="020B0609020204030204" pitchFamily="49" charset="0"/>
              </a:rPr>
              <a:t> </a:t>
            </a:r>
            <a:r>
              <a:rPr lang="en-US" sz="1600" b="0" dirty="0">
                <a:solidFill>
                  <a:srgbClr val="C792EA"/>
                </a:solidFill>
                <a:effectLst/>
                <a:latin typeface="Consolas" panose="020B0609020204030204" pitchFamily="49" charset="0"/>
              </a:rPr>
              <a:t>=&gt;</a:t>
            </a:r>
            <a:r>
              <a:rPr lang="en-US" sz="1600" b="0" dirty="0">
                <a:solidFill>
                  <a:srgbClr val="F07178"/>
                </a:solidFill>
                <a:effectLst/>
                <a:latin typeface="Consolas" panose="020B0609020204030204" pitchFamily="49" charset="0"/>
              </a:rPr>
              <a:t> </a:t>
            </a:r>
            <a:r>
              <a:rPr lang="en-US" sz="1600" b="0" dirty="0">
                <a:solidFill>
                  <a:srgbClr val="89DDFF"/>
                </a:solidFill>
                <a:effectLst/>
                <a:latin typeface="Consolas" panose="020B0609020204030204" pitchFamily="49" charset="0"/>
              </a:rPr>
              <a:t>{</a:t>
            </a:r>
            <a:endParaRPr lang="en-US" sz="1600" b="0" dirty="0">
              <a:solidFill>
                <a:srgbClr val="BABED8"/>
              </a:solidFill>
              <a:effectLst/>
              <a:latin typeface="Consolas" panose="020B0609020204030204" pitchFamily="49" charset="0"/>
            </a:endParaRPr>
          </a:p>
          <a:p>
            <a:r>
              <a:rPr lang="en-US" sz="1600" b="0" dirty="0">
                <a:solidFill>
                  <a:srgbClr val="F07178"/>
                </a:solidFill>
                <a:effectLst/>
                <a:latin typeface="Consolas" panose="020B0609020204030204" pitchFamily="49" charset="0"/>
              </a:rPr>
              <a:t>    </a:t>
            </a:r>
            <a:r>
              <a:rPr lang="en-US" sz="1600" b="0" dirty="0" err="1">
                <a:solidFill>
                  <a:srgbClr val="82AAFF"/>
                </a:solidFill>
                <a:effectLst/>
                <a:latin typeface="Consolas" panose="020B0609020204030204" pitchFamily="49" charset="0"/>
              </a:rPr>
              <a:t>setIsPending</a:t>
            </a:r>
            <a:r>
              <a:rPr lang="en-US" sz="1600" b="0" dirty="0">
                <a:solidFill>
                  <a:srgbClr val="F07178"/>
                </a:solidFill>
                <a:effectLst/>
                <a:latin typeface="Consolas" panose="020B0609020204030204" pitchFamily="49" charset="0"/>
              </a:rPr>
              <a:t>(</a:t>
            </a:r>
            <a:r>
              <a:rPr lang="en-US" sz="1600" b="0" dirty="0">
                <a:solidFill>
                  <a:srgbClr val="FF9CAC"/>
                </a:solidFill>
                <a:effectLst/>
                <a:latin typeface="Consolas" panose="020B0609020204030204" pitchFamily="49" charset="0"/>
              </a:rPr>
              <a:t>true</a:t>
            </a:r>
            <a:r>
              <a:rPr lang="en-US" sz="1600" b="0" dirty="0">
                <a:solidFill>
                  <a:srgbClr val="F07178"/>
                </a:solidFill>
                <a:effectLst/>
                <a:latin typeface="Consolas" panose="020B0609020204030204" pitchFamily="49" charset="0"/>
              </a:rPr>
              <a:t>)</a:t>
            </a:r>
            <a:r>
              <a:rPr lang="en-US" sz="1600" b="0" dirty="0">
                <a:solidFill>
                  <a:srgbClr val="89DDFF"/>
                </a:solidFill>
                <a:effectLst/>
                <a:latin typeface="Consolas" panose="020B0609020204030204" pitchFamily="49" charset="0"/>
              </a:rPr>
              <a:t>;</a:t>
            </a:r>
          </a:p>
          <a:p>
            <a:r>
              <a:rPr lang="en-US" sz="1600" dirty="0">
                <a:solidFill>
                  <a:srgbClr val="89DDFF"/>
                </a:solidFill>
                <a:latin typeface="Consolas" panose="020B0609020204030204" pitchFamily="49" charset="0"/>
              </a:rPr>
              <a:t>    </a:t>
            </a:r>
            <a:r>
              <a:rPr lang="en-US" sz="1600" b="0" dirty="0">
                <a:solidFill>
                  <a:srgbClr val="C792EA"/>
                </a:solidFill>
                <a:effectLst/>
                <a:latin typeface="Consolas" panose="020B0609020204030204" pitchFamily="49" charset="0"/>
              </a:rPr>
              <a:t>const</a:t>
            </a:r>
            <a:r>
              <a:rPr lang="en-US" sz="1600" b="0" dirty="0">
                <a:solidFill>
                  <a:srgbClr val="F07178"/>
                </a:solidFill>
                <a:effectLst/>
                <a:latin typeface="Consolas" panose="020B0609020204030204" pitchFamily="49" charset="0"/>
              </a:rPr>
              <a:t> </a:t>
            </a:r>
            <a:r>
              <a:rPr lang="en-US" sz="1600" b="0" dirty="0">
                <a:solidFill>
                  <a:srgbClr val="BABED8"/>
                </a:solidFill>
                <a:effectLst/>
                <a:latin typeface="Consolas" panose="020B0609020204030204" pitchFamily="49" charset="0"/>
              </a:rPr>
              <a:t>name</a:t>
            </a:r>
            <a:r>
              <a:rPr lang="en-US" sz="1600" b="0" dirty="0">
                <a:solidFill>
                  <a:srgbClr val="F07178"/>
                </a:solidFill>
                <a:effectLst/>
                <a:latin typeface="Consolas" panose="020B0609020204030204" pitchFamily="49" charset="0"/>
              </a:rPr>
              <a:t> </a:t>
            </a:r>
            <a:r>
              <a:rPr lang="en-US" sz="1600" b="0" dirty="0">
                <a:solidFill>
                  <a:srgbClr val="89DDFF"/>
                </a:solidFill>
                <a:effectLst/>
                <a:latin typeface="Consolas" panose="020B0609020204030204" pitchFamily="49" charset="0"/>
              </a:rPr>
              <a:t>=</a:t>
            </a:r>
            <a:r>
              <a:rPr lang="en-US" sz="1600" b="0" dirty="0">
                <a:solidFill>
                  <a:srgbClr val="F07178"/>
                </a:solidFill>
                <a:effectLst/>
                <a:latin typeface="Consolas" panose="020B0609020204030204" pitchFamily="49" charset="0"/>
              </a:rPr>
              <a:t> </a:t>
            </a:r>
            <a:r>
              <a:rPr lang="en-US" sz="1600" b="0" i="1" dirty="0" err="1">
                <a:solidFill>
                  <a:srgbClr val="BABED8"/>
                </a:solidFill>
                <a:effectLst/>
                <a:latin typeface="Consolas" panose="020B0609020204030204" pitchFamily="49" charset="0"/>
              </a:rPr>
              <a:t>formData</a:t>
            </a:r>
            <a:r>
              <a:rPr lang="en-US" sz="1600" b="0" dirty="0" err="1">
                <a:solidFill>
                  <a:srgbClr val="89DDFF"/>
                </a:solidFill>
                <a:effectLst/>
                <a:latin typeface="Consolas" panose="020B0609020204030204" pitchFamily="49" charset="0"/>
              </a:rPr>
              <a:t>.</a:t>
            </a:r>
            <a:r>
              <a:rPr lang="en-US" sz="1600" b="0" dirty="0" err="1">
                <a:solidFill>
                  <a:srgbClr val="82AAFF"/>
                </a:solidFill>
                <a:effectLst/>
                <a:latin typeface="Consolas" panose="020B0609020204030204" pitchFamily="49" charset="0"/>
              </a:rPr>
              <a:t>get</a:t>
            </a:r>
            <a:r>
              <a:rPr lang="en-US" sz="1600" b="0" dirty="0">
                <a:solidFill>
                  <a:srgbClr val="F07178"/>
                </a:solidFill>
                <a:effectLst/>
                <a:latin typeface="Consolas" panose="020B0609020204030204" pitchFamily="49" charset="0"/>
              </a:rPr>
              <a:t>(</a:t>
            </a:r>
            <a:r>
              <a:rPr lang="en-US" sz="1600" b="0" dirty="0">
                <a:solidFill>
                  <a:srgbClr val="89DDFF"/>
                </a:solidFill>
                <a:effectLst/>
                <a:latin typeface="Consolas" panose="020B0609020204030204" pitchFamily="49" charset="0"/>
              </a:rPr>
              <a:t>"</a:t>
            </a:r>
            <a:r>
              <a:rPr lang="en-US" sz="1600" b="0" dirty="0">
                <a:solidFill>
                  <a:srgbClr val="C3E88D"/>
                </a:solidFill>
                <a:effectLst/>
                <a:latin typeface="Consolas" panose="020B0609020204030204" pitchFamily="49" charset="0"/>
              </a:rPr>
              <a:t>name</a:t>
            </a:r>
            <a:r>
              <a:rPr lang="en-US" sz="1600" b="0" dirty="0">
                <a:solidFill>
                  <a:srgbClr val="89DDFF"/>
                </a:solidFill>
                <a:effectLst/>
                <a:latin typeface="Consolas" panose="020B0609020204030204" pitchFamily="49" charset="0"/>
              </a:rPr>
              <a:t>"</a:t>
            </a:r>
            <a:r>
              <a:rPr lang="en-US" sz="1600" b="0" dirty="0">
                <a:solidFill>
                  <a:srgbClr val="F07178"/>
                </a:solidFill>
                <a:effectLst/>
                <a:latin typeface="Consolas" panose="020B0609020204030204" pitchFamily="49" charset="0"/>
              </a:rPr>
              <a:t>)</a:t>
            </a:r>
            <a:r>
              <a:rPr lang="en-US" sz="1600" b="0" dirty="0">
                <a:solidFill>
                  <a:srgbClr val="89DDFF"/>
                </a:solidFill>
                <a:effectLst/>
                <a:latin typeface="Consolas" panose="020B0609020204030204" pitchFamily="49" charset="0"/>
              </a:rPr>
              <a:t>;</a:t>
            </a:r>
            <a:endParaRPr lang="en-US" sz="1600" b="0" dirty="0">
              <a:solidFill>
                <a:srgbClr val="BABED8"/>
              </a:solidFill>
              <a:effectLst/>
              <a:latin typeface="Consolas" panose="020B0609020204030204" pitchFamily="49" charset="0"/>
            </a:endParaRPr>
          </a:p>
          <a:p>
            <a:r>
              <a:rPr lang="en-US" sz="1600" b="0" dirty="0">
                <a:solidFill>
                  <a:srgbClr val="F07178"/>
                </a:solidFill>
                <a:effectLst/>
                <a:latin typeface="Consolas" panose="020B0609020204030204" pitchFamily="49" charset="0"/>
              </a:rPr>
              <a:t>    </a:t>
            </a:r>
            <a:r>
              <a:rPr lang="en-US" sz="1600" b="0" i="1" dirty="0">
                <a:solidFill>
                  <a:srgbClr val="89DDFF"/>
                </a:solidFill>
                <a:effectLst/>
                <a:latin typeface="Consolas" panose="020B0609020204030204" pitchFamily="49" charset="0"/>
              </a:rPr>
              <a:t>await</a:t>
            </a:r>
            <a:r>
              <a:rPr lang="en-US" sz="1600" b="0" dirty="0">
                <a:solidFill>
                  <a:srgbClr val="F07178"/>
                </a:solidFill>
                <a:effectLst/>
                <a:latin typeface="Consolas" panose="020B0609020204030204" pitchFamily="49" charset="0"/>
              </a:rPr>
              <a:t> </a:t>
            </a:r>
            <a:r>
              <a:rPr lang="en-US" sz="1600" b="0" dirty="0" err="1">
                <a:solidFill>
                  <a:srgbClr val="82AAFF"/>
                </a:solidFill>
                <a:effectLst/>
                <a:latin typeface="Consolas" panose="020B0609020204030204" pitchFamily="49" charset="0"/>
              </a:rPr>
              <a:t>updateName</a:t>
            </a:r>
            <a:r>
              <a:rPr lang="en-US" sz="1600" b="0" dirty="0">
                <a:solidFill>
                  <a:srgbClr val="F07178"/>
                </a:solidFill>
                <a:effectLst/>
                <a:latin typeface="Consolas" panose="020B0609020204030204" pitchFamily="49" charset="0"/>
              </a:rPr>
              <a:t>(</a:t>
            </a:r>
            <a:r>
              <a:rPr lang="en-US" sz="1600" b="0" dirty="0">
                <a:solidFill>
                  <a:srgbClr val="BABED8"/>
                </a:solidFill>
                <a:effectLst/>
                <a:latin typeface="Consolas" panose="020B0609020204030204" pitchFamily="49" charset="0"/>
              </a:rPr>
              <a:t>name</a:t>
            </a:r>
            <a:r>
              <a:rPr lang="en-US" sz="1600" b="0" dirty="0">
                <a:solidFill>
                  <a:srgbClr val="F07178"/>
                </a:solidFill>
                <a:effectLst/>
                <a:latin typeface="Consolas" panose="020B0609020204030204" pitchFamily="49" charset="0"/>
              </a:rPr>
              <a:t>)</a:t>
            </a:r>
            <a:r>
              <a:rPr lang="en-US" sz="1600" b="0" dirty="0">
                <a:solidFill>
                  <a:srgbClr val="89DDFF"/>
                </a:solidFill>
                <a:effectLst/>
                <a:latin typeface="Consolas" panose="020B0609020204030204" pitchFamily="49" charset="0"/>
              </a:rPr>
              <a:t>;</a:t>
            </a:r>
            <a:endParaRPr lang="en-US" sz="1600" b="0" dirty="0">
              <a:solidFill>
                <a:srgbClr val="BABED8"/>
              </a:solidFill>
              <a:effectLst/>
              <a:latin typeface="Consolas" panose="020B0609020204030204" pitchFamily="49" charset="0"/>
            </a:endParaRPr>
          </a:p>
          <a:p>
            <a:r>
              <a:rPr lang="en-US" sz="1600" b="0" dirty="0">
                <a:solidFill>
                  <a:srgbClr val="F07178"/>
                </a:solidFill>
                <a:effectLst/>
                <a:latin typeface="Consolas" panose="020B0609020204030204" pitchFamily="49" charset="0"/>
              </a:rPr>
              <a:t>    </a:t>
            </a:r>
            <a:r>
              <a:rPr lang="en-US" sz="1600" b="0" dirty="0" err="1">
                <a:solidFill>
                  <a:srgbClr val="82AAFF"/>
                </a:solidFill>
                <a:effectLst/>
                <a:latin typeface="Consolas" panose="020B0609020204030204" pitchFamily="49" charset="0"/>
              </a:rPr>
              <a:t>setIsPending</a:t>
            </a:r>
            <a:r>
              <a:rPr lang="en-US" sz="1600" b="0" dirty="0">
                <a:solidFill>
                  <a:srgbClr val="F07178"/>
                </a:solidFill>
                <a:effectLst/>
                <a:latin typeface="Consolas" panose="020B0609020204030204" pitchFamily="49" charset="0"/>
              </a:rPr>
              <a:t>(</a:t>
            </a:r>
            <a:r>
              <a:rPr lang="en-US" sz="1600" b="0" dirty="0">
                <a:solidFill>
                  <a:srgbClr val="FF9CAC"/>
                </a:solidFill>
                <a:effectLst/>
                <a:latin typeface="Consolas" panose="020B0609020204030204" pitchFamily="49" charset="0"/>
              </a:rPr>
              <a:t>false</a:t>
            </a:r>
            <a:r>
              <a:rPr lang="en-US" sz="1600" b="0" dirty="0">
                <a:solidFill>
                  <a:srgbClr val="F07178"/>
                </a:solidFill>
                <a:effectLst/>
                <a:latin typeface="Consolas" panose="020B0609020204030204" pitchFamily="49" charset="0"/>
              </a:rPr>
              <a:t>)</a:t>
            </a:r>
            <a:r>
              <a:rPr lang="en-US" sz="1600" b="0" dirty="0">
                <a:solidFill>
                  <a:srgbClr val="89DDFF"/>
                </a:solidFill>
                <a:effectLst/>
                <a:latin typeface="Consolas" panose="020B0609020204030204" pitchFamily="49" charset="0"/>
              </a:rPr>
              <a:t>;</a:t>
            </a:r>
          </a:p>
          <a:p>
            <a:r>
              <a:rPr lang="en-US" sz="1600" dirty="0">
                <a:solidFill>
                  <a:srgbClr val="89DDFF"/>
                </a:solidFill>
                <a:latin typeface="Consolas" panose="020B0609020204030204" pitchFamily="49" charset="0"/>
              </a:rPr>
              <a:t> </a:t>
            </a:r>
            <a:r>
              <a:rPr lang="en-US" sz="1600" b="0" dirty="0">
                <a:solidFill>
                  <a:srgbClr val="89DDFF"/>
                </a:solidFill>
                <a:effectLst/>
                <a:latin typeface="Consolas" panose="020B0609020204030204" pitchFamily="49" charset="0"/>
              </a:rPr>
              <a:t>};</a:t>
            </a:r>
            <a:endParaRPr lang="en-US" sz="1600" b="0" dirty="0">
              <a:solidFill>
                <a:srgbClr val="BABED8"/>
              </a:solidFill>
              <a:effectLst/>
              <a:latin typeface="Consolas" panose="020B0609020204030204" pitchFamily="49" charset="0"/>
            </a:endParaRPr>
          </a:p>
        </p:txBody>
      </p:sp>
      <p:sp>
        <p:nvSpPr>
          <p:cNvPr id="24" name="TextBox 23">
            <a:extLst>
              <a:ext uri="{FF2B5EF4-FFF2-40B4-BE49-F238E27FC236}">
                <a16:creationId xmlns:a16="http://schemas.microsoft.com/office/drawing/2014/main" id="{370E5CBD-6A2C-4F88-9015-2107849086C9}"/>
              </a:ext>
            </a:extLst>
          </p:cNvPr>
          <p:cNvSpPr txBox="1"/>
          <p:nvPr/>
        </p:nvSpPr>
        <p:spPr>
          <a:xfrm>
            <a:off x="480395" y="4025727"/>
            <a:ext cx="6471243" cy="1569660"/>
          </a:xfrm>
          <a:prstGeom prst="rect">
            <a:avLst/>
          </a:prstGeom>
          <a:solidFill>
            <a:schemeClr val="accent6">
              <a:lumMod val="50000"/>
            </a:schemeClr>
          </a:solidFill>
          <a:ln w="38100">
            <a:solidFill>
              <a:srgbClr val="3B5998"/>
            </a:solidFill>
          </a:ln>
        </p:spPr>
        <p:txBody>
          <a:bodyPr wrap="square">
            <a:spAutoFit/>
          </a:bodyPr>
          <a:lstStyle/>
          <a:p>
            <a:r>
              <a:rPr lang="en-US" sz="1600" b="0" dirty="0">
                <a:solidFill>
                  <a:srgbClr val="89DDFF"/>
                </a:solidFill>
                <a:effectLst/>
                <a:latin typeface="Consolas" panose="020B0609020204030204" pitchFamily="49" charset="0"/>
              </a:rPr>
              <a:t>&lt;</a:t>
            </a:r>
            <a:r>
              <a:rPr lang="en-US" sz="1600" b="0" dirty="0">
                <a:solidFill>
                  <a:srgbClr val="F07178"/>
                </a:solidFill>
                <a:effectLst/>
                <a:latin typeface="Consolas" panose="020B0609020204030204" pitchFamily="49" charset="0"/>
              </a:rPr>
              <a:t>form </a:t>
            </a:r>
            <a:r>
              <a:rPr lang="en-US" sz="1600" b="0" dirty="0">
                <a:solidFill>
                  <a:srgbClr val="C792EA"/>
                </a:solidFill>
                <a:effectLst/>
                <a:latin typeface="Consolas" panose="020B0609020204030204" pitchFamily="49" charset="0"/>
              </a:rPr>
              <a:t>action</a:t>
            </a:r>
            <a:r>
              <a:rPr lang="en-US" sz="1600" b="0" dirty="0">
                <a:solidFill>
                  <a:srgbClr val="89DDFF"/>
                </a:solidFill>
                <a:effectLst/>
                <a:latin typeface="Consolas" panose="020B0609020204030204" pitchFamily="49" charset="0"/>
              </a:rPr>
              <a:t>={</a:t>
            </a:r>
            <a:r>
              <a:rPr lang="en-US" sz="1600" b="0" dirty="0" err="1">
                <a:solidFill>
                  <a:srgbClr val="82AAFF"/>
                </a:solidFill>
                <a:effectLst/>
                <a:latin typeface="Consolas" panose="020B0609020204030204" pitchFamily="49" charset="0"/>
              </a:rPr>
              <a:t>submitAction</a:t>
            </a:r>
            <a:r>
              <a:rPr lang="en-US" sz="1600" b="0" dirty="0">
                <a:solidFill>
                  <a:srgbClr val="89DDFF"/>
                </a:solidFill>
                <a:effectLst/>
                <a:latin typeface="Consolas" panose="020B0609020204030204" pitchFamily="49" charset="0"/>
              </a:rPr>
              <a:t>}&gt;</a:t>
            </a:r>
            <a:endParaRPr lang="en-US" sz="1600" b="0" dirty="0">
              <a:solidFill>
                <a:srgbClr val="BABED8"/>
              </a:solidFill>
              <a:effectLst/>
              <a:latin typeface="Consolas" panose="020B0609020204030204" pitchFamily="49" charset="0"/>
            </a:endParaRPr>
          </a:p>
          <a:p>
            <a:r>
              <a:rPr lang="en-US" sz="1600" b="0" dirty="0">
                <a:solidFill>
                  <a:srgbClr val="BABED8"/>
                </a:solidFill>
                <a:effectLst/>
                <a:latin typeface="Consolas" panose="020B0609020204030204" pitchFamily="49" charset="0"/>
              </a:rPr>
              <a:t>  </a:t>
            </a:r>
            <a:r>
              <a:rPr lang="en-US" sz="1600" b="0" dirty="0">
                <a:solidFill>
                  <a:srgbClr val="89DDFF"/>
                </a:solidFill>
                <a:effectLst/>
                <a:latin typeface="Consolas" panose="020B0609020204030204" pitchFamily="49" charset="0"/>
              </a:rPr>
              <a:t>&lt;</a:t>
            </a:r>
            <a:r>
              <a:rPr lang="en-US" sz="1600" b="0" dirty="0">
                <a:solidFill>
                  <a:srgbClr val="FFCB6B"/>
                </a:solidFill>
                <a:effectLst/>
                <a:latin typeface="Consolas" panose="020B0609020204030204" pitchFamily="49" charset="0"/>
              </a:rPr>
              <a:t>input</a:t>
            </a:r>
            <a:r>
              <a:rPr lang="en-US" sz="1600" dirty="0">
                <a:solidFill>
                  <a:srgbClr val="BABED8"/>
                </a:solidFill>
                <a:latin typeface="Consolas" panose="020B0609020204030204" pitchFamily="49" charset="0"/>
              </a:rPr>
              <a:t> </a:t>
            </a:r>
            <a:r>
              <a:rPr lang="en-US" sz="1600" b="0" dirty="0">
                <a:solidFill>
                  <a:srgbClr val="C792EA"/>
                </a:solidFill>
                <a:effectLst/>
                <a:latin typeface="Consolas" panose="020B0609020204030204" pitchFamily="49" charset="0"/>
              </a:rPr>
              <a:t>name</a:t>
            </a:r>
            <a:r>
              <a:rPr lang="en-US" sz="1600" b="0" dirty="0">
                <a:solidFill>
                  <a:srgbClr val="89DDFF"/>
                </a:solidFill>
                <a:effectLst/>
                <a:latin typeface="Consolas" panose="020B0609020204030204" pitchFamily="49" charset="0"/>
              </a:rPr>
              <a:t>=“</a:t>
            </a:r>
            <a:r>
              <a:rPr lang="en-US" sz="1600" b="0" dirty="0">
                <a:solidFill>
                  <a:srgbClr val="C3E88D"/>
                </a:solidFill>
                <a:effectLst/>
                <a:latin typeface="Consolas" panose="020B0609020204030204" pitchFamily="49" charset="0"/>
              </a:rPr>
              <a:t>name</a:t>
            </a:r>
            <a:r>
              <a:rPr lang="en-US" sz="1600" b="0" dirty="0">
                <a:solidFill>
                  <a:srgbClr val="89DDFF"/>
                </a:solidFill>
                <a:effectLst/>
                <a:latin typeface="Consolas" panose="020B0609020204030204" pitchFamily="49" charset="0"/>
              </a:rPr>
              <a:t>“</a:t>
            </a:r>
            <a:r>
              <a:rPr lang="en-US" sz="1600" b="0" dirty="0">
                <a:solidFill>
                  <a:srgbClr val="BABED8"/>
                </a:solidFill>
                <a:effectLst/>
                <a:latin typeface="Consolas" panose="020B0609020204030204" pitchFamily="49" charset="0"/>
              </a:rPr>
              <a:t> </a:t>
            </a:r>
            <a:r>
              <a:rPr lang="en-US" sz="1600" b="0" dirty="0">
                <a:solidFill>
                  <a:srgbClr val="89DDFF"/>
                </a:solidFill>
                <a:effectLst/>
                <a:latin typeface="Consolas" panose="020B0609020204030204" pitchFamily="49" charset="0"/>
              </a:rPr>
              <a:t>/&gt;</a:t>
            </a:r>
          </a:p>
          <a:p>
            <a:r>
              <a:rPr lang="en-US" sz="1600" b="0" dirty="0">
                <a:solidFill>
                  <a:srgbClr val="89DDFF"/>
                </a:solidFill>
                <a:effectLst/>
                <a:latin typeface="Consolas" panose="020B0609020204030204" pitchFamily="49" charset="0"/>
              </a:rPr>
              <a:t>  </a:t>
            </a:r>
            <a:r>
              <a:rPr lang="en-US" sz="1600" b="0" dirty="0">
                <a:solidFill>
                  <a:schemeClr val="bg1">
                    <a:lumMod val="50000"/>
                  </a:schemeClr>
                </a:solidFill>
                <a:effectLst/>
                <a:latin typeface="Consolas" panose="020B0609020204030204" pitchFamily="49" charset="0"/>
              </a:rPr>
              <a:t>&lt;…&gt;</a:t>
            </a:r>
          </a:p>
          <a:p>
            <a:r>
              <a:rPr lang="en-US" sz="1600" b="0" dirty="0">
                <a:solidFill>
                  <a:srgbClr val="BABED8"/>
                </a:solidFill>
                <a:effectLst/>
                <a:latin typeface="Consolas" panose="020B0609020204030204" pitchFamily="49" charset="0"/>
              </a:rPr>
              <a:t>  </a:t>
            </a:r>
            <a:r>
              <a:rPr lang="en-US" sz="1600" b="0" dirty="0">
                <a:solidFill>
                  <a:srgbClr val="89DDFF"/>
                </a:solidFill>
                <a:effectLst/>
                <a:latin typeface="Consolas" panose="020B0609020204030204" pitchFamily="49" charset="0"/>
              </a:rPr>
              <a:t>&lt;</a:t>
            </a:r>
            <a:r>
              <a:rPr lang="en-US" sz="1600" b="0" dirty="0">
                <a:solidFill>
                  <a:srgbClr val="FFCB6B"/>
                </a:solidFill>
                <a:effectLst/>
                <a:latin typeface="Consolas" panose="020B0609020204030204" pitchFamily="49" charset="0"/>
              </a:rPr>
              <a:t>button</a:t>
            </a:r>
            <a:r>
              <a:rPr lang="en-US" sz="1600" dirty="0">
                <a:solidFill>
                  <a:srgbClr val="89DDFF"/>
                </a:solidFill>
                <a:latin typeface="Consolas" panose="020B0609020204030204" pitchFamily="49" charset="0"/>
              </a:rPr>
              <a:t> </a:t>
            </a:r>
            <a:r>
              <a:rPr lang="en-US" sz="1600" b="0" dirty="0" err="1">
                <a:solidFill>
                  <a:srgbClr val="C792EA"/>
                </a:solidFill>
                <a:effectLst/>
                <a:latin typeface="Consolas" panose="020B0609020204030204" pitchFamily="49" charset="0"/>
              </a:rPr>
              <a:t>formAction</a:t>
            </a:r>
            <a:r>
              <a:rPr lang="en-US" sz="1600" b="0" dirty="0">
                <a:solidFill>
                  <a:srgbClr val="89DDFF"/>
                </a:solidFill>
                <a:effectLst/>
                <a:latin typeface="Consolas" panose="020B0609020204030204" pitchFamily="49" charset="0"/>
              </a:rPr>
              <a:t>={</a:t>
            </a:r>
            <a:r>
              <a:rPr lang="en-US" sz="1600" b="0" dirty="0" err="1">
                <a:solidFill>
                  <a:srgbClr val="BABED8"/>
                </a:solidFill>
                <a:effectLst/>
                <a:latin typeface="Consolas" panose="020B0609020204030204" pitchFamily="49" charset="0"/>
              </a:rPr>
              <a:t>saveAction</a:t>
            </a:r>
            <a:r>
              <a:rPr lang="en-US" sz="1600" b="0" dirty="0">
                <a:solidFill>
                  <a:srgbClr val="89DDFF"/>
                </a:solidFill>
                <a:effectLst/>
                <a:latin typeface="Consolas" panose="020B0609020204030204" pitchFamily="49" charset="0"/>
              </a:rPr>
              <a:t>}&gt;</a:t>
            </a:r>
            <a:r>
              <a:rPr lang="en-US" sz="1600" b="0" dirty="0">
                <a:solidFill>
                  <a:srgbClr val="BABED8"/>
                </a:solidFill>
                <a:effectLst/>
                <a:latin typeface="Consolas" panose="020B0609020204030204" pitchFamily="49" charset="0"/>
              </a:rPr>
              <a:t>Save</a:t>
            </a:r>
            <a:r>
              <a:rPr lang="en-US" sz="1600" b="0" dirty="0">
                <a:solidFill>
                  <a:srgbClr val="89DDFF"/>
                </a:solidFill>
                <a:effectLst/>
                <a:latin typeface="Consolas" panose="020B0609020204030204" pitchFamily="49" charset="0"/>
              </a:rPr>
              <a:t>&lt;/</a:t>
            </a:r>
            <a:r>
              <a:rPr lang="en-US" sz="1600" b="0" dirty="0">
                <a:solidFill>
                  <a:srgbClr val="FFCB6B"/>
                </a:solidFill>
                <a:effectLst/>
                <a:latin typeface="Consolas" panose="020B0609020204030204" pitchFamily="49" charset="0"/>
              </a:rPr>
              <a:t>button</a:t>
            </a:r>
            <a:r>
              <a:rPr lang="en-US" sz="1600" b="0" dirty="0">
                <a:solidFill>
                  <a:srgbClr val="89DDFF"/>
                </a:solidFill>
                <a:effectLst/>
                <a:latin typeface="Consolas" panose="020B0609020204030204" pitchFamily="49" charset="0"/>
              </a:rPr>
              <a:t>&gt;</a:t>
            </a:r>
            <a:endParaRPr lang="en-US" sz="1600" b="0" dirty="0">
              <a:solidFill>
                <a:srgbClr val="BABED8"/>
              </a:solidFill>
              <a:effectLst/>
              <a:latin typeface="Consolas" panose="020B0609020204030204" pitchFamily="49" charset="0"/>
            </a:endParaRPr>
          </a:p>
          <a:p>
            <a:r>
              <a:rPr lang="en-US" sz="1600" b="0" dirty="0">
                <a:solidFill>
                  <a:srgbClr val="89DDFF"/>
                </a:solidFill>
                <a:effectLst/>
                <a:latin typeface="Consolas" panose="020B0609020204030204" pitchFamily="49" charset="0"/>
              </a:rPr>
              <a:t>&lt;/</a:t>
            </a:r>
            <a:r>
              <a:rPr lang="en-US" sz="1600" b="0" dirty="0">
                <a:solidFill>
                  <a:srgbClr val="F07178"/>
                </a:solidFill>
                <a:effectLst/>
                <a:latin typeface="Consolas" panose="020B0609020204030204" pitchFamily="49" charset="0"/>
              </a:rPr>
              <a:t>form</a:t>
            </a:r>
            <a:r>
              <a:rPr lang="en-US" sz="1600" b="0" dirty="0">
                <a:solidFill>
                  <a:srgbClr val="89DDFF"/>
                </a:solidFill>
                <a:effectLst/>
                <a:latin typeface="Consolas" panose="020B0609020204030204" pitchFamily="49" charset="0"/>
              </a:rPr>
              <a:t>&gt;</a:t>
            </a:r>
            <a:br>
              <a:rPr lang="en-US" sz="1600" b="0" dirty="0">
                <a:solidFill>
                  <a:srgbClr val="BABED8"/>
                </a:solidFill>
                <a:effectLst/>
                <a:latin typeface="Consolas" panose="020B0609020204030204" pitchFamily="49" charset="0"/>
              </a:rPr>
            </a:br>
            <a:endParaRPr lang="en-US" sz="1600" b="0" dirty="0">
              <a:solidFill>
                <a:srgbClr val="BABED8"/>
              </a:solidFill>
              <a:effectLst/>
              <a:latin typeface="Consolas" panose="020B0609020204030204" pitchFamily="49" charset="0"/>
            </a:endParaRPr>
          </a:p>
        </p:txBody>
      </p:sp>
      <p:sp>
        <p:nvSpPr>
          <p:cNvPr id="25" name="TextBox 24">
            <a:extLst>
              <a:ext uri="{FF2B5EF4-FFF2-40B4-BE49-F238E27FC236}">
                <a16:creationId xmlns:a16="http://schemas.microsoft.com/office/drawing/2014/main" id="{7DEBD673-2FD1-DD06-B95D-5A99899CCA1F}"/>
              </a:ext>
            </a:extLst>
          </p:cNvPr>
          <p:cNvSpPr txBox="1"/>
          <p:nvPr/>
        </p:nvSpPr>
        <p:spPr>
          <a:xfrm>
            <a:off x="8139960" y="2321763"/>
            <a:ext cx="782587" cy="369332"/>
          </a:xfrm>
          <a:prstGeom prst="rect">
            <a:avLst/>
          </a:prstGeom>
          <a:noFill/>
        </p:spPr>
        <p:txBody>
          <a:bodyPr wrap="none" rtlCol="0">
            <a:spAutoFit/>
          </a:bodyPr>
          <a:lstStyle/>
          <a:p>
            <a:r>
              <a:rPr lang="en-US" dirty="0">
                <a:solidFill>
                  <a:srgbClr val="4A5267"/>
                </a:solidFill>
                <a:latin typeface="Berlin Sans FB" panose="020E0602020502020306" pitchFamily="34" charset="0"/>
              </a:rPr>
              <a:t>Name</a:t>
            </a:r>
          </a:p>
        </p:txBody>
      </p:sp>
      <p:sp>
        <p:nvSpPr>
          <p:cNvPr id="28" name="TextBox 27">
            <a:extLst>
              <a:ext uri="{FF2B5EF4-FFF2-40B4-BE49-F238E27FC236}">
                <a16:creationId xmlns:a16="http://schemas.microsoft.com/office/drawing/2014/main" id="{9B7A314E-18BC-8DE5-CF1F-F786E0B601E3}"/>
              </a:ext>
            </a:extLst>
          </p:cNvPr>
          <p:cNvSpPr txBox="1"/>
          <p:nvPr/>
        </p:nvSpPr>
        <p:spPr>
          <a:xfrm>
            <a:off x="449832" y="1178980"/>
            <a:ext cx="3413114" cy="461665"/>
          </a:xfrm>
          <a:prstGeom prst="rect">
            <a:avLst/>
          </a:prstGeom>
          <a:noFill/>
        </p:spPr>
        <p:txBody>
          <a:bodyPr wrap="none" rtlCol="0">
            <a:spAutoFit/>
          </a:bodyPr>
          <a:lstStyle/>
          <a:p>
            <a:r>
              <a:rPr lang="en-US" sz="2400" b="0" dirty="0">
                <a:solidFill>
                  <a:srgbClr val="89DDFF"/>
                </a:solidFill>
                <a:effectLst/>
                <a:latin typeface="Consolas" panose="020B0609020204030204" pitchFamily="49" charset="0"/>
              </a:rPr>
              <a:t>&lt;</a:t>
            </a:r>
            <a:r>
              <a:rPr lang="en-US" sz="2400" b="0" dirty="0">
                <a:solidFill>
                  <a:srgbClr val="F07178"/>
                </a:solidFill>
                <a:effectLst/>
                <a:latin typeface="Consolas" panose="020B0609020204030204" pitchFamily="49" charset="0"/>
              </a:rPr>
              <a:t>form </a:t>
            </a:r>
            <a:r>
              <a:rPr lang="en-US" sz="2400" b="0" dirty="0">
                <a:solidFill>
                  <a:srgbClr val="C792EA"/>
                </a:solidFill>
                <a:effectLst/>
                <a:latin typeface="Consolas" panose="020B0609020204030204" pitchFamily="49" charset="0"/>
              </a:rPr>
              <a:t>action</a:t>
            </a:r>
            <a:r>
              <a:rPr lang="en-US" sz="2400" b="0" dirty="0">
                <a:solidFill>
                  <a:schemeClr val="accent2">
                    <a:lumMod val="40000"/>
                    <a:lumOff val="60000"/>
                  </a:schemeClr>
                </a:solidFill>
                <a:effectLst/>
                <a:latin typeface="Consolas" panose="020B0609020204030204" pitchFamily="49" charset="0"/>
              </a:rPr>
              <a:t>=</a:t>
            </a:r>
            <a:r>
              <a:rPr lang="en-US" sz="2400" b="0" dirty="0">
                <a:solidFill>
                  <a:schemeClr val="bg1">
                    <a:lumMod val="65000"/>
                  </a:schemeClr>
                </a:solidFill>
                <a:effectLst/>
                <a:latin typeface="Consolas" panose="020B0609020204030204" pitchFamily="49" charset="0"/>
              </a:rPr>
              <a:t>{...}</a:t>
            </a:r>
            <a:r>
              <a:rPr lang="en-US" sz="2400" b="0" dirty="0">
                <a:solidFill>
                  <a:schemeClr val="accent2">
                    <a:lumMod val="40000"/>
                    <a:lumOff val="60000"/>
                  </a:schemeClr>
                </a:solidFill>
                <a:effectLst/>
                <a:latin typeface="Consolas" panose="020B0609020204030204" pitchFamily="49" charset="0"/>
              </a:rPr>
              <a:t>&gt;</a:t>
            </a:r>
          </a:p>
        </p:txBody>
      </p:sp>
      <p:sp>
        <p:nvSpPr>
          <p:cNvPr id="29" name="TextBox 28">
            <a:extLst>
              <a:ext uri="{FF2B5EF4-FFF2-40B4-BE49-F238E27FC236}">
                <a16:creationId xmlns:a16="http://schemas.microsoft.com/office/drawing/2014/main" id="{E387C15C-38A9-0891-CD40-DBD546BC8084}"/>
              </a:ext>
            </a:extLst>
          </p:cNvPr>
          <p:cNvSpPr txBox="1"/>
          <p:nvPr/>
        </p:nvSpPr>
        <p:spPr>
          <a:xfrm>
            <a:off x="480395" y="1763756"/>
            <a:ext cx="6447692" cy="338554"/>
          </a:xfrm>
          <a:prstGeom prst="rect">
            <a:avLst/>
          </a:prstGeom>
          <a:solidFill>
            <a:schemeClr val="accent6">
              <a:lumMod val="50000"/>
            </a:schemeClr>
          </a:solidFill>
          <a:ln w="38100">
            <a:solidFill>
              <a:srgbClr val="3B5998"/>
            </a:solidFill>
          </a:ln>
        </p:spPr>
        <p:txBody>
          <a:bodyPr wrap="square">
            <a:spAutoFit/>
          </a:bodyPr>
          <a:lstStyle/>
          <a:p>
            <a:r>
              <a:rPr lang="en-US" sz="1600" b="0" dirty="0">
                <a:solidFill>
                  <a:srgbClr val="C792EA"/>
                </a:solidFill>
                <a:effectLst/>
                <a:latin typeface="Consolas" panose="020B0609020204030204" pitchFamily="49" charset="0"/>
              </a:rPr>
              <a:t>const</a:t>
            </a:r>
            <a:r>
              <a:rPr lang="en-US" sz="1600" b="0" dirty="0">
                <a:solidFill>
                  <a:srgbClr val="F07178"/>
                </a:solidFill>
                <a:effectLst/>
                <a:latin typeface="Consolas" panose="020B0609020204030204" pitchFamily="49" charset="0"/>
              </a:rPr>
              <a:t> </a:t>
            </a:r>
            <a:r>
              <a:rPr lang="en-US" sz="1600" b="0" dirty="0">
                <a:solidFill>
                  <a:srgbClr val="89DDFF"/>
                </a:solidFill>
                <a:effectLst/>
                <a:latin typeface="Consolas" panose="020B0609020204030204" pitchFamily="49" charset="0"/>
              </a:rPr>
              <a:t>[</a:t>
            </a:r>
            <a:r>
              <a:rPr lang="en-US" sz="1600" b="0" dirty="0" err="1">
                <a:solidFill>
                  <a:srgbClr val="BABED8"/>
                </a:solidFill>
                <a:effectLst/>
                <a:latin typeface="Consolas" panose="020B0609020204030204" pitchFamily="49" charset="0"/>
              </a:rPr>
              <a:t>isPending</a:t>
            </a:r>
            <a:r>
              <a:rPr lang="en-US" sz="1600" b="0" dirty="0">
                <a:solidFill>
                  <a:srgbClr val="89DDFF"/>
                </a:solidFill>
                <a:effectLst/>
                <a:latin typeface="Consolas" panose="020B0609020204030204" pitchFamily="49" charset="0"/>
              </a:rPr>
              <a:t>,</a:t>
            </a:r>
            <a:r>
              <a:rPr lang="en-US" sz="1600" b="0" dirty="0">
                <a:solidFill>
                  <a:srgbClr val="F07178"/>
                </a:solidFill>
                <a:effectLst/>
                <a:latin typeface="Consolas" panose="020B0609020204030204" pitchFamily="49" charset="0"/>
              </a:rPr>
              <a:t> </a:t>
            </a:r>
            <a:r>
              <a:rPr lang="en-US" sz="1600" b="0" dirty="0" err="1">
                <a:solidFill>
                  <a:srgbClr val="82AAFF"/>
                </a:solidFill>
                <a:effectLst/>
                <a:latin typeface="Consolas" panose="020B0609020204030204" pitchFamily="49" charset="0"/>
              </a:rPr>
              <a:t>setIsPending</a:t>
            </a:r>
            <a:r>
              <a:rPr lang="en-US" sz="1600" b="0" dirty="0">
                <a:solidFill>
                  <a:srgbClr val="89DDFF"/>
                </a:solidFill>
                <a:effectLst/>
                <a:latin typeface="Consolas" panose="020B0609020204030204" pitchFamily="49" charset="0"/>
              </a:rPr>
              <a:t>]</a:t>
            </a:r>
            <a:r>
              <a:rPr lang="en-US" sz="1600" b="0" dirty="0">
                <a:solidFill>
                  <a:srgbClr val="F07178"/>
                </a:solidFill>
                <a:effectLst/>
                <a:latin typeface="Consolas" panose="020B0609020204030204" pitchFamily="49" charset="0"/>
              </a:rPr>
              <a:t> </a:t>
            </a:r>
            <a:r>
              <a:rPr lang="en-US" sz="1600" b="0" dirty="0">
                <a:solidFill>
                  <a:srgbClr val="89DDFF"/>
                </a:solidFill>
                <a:effectLst/>
                <a:latin typeface="Consolas" panose="020B0609020204030204" pitchFamily="49" charset="0"/>
              </a:rPr>
              <a:t>=</a:t>
            </a:r>
            <a:r>
              <a:rPr lang="en-US" sz="1600" b="0" dirty="0">
                <a:solidFill>
                  <a:srgbClr val="F07178"/>
                </a:solidFill>
                <a:effectLst/>
                <a:latin typeface="Consolas" panose="020B0609020204030204" pitchFamily="49" charset="0"/>
              </a:rPr>
              <a:t> </a:t>
            </a:r>
            <a:r>
              <a:rPr lang="en-US" sz="1600" b="0" dirty="0" err="1">
                <a:solidFill>
                  <a:srgbClr val="82AAFF"/>
                </a:solidFill>
                <a:effectLst/>
                <a:latin typeface="Consolas" panose="020B0609020204030204" pitchFamily="49" charset="0"/>
              </a:rPr>
              <a:t>useState</a:t>
            </a:r>
            <a:r>
              <a:rPr lang="en-US" sz="1600" b="0" dirty="0">
                <a:solidFill>
                  <a:srgbClr val="F07178"/>
                </a:solidFill>
                <a:effectLst/>
                <a:latin typeface="Consolas" panose="020B0609020204030204" pitchFamily="49" charset="0"/>
              </a:rPr>
              <a:t>(</a:t>
            </a:r>
            <a:r>
              <a:rPr lang="en-US" sz="1600" b="0" dirty="0">
                <a:solidFill>
                  <a:srgbClr val="FF9CAC"/>
                </a:solidFill>
                <a:effectLst/>
                <a:latin typeface="Consolas" panose="020B0609020204030204" pitchFamily="49" charset="0"/>
              </a:rPr>
              <a:t>false</a:t>
            </a:r>
            <a:r>
              <a:rPr lang="en-US" sz="1600" b="0" dirty="0">
                <a:solidFill>
                  <a:srgbClr val="F07178"/>
                </a:solidFill>
                <a:effectLst/>
                <a:latin typeface="Consolas" panose="020B0609020204030204" pitchFamily="49" charset="0"/>
              </a:rPr>
              <a:t>)</a:t>
            </a:r>
            <a:r>
              <a:rPr lang="en-US" sz="1600" b="0" dirty="0">
                <a:solidFill>
                  <a:srgbClr val="89DDFF"/>
                </a:solidFill>
                <a:effectLst/>
                <a:latin typeface="Consolas" panose="020B0609020204030204" pitchFamily="49" charset="0"/>
              </a:rPr>
              <a:t>;</a:t>
            </a:r>
          </a:p>
        </p:txBody>
      </p:sp>
      <p:sp>
        <p:nvSpPr>
          <p:cNvPr id="2" name="Rectangle: Rounded Corners 1">
            <a:extLst>
              <a:ext uri="{FF2B5EF4-FFF2-40B4-BE49-F238E27FC236}">
                <a16:creationId xmlns:a16="http://schemas.microsoft.com/office/drawing/2014/main" id="{A3127A87-C4EB-FE0C-4BB8-468D052C9744}"/>
              </a:ext>
            </a:extLst>
          </p:cNvPr>
          <p:cNvSpPr/>
          <p:nvPr/>
        </p:nvSpPr>
        <p:spPr>
          <a:xfrm>
            <a:off x="9697594" y="4933668"/>
            <a:ext cx="1449260" cy="361948"/>
          </a:xfrm>
          <a:prstGeom prst="roundRect">
            <a:avLst/>
          </a:prstGeom>
          <a:solidFill>
            <a:schemeClr val="tx1">
              <a:lumMod val="50000"/>
              <a:lumOff val="50000"/>
            </a:schemeClr>
          </a:solidFill>
          <a:ln w="38100">
            <a:solidFill>
              <a:srgbClr val="4A526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4A5267"/>
                </a:solidFill>
                <a:latin typeface="Berlin Sans FB" panose="020E0602020502020306" pitchFamily="34" charset="0"/>
              </a:rPr>
              <a:t>SUBMIT</a:t>
            </a:r>
          </a:p>
        </p:txBody>
      </p:sp>
      <p:sp>
        <p:nvSpPr>
          <p:cNvPr id="3" name="Rectangle 2">
            <a:extLst>
              <a:ext uri="{FF2B5EF4-FFF2-40B4-BE49-F238E27FC236}">
                <a16:creationId xmlns:a16="http://schemas.microsoft.com/office/drawing/2014/main" id="{D49AA59E-061E-F8A8-6B63-E989309C1B0E}"/>
              </a:ext>
            </a:extLst>
          </p:cNvPr>
          <p:cNvSpPr/>
          <p:nvPr/>
        </p:nvSpPr>
        <p:spPr>
          <a:xfrm>
            <a:off x="1474410" y="4810557"/>
            <a:ext cx="2884939" cy="346234"/>
          </a:xfrm>
          <a:prstGeom prst="rect">
            <a:avLst/>
          </a:prstGeom>
          <a:noFill/>
          <a:ln w="3810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1445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extBox 33">
            <a:extLst>
              <a:ext uri="{FF2B5EF4-FFF2-40B4-BE49-F238E27FC236}">
                <a16:creationId xmlns:a16="http://schemas.microsoft.com/office/drawing/2014/main" id="{D8B89413-A466-4A46-B080-2A0F2354137A}"/>
              </a:ext>
            </a:extLst>
          </p:cNvPr>
          <p:cNvSpPr txBox="1"/>
          <p:nvPr/>
        </p:nvSpPr>
        <p:spPr>
          <a:xfrm>
            <a:off x="11482248" y="6224947"/>
            <a:ext cx="348173" cy="276999"/>
          </a:xfrm>
          <a:prstGeom prst="rect">
            <a:avLst/>
          </a:prstGeom>
          <a:noFill/>
        </p:spPr>
        <p:txBody>
          <a:bodyPr wrap="none" rtlCol="0">
            <a:spAutoFit/>
          </a:bodyPr>
          <a:lstStyle/>
          <a:p>
            <a:pPr algn="r"/>
            <a:fld id="{3D84D9FA-1F41-744C-B738-DD7336045975}" type="slidenum">
              <a:rPr lang="en-US" sz="1200" smtClean="0">
                <a:latin typeface="Core Sans M 35 Light" panose="020F0303030302020204" pitchFamily="34" charset="0"/>
              </a:rPr>
              <a:t>58</a:t>
            </a:fld>
            <a:endParaRPr lang="en-US" sz="1200">
              <a:latin typeface="Core Sans M 35 Light" panose="020F0303030302020204" pitchFamily="34" charset="0"/>
            </a:endParaRPr>
          </a:p>
        </p:txBody>
      </p:sp>
      <p:cxnSp>
        <p:nvCxnSpPr>
          <p:cNvPr id="35" name="Straight Connector 34">
            <a:extLst>
              <a:ext uri="{FF2B5EF4-FFF2-40B4-BE49-F238E27FC236}">
                <a16:creationId xmlns:a16="http://schemas.microsoft.com/office/drawing/2014/main" id="{A7ABFCCF-4F37-5D49-97D4-1C0B45AE6005}"/>
              </a:ext>
            </a:extLst>
          </p:cNvPr>
          <p:cNvCxnSpPr>
            <a:cxnSpLocks/>
          </p:cNvCxnSpPr>
          <p:nvPr/>
        </p:nvCxnSpPr>
        <p:spPr>
          <a:xfrm>
            <a:off x="11857528" y="321138"/>
            <a:ext cx="0" cy="361771"/>
          </a:xfrm>
          <a:prstGeom prst="line">
            <a:avLst/>
          </a:prstGeom>
          <a:ln w="12700">
            <a:solidFill>
              <a:srgbClr val="DC1E35"/>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F3BD5120-9210-6143-9F69-7DC8DEF4E083}"/>
              </a:ext>
            </a:extLst>
          </p:cNvPr>
          <p:cNvCxnSpPr>
            <a:cxnSpLocks/>
          </p:cNvCxnSpPr>
          <p:nvPr/>
        </p:nvCxnSpPr>
        <p:spPr>
          <a:xfrm>
            <a:off x="11857528" y="6175091"/>
            <a:ext cx="0" cy="361771"/>
          </a:xfrm>
          <a:prstGeom prst="line">
            <a:avLst/>
          </a:prstGeom>
          <a:ln w="12700">
            <a:solidFill>
              <a:srgbClr val="DC1E35"/>
            </a:solidFill>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669129D9-1016-334A-8732-4B49B4E4647F}"/>
              </a:ext>
            </a:extLst>
          </p:cNvPr>
          <p:cNvSpPr txBox="1"/>
          <p:nvPr/>
        </p:nvSpPr>
        <p:spPr>
          <a:xfrm>
            <a:off x="10328791" y="365568"/>
            <a:ext cx="1501630" cy="276999"/>
          </a:xfrm>
          <a:prstGeom prst="rect">
            <a:avLst/>
          </a:prstGeom>
          <a:noFill/>
        </p:spPr>
        <p:txBody>
          <a:bodyPr wrap="none" rtlCol="0">
            <a:spAutoFit/>
          </a:bodyPr>
          <a:lstStyle/>
          <a:p>
            <a:pPr algn="r"/>
            <a:r>
              <a:rPr lang="en-US" sz="1200" dirty="0">
                <a:solidFill>
                  <a:srgbClr val="DC1E35"/>
                </a:solidFill>
                <a:latin typeface="Core Sans M 55 Medium" panose="020F0603030302020204" pitchFamily="34" charset="0"/>
              </a:rPr>
              <a:t>React 19 </a:t>
            </a:r>
            <a:r>
              <a:rPr lang="en-US" sz="1200" dirty="0">
                <a:solidFill>
                  <a:srgbClr val="4A5267"/>
                </a:solidFill>
                <a:latin typeface="Core Sans M 35 Light" panose="020F0303030302020204" pitchFamily="34" charset="0"/>
              </a:rPr>
              <a:t>– Actions</a:t>
            </a:r>
          </a:p>
        </p:txBody>
      </p:sp>
      <p:cxnSp>
        <p:nvCxnSpPr>
          <p:cNvPr id="39" name="Straight Connector 38">
            <a:extLst>
              <a:ext uri="{FF2B5EF4-FFF2-40B4-BE49-F238E27FC236}">
                <a16:creationId xmlns:a16="http://schemas.microsoft.com/office/drawing/2014/main" id="{47A1194E-6020-524B-A700-6A1191C1771D}"/>
              </a:ext>
            </a:extLst>
          </p:cNvPr>
          <p:cNvCxnSpPr>
            <a:cxnSpLocks/>
          </p:cNvCxnSpPr>
          <p:nvPr/>
        </p:nvCxnSpPr>
        <p:spPr>
          <a:xfrm>
            <a:off x="351327" y="6178826"/>
            <a:ext cx="0" cy="361771"/>
          </a:xfrm>
          <a:prstGeom prst="line">
            <a:avLst/>
          </a:prstGeom>
          <a:ln w="12700">
            <a:solidFill>
              <a:srgbClr val="DC1E35"/>
            </a:solidFill>
          </a:ln>
        </p:spPr>
        <p:style>
          <a:lnRef idx="1">
            <a:schemeClr val="accent1"/>
          </a:lnRef>
          <a:fillRef idx="0">
            <a:schemeClr val="accent1"/>
          </a:fillRef>
          <a:effectRef idx="0">
            <a:schemeClr val="accent1"/>
          </a:effectRef>
          <a:fontRef idx="minor">
            <a:schemeClr val="tx1"/>
          </a:fontRef>
        </p:style>
      </p:cxnSp>
      <p:pic>
        <p:nvPicPr>
          <p:cNvPr id="43" name="Graphic 42">
            <a:extLst>
              <a:ext uri="{FF2B5EF4-FFF2-40B4-BE49-F238E27FC236}">
                <a16:creationId xmlns:a16="http://schemas.microsoft.com/office/drawing/2014/main" id="{F8282668-0591-0946-806F-4B6A27F56C73}"/>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322439" y="321138"/>
            <a:ext cx="1884326" cy="406202"/>
          </a:xfrm>
          <a:prstGeom prst="rect">
            <a:avLst/>
          </a:prstGeom>
        </p:spPr>
      </p:pic>
      <p:pic>
        <p:nvPicPr>
          <p:cNvPr id="44" name="Graphic 43">
            <a:extLst>
              <a:ext uri="{FF2B5EF4-FFF2-40B4-BE49-F238E27FC236}">
                <a16:creationId xmlns:a16="http://schemas.microsoft.com/office/drawing/2014/main" id="{3B0E865A-1CD1-1C4B-A488-ACAAD5B64CF8}"/>
              </a:ext>
            </a:extLst>
          </p:cNvPr>
          <p:cNvPicPr>
            <a:picLocks noChangeAspect="1"/>
          </p:cNvPicPr>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480395" y="6305029"/>
            <a:ext cx="1392353" cy="117996"/>
          </a:xfrm>
          <a:prstGeom prst="rect">
            <a:avLst/>
          </a:prstGeom>
        </p:spPr>
      </p:pic>
      <p:sp>
        <p:nvSpPr>
          <p:cNvPr id="3" name="TextBox 2">
            <a:extLst>
              <a:ext uri="{FF2B5EF4-FFF2-40B4-BE49-F238E27FC236}">
                <a16:creationId xmlns:a16="http://schemas.microsoft.com/office/drawing/2014/main" id="{141E6005-1F0E-0181-8CAD-4D45CE499724}"/>
              </a:ext>
            </a:extLst>
          </p:cNvPr>
          <p:cNvSpPr txBox="1"/>
          <p:nvPr/>
        </p:nvSpPr>
        <p:spPr>
          <a:xfrm>
            <a:off x="1519717" y="2494267"/>
            <a:ext cx="2733441" cy="461665"/>
          </a:xfrm>
          <a:prstGeom prst="rect">
            <a:avLst/>
          </a:prstGeom>
          <a:noFill/>
        </p:spPr>
        <p:txBody>
          <a:bodyPr wrap="none" rtlCol="0">
            <a:spAutoFit/>
          </a:bodyPr>
          <a:lstStyle/>
          <a:p>
            <a:r>
              <a:rPr lang="en-US" sz="2400" b="0" dirty="0" err="1">
                <a:solidFill>
                  <a:srgbClr val="82AAFF"/>
                </a:solidFill>
                <a:effectLst/>
                <a:latin typeface="Consolas" panose="020B0609020204030204" pitchFamily="49" charset="0"/>
              </a:rPr>
              <a:t>useTransition</a:t>
            </a:r>
            <a:r>
              <a:rPr lang="en-US" sz="2400" b="0" dirty="0">
                <a:solidFill>
                  <a:srgbClr val="82AAFF"/>
                </a:solidFill>
                <a:effectLst/>
                <a:latin typeface="Consolas" panose="020B0609020204030204" pitchFamily="49" charset="0"/>
              </a:rPr>
              <a:t>()</a:t>
            </a:r>
            <a:endParaRPr lang="en-US" sz="2400" dirty="0"/>
          </a:p>
        </p:txBody>
      </p:sp>
      <p:sp>
        <p:nvSpPr>
          <p:cNvPr id="4" name="TextBox 3">
            <a:extLst>
              <a:ext uri="{FF2B5EF4-FFF2-40B4-BE49-F238E27FC236}">
                <a16:creationId xmlns:a16="http://schemas.microsoft.com/office/drawing/2014/main" id="{9B523C92-EC9E-974E-A849-9D0C1EF11B03}"/>
              </a:ext>
            </a:extLst>
          </p:cNvPr>
          <p:cNvSpPr txBox="1"/>
          <p:nvPr/>
        </p:nvSpPr>
        <p:spPr>
          <a:xfrm>
            <a:off x="1487549" y="3329392"/>
            <a:ext cx="2903359" cy="461665"/>
          </a:xfrm>
          <a:prstGeom prst="rect">
            <a:avLst/>
          </a:prstGeom>
          <a:noFill/>
        </p:spPr>
        <p:txBody>
          <a:bodyPr wrap="none" rtlCol="0">
            <a:spAutoFit/>
          </a:bodyPr>
          <a:lstStyle/>
          <a:p>
            <a:r>
              <a:rPr lang="en-US" sz="2400" b="0" dirty="0" err="1">
                <a:solidFill>
                  <a:srgbClr val="82AAFF"/>
                </a:solidFill>
                <a:effectLst/>
                <a:latin typeface="Consolas" panose="020B0609020204030204" pitchFamily="49" charset="0"/>
              </a:rPr>
              <a:t>useActionState</a:t>
            </a:r>
            <a:r>
              <a:rPr lang="en-US" sz="2400" b="0" dirty="0">
                <a:solidFill>
                  <a:srgbClr val="82AAFF"/>
                </a:solidFill>
                <a:effectLst/>
                <a:latin typeface="Consolas" panose="020B0609020204030204" pitchFamily="49" charset="0"/>
              </a:rPr>
              <a:t>()</a:t>
            </a:r>
            <a:endParaRPr lang="en-US" sz="2400" dirty="0"/>
          </a:p>
        </p:txBody>
      </p:sp>
      <p:sp>
        <p:nvSpPr>
          <p:cNvPr id="5" name="TextBox 4">
            <a:extLst>
              <a:ext uri="{FF2B5EF4-FFF2-40B4-BE49-F238E27FC236}">
                <a16:creationId xmlns:a16="http://schemas.microsoft.com/office/drawing/2014/main" id="{C8762DD4-A3DB-582C-B2F0-2F9D8260C23D}"/>
              </a:ext>
            </a:extLst>
          </p:cNvPr>
          <p:cNvSpPr txBox="1"/>
          <p:nvPr/>
        </p:nvSpPr>
        <p:spPr>
          <a:xfrm>
            <a:off x="1487549" y="4126416"/>
            <a:ext cx="2733441" cy="461665"/>
          </a:xfrm>
          <a:prstGeom prst="rect">
            <a:avLst/>
          </a:prstGeom>
          <a:noFill/>
        </p:spPr>
        <p:txBody>
          <a:bodyPr wrap="none" rtlCol="0">
            <a:spAutoFit/>
          </a:bodyPr>
          <a:lstStyle/>
          <a:p>
            <a:r>
              <a:rPr lang="en-US" sz="2400" b="0" dirty="0" err="1">
                <a:solidFill>
                  <a:srgbClr val="82AAFF"/>
                </a:solidFill>
                <a:effectLst/>
                <a:latin typeface="Consolas" panose="020B0609020204030204" pitchFamily="49" charset="0"/>
              </a:rPr>
              <a:t>useOptimistic</a:t>
            </a:r>
            <a:r>
              <a:rPr lang="en-US" sz="2400" b="0" dirty="0">
                <a:solidFill>
                  <a:srgbClr val="82AAFF"/>
                </a:solidFill>
                <a:effectLst/>
                <a:latin typeface="Consolas" panose="020B0609020204030204" pitchFamily="49" charset="0"/>
              </a:rPr>
              <a:t>()</a:t>
            </a:r>
            <a:endParaRPr lang="en-US" sz="2400" dirty="0"/>
          </a:p>
        </p:txBody>
      </p:sp>
      <p:cxnSp>
        <p:nvCxnSpPr>
          <p:cNvPr id="6" name="Straight Connector 5">
            <a:extLst>
              <a:ext uri="{FF2B5EF4-FFF2-40B4-BE49-F238E27FC236}">
                <a16:creationId xmlns:a16="http://schemas.microsoft.com/office/drawing/2014/main" id="{AB2E47B1-F775-AE07-CA44-A4729E6FE974}"/>
              </a:ext>
            </a:extLst>
          </p:cNvPr>
          <p:cNvCxnSpPr>
            <a:cxnSpLocks/>
          </p:cNvCxnSpPr>
          <p:nvPr/>
        </p:nvCxnSpPr>
        <p:spPr>
          <a:xfrm>
            <a:off x="5662050" y="960662"/>
            <a:ext cx="381208" cy="0"/>
          </a:xfrm>
          <a:prstGeom prst="line">
            <a:avLst/>
          </a:prstGeom>
          <a:ln w="22225">
            <a:solidFill>
              <a:srgbClr val="DC1E35"/>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83B8822C-7B7E-9D00-2028-A0D565AC47B7}"/>
              </a:ext>
            </a:extLst>
          </p:cNvPr>
          <p:cNvSpPr txBox="1"/>
          <p:nvPr/>
        </p:nvSpPr>
        <p:spPr>
          <a:xfrm>
            <a:off x="4893898" y="170296"/>
            <a:ext cx="1917513" cy="707886"/>
          </a:xfrm>
          <a:prstGeom prst="rect">
            <a:avLst/>
          </a:prstGeom>
          <a:noFill/>
        </p:spPr>
        <p:txBody>
          <a:bodyPr wrap="none" rtlCol="0">
            <a:spAutoFit/>
          </a:bodyPr>
          <a:lstStyle/>
          <a:p>
            <a:pPr algn="ctr"/>
            <a:r>
              <a:rPr lang="en-US" sz="4000" dirty="0">
                <a:solidFill>
                  <a:srgbClr val="DC1E35"/>
                </a:solidFill>
                <a:latin typeface="Core Sans M 35 Light" panose="020F0303030302020204" pitchFamily="34" charset="0"/>
              </a:rPr>
              <a:t>Actions</a:t>
            </a:r>
            <a:endParaRPr lang="en-US" sz="4000" dirty="0">
              <a:solidFill>
                <a:srgbClr val="4A5267"/>
              </a:solidFill>
              <a:latin typeface="Core Sans M 35 Light" panose="020F0303030302020204" pitchFamily="34" charset="0"/>
            </a:endParaRPr>
          </a:p>
        </p:txBody>
      </p:sp>
      <p:sp>
        <p:nvSpPr>
          <p:cNvPr id="9" name="TextBox 8">
            <a:extLst>
              <a:ext uri="{FF2B5EF4-FFF2-40B4-BE49-F238E27FC236}">
                <a16:creationId xmlns:a16="http://schemas.microsoft.com/office/drawing/2014/main" id="{78F5E3AC-2C53-23D4-31C1-9D5C53A18513}"/>
              </a:ext>
            </a:extLst>
          </p:cNvPr>
          <p:cNvSpPr txBox="1"/>
          <p:nvPr/>
        </p:nvSpPr>
        <p:spPr>
          <a:xfrm>
            <a:off x="6255972" y="3334559"/>
            <a:ext cx="2733441" cy="461665"/>
          </a:xfrm>
          <a:prstGeom prst="rect">
            <a:avLst/>
          </a:prstGeom>
          <a:noFill/>
        </p:spPr>
        <p:txBody>
          <a:bodyPr wrap="none" rtlCol="0">
            <a:spAutoFit/>
          </a:bodyPr>
          <a:lstStyle/>
          <a:p>
            <a:r>
              <a:rPr lang="en-US" sz="2400" b="1" dirty="0" err="1">
                <a:solidFill>
                  <a:schemeClr val="tx1">
                    <a:lumMod val="75000"/>
                    <a:lumOff val="25000"/>
                  </a:schemeClr>
                </a:solidFill>
                <a:effectLst/>
                <a:latin typeface="Consolas" panose="020B0609020204030204" pitchFamily="49" charset="0"/>
              </a:rPr>
              <a:t>useFormStatus</a:t>
            </a:r>
            <a:r>
              <a:rPr lang="en-US" sz="2400" b="1" dirty="0">
                <a:solidFill>
                  <a:schemeClr val="tx1">
                    <a:lumMod val="75000"/>
                    <a:lumOff val="25000"/>
                  </a:schemeClr>
                </a:solidFill>
                <a:effectLst/>
                <a:latin typeface="Consolas" panose="020B0609020204030204" pitchFamily="49" charset="0"/>
              </a:rPr>
              <a:t>()</a:t>
            </a:r>
            <a:endParaRPr lang="en-US" sz="2400" b="1" dirty="0">
              <a:solidFill>
                <a:schemeClr val="tx1">
                  <a:lumMod val="75000"/>
                  <a:lumOff val="25000"/>
                </a:schemeClr>
              </a:solidFill>
            </a:endParaRPr>
          </a:p>
        </p:txBody>
      </p:sp>
      <p:sp>
        <p:nvSpPr>
          <p:cNvPr id="10" name="TextBox 9">
            <a:extLst>
              <a:ext uri="{FF2B5EF4-FFF2-40B4-BE49-F238E27FC236}">
                <a16:creationId xmlns:a16="http://schemas.microsoft.com/office/drawing/2014/main" id="{3B96AA3F-84DF-E23E-9982-114DF1DC4DDD}"/>
              </a:ext>
            </a:extLst>
          </p:cNvPr>
          <p:cNvSpPr txBox="1"/>
          <p:nvPr/>
        </p:nvSpPr>
        <p:spPr>
          <a:xfrm>
            <a:off x="6255972" y="2494266"/>
            <a:ext cx="3413114" cy="461665"/>
          </a:xfrm>
          <a:prstGeom prst="rect">
            <a:avLst/>
          </a:prstGeom>
          <a:noFill/>
        </p:spPr>
        <p:txBody>
          <a:bodyPr wrap="none" rtlCol="0">
            <a:spAutoFit/>
          </a:bodyPr>
          <a:lstStyle/>
          <a:p>
            <a:r>
              <a:rPr lang="en-US" sz="2400" b="0" dirty="0">
                <a:solidFill>
                  <a:srgbClr val="89DDFF"/>
                </a:solidFill>
                <a:effectLst/>
                <a:latin typeface="Consolas" panose="020B0609020204030204" pitchFamily="49" charset="0"/>
              </a:rPr>
              <a:t>&lt;</a:t>
            </a:r>
            <a:r>
              <a:rPr lang="en-US" sz="2400" b="0" dirty="0">
                <a:solidFill>
                  <a:srgbClr val="F07178"/>
                </a:solidFill>
                <a:effectLst/>
                <a:latin typeface="Consolas" panose="020B0609020204030204" pitchFamily="49" charset="0"/>
              </a:rPr>
              <a:t>form </a:t>
            </a:r>
            <a:r>
              <a:rPr lang="en-US" sz="2400" b="0" dirty="0">
                <a:solidFill>
                  <a:srgbClr val="C792EA"/>
                </a:solidFill>
                <a:effectLst/>
                <a:latin typeface="Consolas" panose="020B0609020204030204" pitchFamily="49" charset="0"/>
              </a:rPr>
              <a:t>action</a:t>
            </a:r>
            <a:r>
              <a:rPr lang="en-US" sz="2400" b="0" dirty="0">
                <a:solidFill>
                  <a:schemeClr val="accent2">
                    <a:lumMod val="40000"/>
                    <a:lumOff val="60000"/>
                  </a:schemeClr>
                </a:solidFill>
                <a:effectLst/>
                <a:latin typeface="Consolas" panose="020B0609020204030204" pitchFamily="49" charset="0"/>
              </a:rPr>
              <a:t>=</a:t>
            </a:r>
            <a:r>
              <a:rPr lang="en-US" sz="2400" b="0" dirty="0">
                <a:solidFill>
                  <a:schemeClr val="bg1">
                    <a:lumMod val="65000"/>
                  </a:schemeClr>
                </a:solidFill>
                <a:effectLst/>
                <a:latin typeface="Consolas" panose="020B0609020204030204" pitchFamily="49" charset="0"/>
              </a:rPr>
              <a:t>{...}</a:t>
            </a:r>
            <a:r>
              <a:rPr lang="en-US" sz="2400" b="0" dirty="0">
                <a:solidFill>
                  <a:schemeClr val="accent2">
                    <a:lumMod val="40000"/>
                    <a:lumOff val="60000"/>
                  </a:schemeClr>
                </a:solidFill>
                <a:effectLst/>
                <a:latin typeface="Consolas" panose="020B0609020204030204" pitchFamily="49" charset="0"/>
              </a:rPr>
              <a:t>&gt;</a:t>
            </a:r>
          </a:p>
        </p:txBody>
      </p:sp>
    </p:spTree>
    <p:extLst>
      <p:ext uri="{BB962C8B-B14F-4D97-AF65-F5344CB8AC3E}">
        <p14:creationId xmlns:p14="http://schemas.microsoft.com/office/powerpoint/2010/main" val="15702249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extBox 33">
            <a:extLst>
              <a:ext uri="{FF2B5EF4-FFF2-40B4-BE49-F238E27FC236}">
                <a16:creationId xmlns:a16="http://schemas.microsoft.com/office/drawing/2014/main" id="{D8B89413-A466-4A46-B080-2A0F2354137A}"/>
              </a:ext>
            </a:extLst>
          </p:cNvPr>
          <p:cNvSpPr txBox="1"/>
          <p:nvPr/>
        </p:nvSpPr>
        <p:spPr>
          <a:xfrm>
            <a:off x="11482248" y="6224947"/>
            <a:ext cx="348173" cy="276999"/>
          </a:xfrm>
          <a:prstGeom prst="rect">
            <a:avLst/>
          </a:prstGeom>
          <a:noFill/>
        </p:spPr>
        <p:txBody>
          <a:bodyPr wrap="none" rtlCol="0">
            <a:spAutoFit/>
          </a:bodyPr>
          <a:lstStyle/>
          <a:p>
            <a:pPr algn="r"/>
            <a:fld id="{3D84D9FA-1F41-744C-B738-DD7336045975}" type="slidenum">
              <a:rPr lang="en-US" sz="1200" smtClean="0">
                <a:latin typeface="Core Sans M 35 Light" panose="020F0303030302020204" pitchFamily="34" charset="0"/>
              </a:rPr>
              <a:t>59</a:t>
            </a:fld>
            <a:endParaRPr lang="en-US" sz="1200">
              <a:latin typeface="Core Sans M 35 Light" panose="020F0303030302020204" pitchFamily="34" charset="0"/>
            </a:endParaRPr>
          </a:p>
        </p:txBody>
      </p:sp>
      <p:cxnSp>
        <p:nvCxnSpPr>
          <p:cNvPr id="35" name="Straight Connector 34">
            <a:extLst>
              <a:ext uri="{FF2B5EF4-FFF2-40B4-BE49-F238E27FC236}">
                <a16:creationId xmlns:a16="http://schemas.microsoft.com/office/drawing/2014/main" id="{A7ABFCCF-4F37-5D49-97D4-1C0B45AE6005}"/>
              </a:ext>
            </a:extLst>
          </p:cNvPr>
          <p:cNvCxnSpPr>
            <a:cxnSpLocks/>
          </p:cNvCxnSpPr>
          <p:nvPr/>
        </p:nvCxnSpPr>
        <p:spPr>
          <a:xfrm>
            <a:off x="11857528" y="321138"/>
            <a:ext cx="0" cy="361771"/>
          </a:xfrm>
          <a:prstGeom prst="line">
            <a:avLst/>
          </a:prstGeom>
          <a:ln w="12700">
            <a:solidFill>
              <a:srgbClr val="DC1E35"/>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F3BD5120-9210-6143-9F69-7DC8DEF4E083}"/>
              </a:ext>
            </a:extLst>
          </p:cNvPr>
          <p:cNvCxnSpPr>
            <a:cxnSpLocks/>
          </p:cNvCxnSpPr>
          <p:nvPr/>
        </p:nvCxnSpPr>
        <p:spPr>
          <a:xfrm>
            <a:off x="11857528" y="6175091"/>
            <a:ext cx="0" cy="361771"/>
          </a:xfrm>
          <a:prstGeom prst="line">
            <a:avLst/>
          </a:prstGeom>
          <a:ln w="12700">
            <a:solidFill>
              <a:srgbClr val="DC1E35"/>
            </a:solidFill>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669129D9-1016-334A-8732-4B49B4E4647F}"/>
              </a:ext>
            </a:extLst>
          </p:cNvPr>
          <p:cNvSpPr txBox="1"/>
          <p:nvPr/>
        </p:nvSpPr>
        <p:spPr>
          <a:xfrm>
            <a:off x="10328791" y="365568"/>
            <a:ext cx="1501630" cy="276999"/>
          </a:xfrm>
          <a:prstGeom prst="rect">
            <a:avLst/>
          </a:prstGeom>
          <a:noFill/>
        </p:spPr>
        <p:txBody>
          <a:bodyPr wrap="none" rtlCol="0">
            <a:spAutoFit/>
          </a:bodyPr>
          <a:lstStyle/>
          <a:p>
            <a:pPr algn="r"/>
            <a:r>
              <a:rPr lang="en-US" sz="1200" dirty="0">
                <a:solidFill>
                  <a:srgbClr val="DC1E35"/>
                </a:solidFill>
                <a:latin typeface="Core Sans M 55 Medium" panose="020F0603030302020204" pitchFamily="34" charset="0"/>
              </a:rPr>
              <a:t>React 19 </a:t>
            </a:r>
            <a:r>
              <a:rPr lang="en-US" sz="1200" dirty="0">
                <a:solidFill>
                  <a:srgbClr val="4A5267"/>
                </a:solidFill>
                <a:latin typeface="Core Sans M 35 Light" panose="020F0303030302020204" pitchFamily="34" charset="0"/>
              </a:rPr>
              <a:t>– Actions</a:t>
            </a:r>
          </a:p>
        </p:txBody>
      </p:sp>
      <p:cxnSp>
        <p:nvCxnSpPr>
          <p:cNvPr id="39" name="Straight Connector 38">
            <a:extLst>
              <a:ext uri="{FF2B5EF4-FFF2-40B4-BE49-F238E27FC236}">
                <a16:creationId xmlns:a16="http://schemas.microsoft.com/office/drawing/2014/main" id="{47A1194E-6020-524B-A700-6A1191C1771D}"/>
              </a:ext>
            </a:extLst>
          </p:cNvPr>
          <p:cNvCxnSpPr>
            <a:cxnSpLocks/>
          </p:cNvCxnSpPr>
          <p:nvPr/>
        </p:nvCxnSpPr>
        <p:spPr>
          <a:xfrm>
            <a:off x="351327" y="6178826"/>
            <a:ext cx="0" cy="361771"/>
          </a:xfrm>
          <a:prstGeom prst="line">
            <a:avLst/>
          </a:prstGeom>
          <a:ln w="12700">
            <a:solidFill>
              <a:srgbClr val="DC1E35"/>
            </a:solidFill>
          </a:ln>
        </p:spPr>
        <p:style>
          <a:lnRef idx="1">
            <a:schemeClr val="accent1"/>
          </a:lnRef>
          <a:fillRef idx="0">
            <a:schemeClr val="accent1"/>
          </a:fillRef>
          <a:effectRef idx="0">
            <a:schemeClr val="accent1"/>
          </a:effectRef>
          <a:fontRef idx="minor">
            <a:schemeClr val="tx1"/>
          </a:fontRef>
        </p:style>
      </p:cxnSp>
      <p:pic>
        <p:nvPicPr>
          <p:cNvPr id="43" name="Graphic 42">
            <a:extLst>
              <a:ext uri="{FF2B5EF4-FFF2-40B4-BE49-F238E27FC236}">
                <a16:creationId xmlns:a16="http://schemas.microsoft.com/office/drawing/2014/main" id="{F8282668-0591-0946-806F-4B6A27F56C73}"/>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322439" y="321138"/>
            <a:ext cx="1884326" cy="406202"/>
          </a:xfrm>
          <a:prstGeom prst="rect">
            <a:avLst/>
          </a:prstGeom>
        </p:spPr>
      </p:pic>
      <p:pic>
        <p:nvPicPr>
          <p:cNvPr id="44" name="Graphic 43">
            <a:extLst>
              <a:ext uri="{FF2B5EF4-FFF2-40B4-BE49-F238E27FC236}">
                <a16:creationId xmlns:a16="http://schemas.microsoft.com/office/drawing/2014/main" id="{3B0E865A-1CD1-1C4B-A488-ACAAD5B64CF8}"/>
              </a:ext>
            </a:extLst>
          </p:cNvPr>
          <p:cNvPicPr>
            <a:picLocks noChangeAspect="1"/>
          </p:cNvPicPr>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480395" y="6305029"/>
            <a:ext cx="1392353" cy="117996"/>
          </a:xfrm>
          <a:prstGeom prst="rect">
            <a:avLst/>
          </a:prstGeom>
        </p:spPr>
      </p:pic>
      <p:cxnSp>
        <p:nvCxnSpPr>
          <p:cNvPr id="6" name="Straight Connector 5">
            <a:extLst>
              <a:ext uri="{FF2B5EF4-FFF2-40B4-BE49-F238E27FC236}">
                <a16:creationId xmlns:a16="http://schemas.microsoft.com/office/drawing/2014/main" id="{AB2E47B1-F775-AE07-CA44-A4729E6FE974}"/>
              </a:ext>
            </a:extLst>
          </p:cNvPr>
          <p:cNvCxnSpPr>
            <a:cxnSpLocks/>
          </p:cNvCxnSpPr>
          <p:nvPr/>
        </p:nvCxnSpPr>
        <p:spPr>
          <a:xfrm>
            <a:off x="5714792" y="1160687"/>
            <a:ext cx="381208" cy="0"/>
          </a:xfrm>
          <a:prstGeom prst="line">
            <a:avLst/>
          </a:prstGeom>
          <a:ln w="22225">
            <a:solidFill>
              <a:srgbClr val="DC1E35"/>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83B8822C-7B7E-9D00-2028-A0D565AC47B7}"/>
              </a:ext>
            </a:extLst>
          </p:cNvPr>
          <p:cNvSpPr txBox="1"/>
          <p:nvPr/>
        </p:nvSpPr>
        <p:spPr>
          <a:xfrm>
            <a:off x="4972657" y="373397"/>
            <a:ext cx="1917513" cy="707886"/>
          </a:xfrm>
          <a:prstGeom prst="rect">
            <a:avLst/>
          </a:prstGeom>
          <a:noFill/>
        </p:spPr>
        <p:txBody>
          <a:bodyPr wrap="none" rtlCol="0">
            <a:spAutoFit/>
          </a:bodyPr>
          <a:lstStyle/>
          <a:p>
            <a:pPr algn="ctr"/>
            <a:r>
              <a:rPr lang="en-US" sz="4000" dirty="0">
                <a:solidFill>
                  <a:srgbClr val="DC1E35"/>
                </a:solidFill>
                <a:latin typeface="Core Sans M 35 Light" panose="020F0303030302020204" pitchFamily="34" charset="0"/>
              </a:rPr>
              <a:t>Actions</a:t>
            </a:r>
            <a:endParaRPr lang="en-US" sz="4000" dirty="0">
              <a:solidFill>
                <a:srgbClr val="4A5267"/>
              </a:solidFill>
              <a:latin typeface="Core Sans M 35 Light" panose="020F0303030302020204" pitchFamily="34" charset="0"/>
            </a:endParaRPr>
          </a:p>
        </p:txBody>
      </p:sp>
      <p:grpSp>
        <p:nvGrpSpPr>
          <p:cNvPr id="8" name="Group 7">
            <a:extLst>
              <a:ext uri="{FF2B5EF4-FFF2-40B4-BE49-F238E27FC236}">
                <a16:creationId xmlns:a16="http://schemas.microsoft.com/office/drawing/2014/main" id="{0D4E8735-1899-A6E4-4E25-596D3215A5C4}"/>
              </a:ext>
            </a:extLst>
          </p:cNvPr>
          <p:cNvGrpSpPr/>
          <p:nvPr/>
        </p:nvGrpSpPr>
        <p:grpSpPr>
          <a:xfrm>
            <a:off x="7971692" y="1512704"/>
            <a:ext cx="3535690" cy="4257675"/>
            <a:chOff x="6646535" y="923925"/>
            <a:chExt cx="3535690" cy="4257675"/>
          </a:xfrm>
        </p:grpSpPr>
        <p:grpSp>
          <p:nvGrpSpPr>
            <p:cNvPr id="10" name="Group 9">
              <a:extLst>
                <a:ext uri="{FF2B5EF4-FFF2-40B4-BE49-F238E27FC236}">
                  <a16:creationId xmlns:a16="http://schemas.microsoft.com/office/drawing/2014/main" id="{550981BB-6953-A739-5983-01B210F30708}"/>
                </a:ext>
              </a:extLst>
            </p:cNvPr>
            <p:cNvGrpSpPr/>
            <p:nvPr/>
          </p:nvGrpSpPr>
          <p:grpSpPr>
            <a:xfrm>
              <a:off x="6646535" y="923925"/>
              <a:ext cx="3535690" cy="4257675"/>
              <a:chOff x="2934627" y="1449324"/>
              <a:chExt cx="4590885" cy="5143500"/>
            </a:xfrm>
          </p:grpSpPr>
          <p:sp>
            <p:nvSpPr>
              <p:cNvPr id="18" name="Rectangle: Rounded Corners 17">
                <a:extLst>
                  <a:ext uri="{FF2B5EF4-FFF2-40B4-BE49-F238E27FC236}">
                    <a16:creationId xmlns:a16="http://schemas.microsoft.com/office/drawing/2014/main" id="{DE53B262-034A-2A93-22E1-DC8CAB1BFB0B}"/>
                  </a:ext>
                </a:extLst>
              </p:cNvPr>
              <p:cNvSpPr/>
              <p:nvPr/>
            </p:nvSpPr>
            <p:spPr>
              <a:xfrm>
                <a:off x="2934627" y="1597543"/>
                <a:ext cx="4590885" cy="4995281"/>
              </a:xfrm>
              <a:prstGeom prst="roundRect">
                <a:avLst>
                  <a:gd name="adj" fmla="val 3005"/>
                </a:avLst>
              </a:prstGeom>
              <a:solidFill>
                <a:schemeClr val="bg1">
                  <a:lumMod val="95000"/>
                </a:schemeClr>
              </a:solidFill>
              <a:ln w="38100">
                <a:solidFill>
                  <a:srgbClr val="4A526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Top Corners Rounded 18">
                <a:extLst>
                  <a:ext uri="{FF2B5EF4-FFF2-40B4-BE49-F238E27FC236}">
                    <a16:creationId xmlns:a16="http://schemas.microsoft.com/office/drawing/2014/main" id="{66D3BDF7-1E04-DD7E-09AF-2DF25C6C4923}"/>
                  </a:ext>
                </a:extLst>
              </p:cNvPr>
              <p:cNvSpPr/>
              <p:nvPr/>
            </p:nvSpPr>
            <p:spPr>
              <a:xfrm>
                <a:off x="2934627" y="1449324"/>
                <a:ext cx="4590885" cy="430761"/>
              </a:xfrm>
              <a:prstGeom prst="round2SameRect">
                <a:avLst>
                  <a:gd name="adj1" fmla="val 16000"/>
                  <a:gd name="adj2" fmla="val 0"/>
                </a:avLst>
              </a:prstGeom>
              <a:solidFill>
                <a:schemeClr val="bg1">
                  <a:lumMod val="85000"/>
                </a:schemeClr>
              </a:solidFill>
              <a:ln w="38100">
                <a:solidFill>
                  <a:srgbClr val="4A526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Multiplication Sign 19">
                <a:extLst>
                  <a:ext uri="{FF2B5EF4-FFF2-40B4-BE49-F238E27FC236}">
                    <a16:creationId xmlns:a16="http://schemas.microsoft.com/office/drawing/2014/main" id="{D0B648DC-73B2-84A0-5502-640873DB281C}"/>
                  </a:ext>
                </a:extLst>
              </p:cNvPr>
              <p:cNvSpPr/>
              <p:nvPr/>
            </p:nvSpPr>
            <p:spPr>
              <a:xfrm>
                <a:off x="7129116" y="1534178"/>
                <a:ext cx="279601" cy="264145"/>
              </a:xfrm>
              <a:prstGeom prst="mathMultiply">
                <a:avLst/>
              </a:prstGeom>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1FA57FEB-A317-C55D-0959-59559C8896DD}"/>
                  </a:ext>
                </a:extLst>
              </p:cNvPr>
              <p:cNvSpPr/>
              <p:nvPr/>
            </p:nvSpPr>
            <p:spPr>
              <a:xfrm>
                <a:off x="6839237" y="1569693"/>
                <a:ext cx="209356" cy="178145"/>
              </a:xfrm>
              <a:prstGeom prst="ellipse">
                <a:avLst/>
              </a:prstGeom>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Rectangle 10">
              <a:extLst>
                <a:ext uri="{FF2B5EF4-FFF2-40B4-BE49-F238E27FC236}">
                  <a16:creationId xmlns:a16="http://schemas.microsoft.com/office/drawing/2014/main" id="{12AF5ECA-BAD5-16F4-4308-5225C2B1A74D}"/>
                </a:ext>
              </a:extLst>
            </p:cNvPr>
            <p:cNvSpPr/>
            <p:nvPr/>
          </p:nvSpPr>
          <p:spPr>
            <a:xfrm>
              <a:off x="6949909" y="2128542"/>
              <a:ext cx="2871788" cy="361950"/>
            </a:xfrm>
            <a:prstGeom prst="rect">
              <a:avLst/>
            </a:prstGeom>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4A5267"/>
                  </a:solidFill>
                </a:rPr>
                <a:t>Jerecho</a:t>
              </a:r>
            </a:p>
          </p:txBody>
        </p:sp>
        <p:sp>
          <p:nvSpPr>
            <p:cNvPr id="12" name="Rectangle 11">
              <a:extLst>
                <a:ext uri="{FF2B5EF4-FFF2-40B4-BE49-F238E27FC236}">
                  <a16:creationId xmlns:a16="http://schemas.microsoft.com/office/drawing/2014/main" id="{4DCA5AB5-AD80-1AFE-17D1-ED4AFE53CB21}"/>
                </a:ext>
              </a:extLst>
            </p:cNvPr>
            <p:cNvSpPr/>
            <p:nvPr/>
          </p:nvSpPr>
          <p:spPr>
            <a:xfrm>
              <a:off x="6949909" y="2894191"/>
              <a:ext cx="2871788" cy="361950"/>
            </a:xfrm>
            <a:prstGeom prst="rect">
              <a:avLst/>
            </a:prstGeom>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482B5B0D-25CE-DB29-AD0C-071BFFAC8FB2}"/>
                </a:ext>
              </a:extLst>
            </p:cNvPr>
            <p:cNvCxnSpPr>
              <a:cxnSpLocks/>
            </p:cNvCxnSpPr>
            <p:nvPr/>
          </p:nvCxnSpPr>
          <p:spPr>
            <a:xfrm>
              <a:off x="6949909" y="2729560"/>
              <a:ext cx="812005" cy="0"/>
            </a:xfrm>
            <a:prstGeom prst="line">
              <a:avLst/>
            </a:prstGeom>
            <a:ln w="38100">
              <a:solidFill>
                <a:srgbClr val="4A5267"/>
              </a:solidFill>
            </a:ln>
          </p:spPr>
          <p:style>
            <a:lnRef idx="1">
              <a:schemeClr val="accent1"/>
            </a:lnRef>
            <a:fillRef idx="0">
              <a:schemeClr val="accent1"/>
            </a:fillRef>
            <a:effectRef idx="0">
              <a:schemeClr val="accent1"/>
            </a:effectRef>
            <a:fontRef idx="minor">
              <a:schemeClr val="tx1"/>
            </a:fontRef>
          </p:style>
        </p:cxnSp>
        <p:sp>
          <p:nvSpPr>
            <p:cNvPr id="14" name="Rectangle: Rounded Corners 13">
              <a:extLst>
                <a:ext uri="{FF2B5EF4-FFF2-40B4-BE49-F238E27FC236}">
                  <a16:creationId xmlns:a16="http://schemas.microsoft.com/office/drawing/2014/main" id="{CEEEEE7B-8619-3810-74C4-CF7B82A007FA}"/>
                </a:ext>
              </a:extLst>
            </p:cNvPr>
            <p:cNvSpPr/>
            <p:nvPr/>
          </p:nvSpPr>
          <p:spPr>
            <a:xfrm>
              <a:off x="7538078" y="4484157"/>
              <a:ext cx="1695450" cy="361950"/>
            </a:xfrm>
            <a:prstGeom prst="roundRect">
              <a:avLst/>
            </a:prstGeom>
            <a:solidFill>
              <a:schemeClr val="bg1">
                <a:lumMod val="95000"/>
              </a:schemeClr>
            </a:solidFill>
            <a:ln w="38100">
              <a:solidFill>
                <a:srgbClr val="4A526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4A5267"/>
                  </a:solidFill>
                  <a:latin typeface="Berlin Sans FB" panose="020E0602020502020306" pitchFamily="34" charset="0"/>
                </a:rPr>
                <a:t>SUBMIT</a:t>
              </a:r>
            </a:p>
          </p:txBody>
        </p:sp>
        <p:sp>
          <p:nvSpPr>
            <p:cNvPr id="15" name="Rectangle 14">
              <a:extLst>
                <a:ext uri="{FF2B5EF4-FFF2-40B4-BE49-F238E27FC236}">
                  <a16:creationId xmlns:a16="http://schemas.microsoft.com/office/drawing/2014/main" id="{1AC3887D-EADE-1748-3556-8819BA8C4A91}"/>
                </a:ext>
              </a:extLst>
            </p:cNvPr>
            <p:cNvSpPr/>
            <p:nvPr/>
          </p:nvSpPr>
          <p:spPr>
            <a:xfrm>
              <a:off x="6949911" y="3695699"/>
              <a:ext cx="2871788" cy="361950"/>
            </a:xfrm>
            <a:prstGeom prst="rect">
              <a:avLst/>
            </a:prstGeom>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5">
              <a:extLst>
                <a:ext uri="{FF2B5EF4-FFF2-40B4-BE49-F238E27FC236}">
                  <a16:creationId xmlns:a16="http://schemas.microsoft.com/office/drawing/2014/main" id="{08F1A02B-5C82-668D-C3B9-182F7E880F0E}"/>
                </a:ext>
              </a:extLst>
            </p:cNvPr>
            <p:cNvCxnSpPr>
              <a:cxnSpLocks/>
            </p:cNvCxnSpPr>
            <p:nvPr/>
          </p:nvCxnSpPr>
          <p:spPr>
            <a:xfrm>
              <a:off x="6949910" y="3558235"/>
              <a:ext cx="812005" cy="0"/>
            </a:xfrm>
            <a:prstGeom prst="line">
              <a:avLst/>
            </a:prstGeom>
            <a:ln w="38100">
              <a:solidFill>
                <a:srgbClr val="4A5267"/>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9B4C7AB2-3082-752D-C2E4-A6D08B4A6060}"/>
                </a:ext>
              </a:extLst>
            </p:cNvPr>
            <p:cNvSpPr txBox="1"/>
            <p:nvPr/>
          </p:nvSpPr>
          <p:spPr>
            <a:xfrm>
              <a:off x="8024167" y="1429584"/>
              <a:ext cx="723275" cy="369332"/>
            </a:xfrm>
            <a:prstGeom prst="rect">
              <a:avLst/>
            </a:prstGeom>
            <a:noFill/>
          </p:spPr>
          <p:txBody>
            <a:bodyPr wrap="none" rtlCol="0">
              <a:spAutoFit/>
            </a:bodyPr>
            <a:lstStyle/>
            <a:p>
              <a:r>
                <a:rPr lang="en-US" dirty="0">
                  <a:solidFill>
                    <a:srgbClr val="4A5267"/>
                  </a:solidFill>
                  <a:latin typeface="Berlin Sans FB" panose="020E0602020502020306" pitchFamily="34" charset="0"/>
                </a:rPr>
                <a:t>Form</a:t>
              </a:r>
            </a:p>
          </p:txBody>
        </p:sp>
      </p:grpSp>
      <p:sp>
        <p:nvSpPr>
          <p:cNvPr id="24" name="TextBox 23">
            <a:extLst>
              <a:ext uri="{FF2B5EF4-FFF2-40B4-BE49-F238E27FC236}">
                <a16:creationId xmlns:a16="http://schemas.microsoft.com/office/drawing/2014/main" id="{370E5CBD-6A2C-4F88-9015-2107849086C9}"/>
              </a:ext>
            </a:extLst>
          </p:cNvPr>
          <p:cNvSpPr txBox="1"/>
          <p:nvPr/>
        </p:nvSpPr>
        <p:spPr>
          <a:xfrm>
            <a:off x="481129" y="3836682"/>
            <a:ext cx="6471243" cy="1569660"/>
          </a:xfrm>
          <a:prstGeom prst="rect">
            <a:avLst/>
          </a:prstGeom>
          <a:solidFill>
            <a:schemeClr val="accent6">
              <a:lumMod val="50000"/>
            </a:schemeClr>
          </a:solidFill>
          <a:ln w="38100">
            <a:solidFill>
              <a:srgbClr val="3B5998"/>
            </a:solidFill>
          </a:ln>
        </p:spPr>
        <p:txBody>
          <a:bodyPr wrap="square">
            <a:spAutoFit/>
          </a:bodyPr>
          <a:lstStyle/>
          <a:p>
            <a:r>
              <a:rPr lang="en-US" sz="1600" b="0" dirty="0">
                <a:solidFill>
                  <a:srgbClr val="89DDFF"/>
                </a:solidFill>
                <a:effectLst/>
                <a:latin typeface="Consolas" panose="020B0609020204030204" pitchFamily="49" charset="0"/>
              </a:rPr>
              <a:t>&lt;</a:t>
            </a:r>
            <a:r>
              <a:rPr lang="en-US" sz="1600" b="0" dirty="0">
                <a:solidFill>
                  <a:srgbClr val="F07178"/>
                </a:solidFill>
                <a:effectLst/>
                <a:latin typeface="Consolas" panose="020B0609020204030204" pitchFamily="49" charset="0"/>
              </a:rPr>
              <a:t>form </a:t>
            </a:r>
            <a:r>
              <a:rPr lang="en-US" sz="1600" b="0" dirty="0">
                <a:solidFill>
                  <a:srgbClr val="C792EA"/>
                </a:solidFill>
                <a:effectLst/>
                <a:latin typeface="Consolas" panose="020B0609020204030204" pitchFamily="49" charset="0"/>
              </a:rPr>
              <a:t>action</a:t>
            </a:r>
            <a:r>
              <a:rPr lang="en-US" sz="1600" b="0" dirty="0">
                <a:solidFill>
                  <a:srgbClr val="89DDFF"/>
                </a:solidFill>
                <a:effectLst/>
                <a:latin typeface="Consolas" panose="020B0609020204030204" pitchFamily="49" charset="0"/>
              </a:rPr>
              <a:t>={</a:t>
            </a:r>
            <a:r>
              <a:rPr lang="en-US" sz="1600" b="0" dirty="0" err="1">
                <a:solidFill>
                  <a:srgbClr val="82AAFF"/>
                </a:solidFill>
                <a:effectLst/>
                <a:latin typeface="Consolas" panose="020B0609020204030204" pitchFamily="49" charset="0"/>
              </a:rPr>
              <a:t>submitAction</a:t>
            </a:r>
            <a:r>
              <a:rPr lang="en-US" sz="1600" b="0" dirty="0">
                <a:solidFill>
                  <a:srgbClr val="89DDFF"/>
                </a:solidFill>
                <a:effectLst/>
                <a:latin typeface="Consolas" panose="020B0609020204030204" pitchFamily="49" charset="0"/>
              </a:rPr>
              <a:t>}&gt;</a:t>
            </a:r>
            <a:endParaRPr lang="en-US" sz="1600" b="0" dirty="0">
              <a:solidFill>
                <a:srgbClr val="BABED8"/>
              </a:solidFill>
              <a:effectLst/>
              <a:latin typeface="Consolas" panose="020B0609020204030204" pitchFamily="49" charset="0"/>
            </a:endParaRPr>
          </a:p>
          <a:p>
            <a:r>
              <a:rPr lang="en-US" sz="1600" b="0" dirty="0">
                <a:solidFill>
                  <a:srgbClr val="BABED8"/>
                </a:solidFill>
                <a:effectLst/>
                <a:latin typeface="Consolas" panose="020B0609020204030204" pitchFamily="49" charset="0"/>
              </a:rPr>
              <a:t>  </a:t>
            </a:r>
            <a:r>
              <a:rPr lang="en-US" sz="1600" b="0" dirty="0">
                <a:solidFill>
                  <a:srgbClr val="89DDFF"/>
                </a:solidFill>
                <a:effectLst/>
                <a:latin typeface="Consolas" panose="020B0609020204030204" pitchFamily="49" charset="0"/>
              </a:rPr>
              <a:t>&lt;</a:t>
            </a:r>
            <a:r>
              <a:rPr lang="en-US" sz="1600" b="0" dirty="0">
                <a:solidFill>
                  <a:srgbClr val="FFCB6B"/>
                </a:solidFill>
                <a:effectLst/>
                <a:latin typeface="Consolas" panose="020B0609020204030204" pitchFamily="49" charset="0"/>
              </a:rPr>
              <a:t>input</a:t>
            </a:r>
            <a:r>
              <a:rPr lang="en-US" sz="1600" dirty="0">
                <a:solidFill>
                  <a:srgbClr val="BABED8"/>
                </a:solidFill>
                <a:latin typeface="Consolas" panose="020B0609020204030204" pitchFamily="49" charset="0"/>
              </a:rPr>
              <a:t> </a:t>
            </a:r>
            <a:r>
              <a:rPr lang="en-US" sz="1600" b="0" dirty="0">
                <a:solidFill>
                  <a:srgbClr val="C792EA"/>
                </a:solidFill>
                <a:effectLst/>
                <a:latin typeface="Consolas" panose="020B0609020204030204" pitchFamily="49" charset="0"/>
              </a:rPr>
              <a:t>name</a:t>
            </a:r>
            <a:r>
              <a:rPr lang="en-US" sz="1600" b="0" dirty="0">
                <a:solidFill>
                  <a:srgbClr val="89DDFF"/>
                </a:solidFill>
                <a:effectLst/>
                <a:latin typeface="Consolas" panose="020B0609020204030204" pitchFamily="49" charset="0"/>
              </a:rPr>
              <a:t>=“</a:t>
            </a:r>
            <a:r>
              <a:rPr lang="en-US" sz="1600" b="0" dirty="0">
                <a:solidFill>
                  <a:srgbClr val="C3E88D"/>
                </a:solidFill>
                <a:effectLst/>
                <a:latin typeface="Consolas" panose="020B0609020204030204" pitchFamily="49" charset="0"/>
              </a:rPr>
              <a:t>name</a:t>
            </a:r>
            <a:r>
              <a:rPr lang="en-US" sz="1600" b="0" dirty="0">
                <a:solidFill>
                  <a:srgbClr val="89DDFF"/>
                </a:solidFill>
                <a:effectLst/>
                <a:latin typeface="Consolas" panose="020B0609020204030204" pitchFamily="49" charset="0"/>
              </a:rPr>
              <a:t>“</a:t>
            </a:r>
            <a:r>
              <a:rPr lang="en-US" sz="1600" b="0" dirty="0">
                <a:solidFill>
                  <a:srgbClr val="BABED8"/>
                </a:solidFill>
                <a:effectLst/>
                <a:latin typeface="Consolas" panose="020B0609020204030204" pitchFamily="49" charset="0"/>
              </a:rPr>
              <a:t> </a:t>
            </a:r>
            <a:r>
              <a:rPr lang="en-US" sz="1600" b="0" dirty="0">
                <a:solidFill>
                  <a:srgbClr val="89DDFF"/>
                </a:solidFill>
                <a:effectLst/>
                <a:latin typeface="Consolas" panose="020B0609020204030204" pitchFamily="49" charset="0"/>
              </a:rPr>
              <a:t>/&gt;</a:t>
            </a:r>
          </a:p>
          <a:p>
            <a:r>
              <a:rPr lang="en-US" sz="1600" b="0" dirty="0">
                <a:solidFill>
                  <a:srgbClr val="89DDFF"/>
                </a:solidFill>
                <a:effectLst/>
                <a:latin typeface="Consolas" panose="020B0609020204030204" pitchFamily="49" charset="0"/>
              </a:rPr>
              <a:t>  </a:t>
            </a:r>
            <a:r>
              <a:rPr lang="en-US" sz="1600" b="0" dirty="0">
                <a:solidFill>
                  <a:schemeClr val="bg1">
                    <a:lumMod val="50000"/>
                  </a:schemeClr>
                </a:solidFill>
                <a:effectLst/>
                <a:latin typeface="Consolas" panose="020B0609020204030204" pitchFamily="49" charset="0"/>
              </a:rPr>
              <a:t>&lt;…&gt;</a:t>
            </a:r>
          </a:p>
          <a:p>
            <a:r>
              <a:rPr lang="en-US" sz="1600" b="0" dirty="0">
                <a:solidFill>
                  <a:srgbClr val="BABED8"/>
                </a:solidFill>
                <a:effectLst/>
                <a:latin typeface="Consolas" panose="020B0609020204030204" pitchFamily="49" charset="0"/>
              </a:rPr>
              <a:t>  </a:t>
            </a:r>
            <a:r>
              <a:rPr lang="en-US" sz="1600" b="0" dirty="0">
                <a:solidFill>
                  <a:srgbClr val="89DDFF"/>
                </a:solidFill>
                <a:effectLst/>
                <a:latin typeface="Consolas" panose="020B0609020204030204" pitchFamily="49" charset="0"/>
              </a:rPr>
              <a:t>&lt;</a:t>
            </a:r>
            <a:r>
              <a:rPr lang="en-US" sz="1600" b="0" dirty="0" err="1">
                <a:solidFill>
                  <a:srgbClr val="FFCB6B"/>
                </a:solidFill>
                <a:effectLst/>
                <a:latin typeface="Consolas" panose="020B0609020204030204" pitchFamily="49" charset="0"/>
              </a:rPr>
              <a:t>SubmitButton</a:t>
            </a:r>
            <a:r>
              <a:rPr lang="en-US" sz="1600" b="0" dirty="0">
                <a:solidFill>
                  <a:srgbClr val="FFCB6B"/>
                </a:solidFill>
                <a:effectLst/>
                <a:latin typeface="Consolas" panose="020B0609020204030204" pitchFamily="49" charset="0"/>
              </a:rPr>
              <a:t> /</a:t>
            </a:r>
            <a:r>
              <a:rPr lang="en-US" sz="1600" b="0" dirty="0">
                <a:solidFill>
                  <a:srgbClr val="89DDFF"/>
                </a:solidFill>
                <a:effectLst/>
                <a:latin typeface="Consolas" panose="020B0609020204030204" pitchFamily="49" charset="0"/>
              </a:rPr>
              <a:t>&gt;</a:t>
            </a:r>
            <a:endParaRPr lang="en-US" sz="1600" b="0" dirty="0">
              <a:solidFill>
                <a:srgbClr val="BABED8"/>
              </a:solidFill>
              <a:effectLst/>
              <a:latin typeface="Consolas" panose="020B0609020204030204" pitchFamily="49" charset="0"/>
            </a:endParaRPr>
          </a:p>
          <a:p>
            <a:r>
              <a:rPr lang="en-US" sz="1600" b="0" dirty="0">
                <a:solidFill>
                  <a:srgbClr val="89DDFF"/>
                </a:solidFill>
                <a:effectLst/>
                <a:latin typeface="Consolas" panose="020B0609020204030204" pitchFamily="49" charset="0"/>
              </a:rPr>
              <a:t>&lt;/</a:t>
            </a:r>
            <a:r>
              <a:rPr lang="en-US" sz="1600" b="0" dirty="0">
                <a:solidFill>
                  <a:srgbClr val="F07178"/>
                </a:solidFill>
                <a:effectLst/>
                <a:latin typeface="Consolas" panose="020B0609020204030204" pitchFamily="49" charset="0"/>
              </a:rPr>
              <a:t>form</a:t>
            </a:r>
            <a:r>
              <a:rPr lang="en-US" sz="1600" b="0" dirty="0">
                <a:solidFill>
                  <a:srgbClr val="89DDFF"/>
                </a:solidFill>
                <a:effectLst/>
                <a:latin typeface="Consolas" panose="020B0609020204030204" pitchFamily="49" charset="0"/>
              </a:rPr>
              <a:t>&gt;</a:t>
            </a:r>
            <a:br>
              <a:rPr lang="en-US" sz="1600" b="0" dirty="0">
                <a:solidFill>
                  <a:srgbClr val="BABED8"/>
                </a:solidFill>
                <a:effectLst/>
                <a:latin typeface="Consolas" panose="020B0609020204030204" pitchFamily="49" charset="0"/>
              </a:rPr>
            </a:br>
            <a:endParaRPr lang="en-US" sz="1600" b="0" dirty="0">
              <a:solidFill>
                <a:srgbClr val="BABED8"/>
              </a:solidFill>
              <a:effectLst/>
              <a:latin typeface="Consolas" panose="020B0609020204030204" pitchFamily="49" charset="0"/>
            </a:endParaRPr>
          </a:p>
        </p:txBody>
      </p:sp>
      <p:sp>
        <p:nvSpPr>
          <p:cNvPr id="25" name="TextBox 24">
            <a:extLst>
              <a:ext uri="{FF2B5EF4-FFF2-40B4-BE49-F238E27FC236}">
                <a16:creationId xmlns:a16="http://schemas.microsoft.com/office/drawing/2014/main" id="{7DEBD673-2FD1-DD06-B95D-5A99899CCA1F}"/>
              </a:ext>
            </a:extLst>
          </p:cNvPr>
          <p:cNvSpPr txBox="1"/>
          <p:nvPr/>
        </p:nvSpPr>
        <p:spPr>
          <a:xfrm>
            <a:off x="8139960" y="2321763"/>
            <a:ext cx="782587" cy="369332"/>
          </a:xfrm>
          <a:prstGeom prst="rect">
            <a:avLst/>
          </a:prstGeom>
          <a:noFill/>
        </p:spPr>
        <p:txBody>
          <a:bodyPr wrap="none" rtlCol="0">
            <a:spAutoFit/>
          </a:bodyPr>
          <a:lstStyle/>
          <a:p>
            <a:r>
              <a:rPr lang="en-US" dirty="0">
                <a:solidFill>
                  <a:srgbClr val="4A5267"/>
                </a:solidFill>
                <a:latin typeface="Berlin Sans FB" panose="020E0602020502020306" pitchFamily="34" charset="0"/>
              </a:rPr>
              <a:t>Name</a:t>
            </a:r>
          </a:p>
        </p:txBody>
      </p:sp>
      <p:sp>
        <p:nvSpPr>
          <p:cNvPr id="28" name="TextBox 27">
            <a:extLst>
              <a:ext uri="{FF2B5EF4-FFF2-40B4-BE49-F238E27FC236}">
                <a16:creationId xmlns:a16="http://schemas.microsoft.com/office/drawing/2014/main" id="{9B7A314E-18BC-8DE5-CF1F-F786E0B601E3}"/>
              </a:ext>
            </a:extLst>
          </p:cNvPr>
          <p:cNvSpPr txBox="1"/>
          <p:nvPr/>
        </p:nvSpPr>
        <p:spPr>
          <a:xfrm>
            <a:off x="449832" y="1178980"/>
            <a:ext cx="2733441" cy="461665"/>
          </a:xfrm>
          <a:prstGeom prst="rect">
            <a:avLst/>
          </a:prstGeom>
          <a:noFill/>
        </p:spPr>
        <p:txBody>
          <a:bodyPr wrap="none" rtlCol="0">
            <a:spAutoFit/>
          </a:bodyPr>
          <a:lstStyle/>
          <a:p>
            <a:r>
              <a:rPr lang="en-US" sz="2400" b="0" dirty="0" err="1">
                <a:solidFill>
                  <a:srgbClr val="82AAFF"/>
                </a:solidFill>
                <a:effectLst/>
                <a:latin typeface="Consolas" panose="020B0609020204030204" pitchFamily="49" charset="0"/>
              </a:rPr>
              <a:t>useFormStatus</a:t>
            </a:r>
            <a:r>
              <a:rPr lang="en-US" sz="2400" b="0" dirty="0">
                <a:solidFill>
                  <a:srgbClr val="82AAFF"/>
                </a:solidFill>
                <a:effectLst/>
                <a:latin typeface="Consolas" panose="020B0609020204030204" pitchFamily="49" charset="0"/>
              </a:rPr>
              <a:t>()</a:t>
            </a:r>
            <a:endParaRPr lang="en-US" sz="2400" dirty="0"/>
          </a:p>
        </p:txBody>
      </p:sp>
      <p:sp>
        <p:nvSpPr>
          <p:cNvPr id="29" name="TextBox 28">
            <a:extLst>
              <a:ext uri="{FF2B5EF4-FFF2-40B4-BE49-F238E27FC236}">
                <a16:creationId xmlns:a16="http://schemas.microsoft.com/office/drawing/2014/main" id="{E387C15C-38A9-0891-CD40-DBD546BC8084}"/>
              </a:ext>
            </a:extLst>
          </p:cNvPr>
          <p:cNvSpPr txBox="1"/>
          <p:nvPr/>
        </p:nvSpPr>
        <p:spPr>
          <a:xfrm>
            <a:off x="480395" y="1763756"/>
            <a:ext cx="6447692" cy="1815882"/>
          </a:xfrm>
          <a:prstGeom prst="rect">
            <a:avLst/>
          </a:prstGeom>
          <a:solidFill>
            <a:schemeClr val="accent6">
              <a:lumMod val="50000"/>
            </a:schemeClr>
          </a:solidFill>
          <a:ln w="38100">
            <a:solidFill>
              <a:srgbClr val="3B5998"/>
            </a:solidFill>
          </a:ln>
        </p:spPr>
        <p:txBody>
          <a:bodyPr wrap="square">
            <a:spAutoFit/>
          </a:bodyPr>
          <a:lstStyle/>
          <a:p>
            <a:r>
              <a:rPr lang="en-US" sz="1600" b="0" dirty="0">
                <a:solidFill>
                  <a:srgbClr val="C792EA"/>
                </a:solidFill>
                <a:effectLst/>
                <a:latin typeface="Consolas" panose="020B0609020204030204" pitchFamily="49" charset="0"/>
              </a:rPr>
              <a:t>function</a:t>
            </a:r>
            <a:r>
              <a:rPr lang="en-US" sz="1600" b="0" dirty="0">
                <a:solidFill>
                  <a:srgbClr val="BABED8"/>
                </a:solidFill>
                <a:effectLst/>
                <a:latin typeface="Consolas" panose="020B0609020204030204" pitchFamily="49" charset="0"/>
              </a:rPr>
              <a:t> </a:t>
            </a:r>
            <a:r>
              <a:rPr lang="en-US" sz="1600" b="0" dirty="0" err="1">
                <a:solidFill>
                  <a:srgbClr val="82AAFF"/>
                </a:solidFill>
                <a:effectLst/>
                <a:latin typeface="Consolas" panose="020B0609020204030204" pitchFamily="49" charset="0"/>
              </a:rPr>
              <a:t>SubmitButton</a:t>
            </a:r>
            <a:r>
              <a:rPr lang="en-US" sz="1600" b="0" dirty="0">
                <a:solidFill>
                  <a:srgbClr val="89DDFF"/>
                </a:solidFill>
                <a:effectLst/>
                <a:latin typeface="Consolas" panose="020B0609020204030204" pitchFamily="49" charset="0"/>
              </a:rPr>
              <a:t>()</a:t>
            </a:r>
            <a:r>
              <a:rPr lang="en-US" sz="1600" b="0" dirty="0">
                <a:solidFill>
                  <a:srgbClr val="BABED8"/>
                </a:solidFill>
                <a:effectLst/>
                <a:latin typeface="Consolas" panose="020B0609020204030204" pitchFamily="49" charset="0"/>
              </a:rPr>
              <a:t> </a:t>
            </a:r>
            <a:r>
              <a:rPr lang="en-US" sz="1600" b="0" dirty="0">
                <a:solidFill>
                  <a:srgbClr val="89DDFF"/>
                </a:solidFill>
                <a:effectLst/>
                <a:latin typeface="Consolas" panose="020B0609020204030204" pitchFamily="49" charset="0"/>
              </a:rPr>
              <a:t>{</a:t>
            </a:r>
            <a:endParaRPr lang="en-US" sz="1600" b="0" dirty="0">
              <a:solidFill>
                <a:srgbClr val="BABED8"/>
              </a:solidFill>
              <a:effectLst/>
              <a:latin typeface="Consolas" panose="020B0609020204030204" pitchFamily="49" charset="0"/>
            </a:endParaRPr>
          </a:p>
          <a:p>
            <a:r>
              <a:rPr lang="en-US" sz="1600" b="0" dirty="0">
                <a:solidFill>
                  <a:srgbClr val="F07178"/>
                </a:solidFill>
                <a:effectLst/>
                <a:latin typeface="Consolas" panose="020B0609020204030204" pitchFamily="49" charset="0"/>
              </a:rPr>
              <a:t>  </a:t>
            </a:r>
            <a:r>
              <a:rPr lang="en-US" sz="1600" b="0" dirty="0">
                <a:solidFill>
                  <a:srgbClr val="C792EA"/>
                </a:solidFill>
                <a:effectLst/>
                <a:latin typeface="Consolas" panose="020B0609020204030204" pitchFamily="49" charset="0"/>
              </a:rPr>
              <a:t>const</a:t>
            </a:r>
            <a:r>
              <a:rPr lang="en-US" sz="1600" b="0" dirty="0">
                <a:solidFill>
                  <a:srgbClr val="F07178"/>
                </a:solidFill>
                <a:effectLst/>
                <a:latin typeface="Consolas" panose="020B0609020204030204" pitchFamily="49" charset="0"/>
              </a:rPr>
              <a:t> </a:t>
            </a:r>
            <a:r>
              <a:rPr lang="en-US" sz="1600" b="0" dirty="0">
                <a:solidFill>
                  <a:srgbClr val="89DDFF"/>
                </a:solidFill>
                <a:effectLst/>
                <a:latin typeface="Consolas" panose="020B0609020204030204" pitchFamily="49" charset="0"/>
              </a:rPr>
              <a:t>{</a:t>
            </a:r>
            <a:r>
              <a:rPr lang="en-US" sz="1600" b="0" dirty="0">
                <a:solidFill>
                  <a:srgbClr val="F07178"/>
                </a:solidFill>
                <a:effectLst/>
                <a:latin typeface="Consolas" panose="020B0609020204030204" pitchFamily="49" charset="0"/>
              </a:rPr>
              <a:t> </a:t>
            </a:r>
            <a:r>
              <a:rPr lang="en-US" sz="1600" b="0" dirty="0">
                <a:solidFill>
                  <a:srgbClr val="BABED8"/>
                </a:solidFill>
                <a:effectLst/>
                <a:latin typeface="Consolas" panose="020B0609020204030204" pitchFamily="49" charset="0"/>
              </a:rPr>
              <a:t>pending</a:t>
            </a:r>
            <a:r>
              <a:rPr lang="en-US" sz="1600" b="0" dirty="0">
                <a:solidFill>
                  <a:srgbClr val="F07178"/>
                </a:solidFill>
                <a:effectLst/>
                <a:latin typeface="Consolas" panose="020B0609020204030204" pitchFamily="49" charset="0"/>
              </a:rPr>
              <a:t> </a:t>
            </a:r>
            <a:r>
              <a:rPr lang="en-US" sz="1600" b="0" dirty="0">
                <a:solidFill>
                  <a:srgbClr val="89DDFF"/>
                </a:solidFill>
                <a:effectLst/>
                <a:latin typeface="Consolas" panose="020B0609020204030204" pitchFamily="49" charset="0"/>
              </a:rPr>
              <a:t>}</a:t>
            </a:r>
            <a:r>
              <a:rPr lang="en-US" sz="1600" b="0" dirty="0">
                <a:solidFill>
                  <a:srgbClr val="F07178"/>
                </a:solidFill>
                <a:effectLst/>
                <a:latin typeface="Consolas" panose="020B0609020204030204" pitchFamily="49" charset="0"/>
              </a:rPr>
              <a:t> </a:t>
            </a:r>
            <a:r>
              <a:rPr lang="en-US" sz="1600" b="0" dirty="0">
                <a:solidFill>
                  <a:srgbClr val="89DDFF"/>
                </a:solidFill>
                <a:effectLst/>
                <a:latin typeface="Consolas" panose="020B0609020204030204" pitchFamily="49" charset="0"/>
              </a:rPr>
              <a:t>=</a:t>
            </a:r>
            <a:r>
              <a:rPr lang="en-US" sz="1600" b="0" dirty="0">
                <a:solidFill>
                  <a:srgbClr val="F07178"/>
                </a:solidFill>
                <a:effectLst/>
                <a:latin typeface="Consolas" panose="020B0609020204030204" pitchFamily="49" charset="0"/>
              </a:rPr>
              <a:t> </a:t>
            </a:r>
            <a:r>
              <a:rPr lang="en-US" sz="1600" b="0" dirty="0" err="1">
                <a:solidFill>
                  <a:srgbClr val="82AAFF"/>
                </a:solidFill>
                <a:effectLst/>
                <a:latin typeface="Consolas" panose="020B0609020204030204" pitchFamily="49" charset="0"/>
              </a:rPr>
              <a:t>useFormStatus</a:t>
            </a:r>
            <a:r>
              <a:rPr lang="en-US" sz="1600" b="0" dirty="0">
                <a:solidFill>
                  <a:srgbClr val="F07178"/>
                </a:solidFill>
                <a:effectLst/>
                <a:latin typeface="Consolas" panose="020B0609020204030204" pitchFamily="49" charset="0"/>
              </a:rPr>
              <a:t>()</a:t>
            </a:r>
            <a:r>
              <a:rPr lang="en-US" sz="1600" b="0" dirty="0">
                <a:solidFill>
                  <a:srgbClr val="89DDFF"/>
                </a:solidFill>
                <a:effectLst/>
                <a:latin typeface="Consolas" panose="020B0609020204030204" pitchFamily="49" charset="0"/>
              </a:rPr>
              <a:t>;</a:t>
            </a:r>
            <a:endParaRPr lang="en-US" sz="1600" b="0" dirty="0">
              <a:solidFill>
                <a:srgbClr val="BABED8"/>
              </a:solidFill>
              <a:effectLst/>
              <a:latin typeface="Consolas" panose="020B0609020204030204" pitchFamily="49" charset="0"/>
            </a:endParaRPr>
          </a:p>
          <a:p>
            <a:r>
              <a:rPr lang="en-US" sz="1600" b="0" dirty="0">
                <a:solidFill>
                  <a:srgbClr val="F07178"/>
                </a:solidFill>
                <a:effectLst/>
                <a:latin typeface="Consolas" panose="020B0609020204030204" pitchFamily="49" charset="0"/>
              </a:rPr>
              <a:t>  </a:t>
            </a:r>
            <a:r>
              <a:rPr lang="en-US" sz="1600" b="0" i="1" dirty="0">
                <a:solidFill>
                  <a:srgbClr val="89DDFF"/>
                </a:solidFill>
                <a:effectLst/>
                <a:latin typeface="Consolas" panose="020B0609020204030204" pitchFamily="49" charset="0"/>
              </a:rPr>
              <a:t>return</a:t>
            </a:r>
            <a:r>
              <a:rPr lang="en-US" sz="1600" b="0" dirty="0">
                <a:solidFill>
                  <a:srgbClr val="F07178"/>
                </a:solidFill>
                <a:effectLst/>
                <a:latin typeface="Consolas" panose="020B0609020204030204" pitchFamily="49" charset="0"/>
              </a:rPr>
              <a:t> (</a:t>
            </a:r>
            <a:endParaRPr lang="en-US" sz="1600" b="0" dirty="0">
              <a:solidFill>
                <a:srgbClr val="BABED8"/>
              </a:solidFill>
              <a:effectLst/>
              <a:latin typeface="Consolas" panose="020B0609020204030204" pitchFamily="49" charset="0"/>
            </a:endParaRPr>
          </a:p>
          <a:p>
            <a:r>
              <a:rPr lang="en-US" sz="1600" b="0" dirty="0">
                <a:solidFill>
                  <a:srgbClr val="F07178"/>
                </a:solidFill>
                <a:effectLst/>
                <a:latin typeface="Consolas" panose="020B0609020204030204" pitchFamily="49" charset="0"/>
              </a:rPr>
              <a:t>    </a:t>
            </a:r>
            <a:r>
              <a:rPr lang="en-US" sz="1600" b="0" dirty="0">
                <a:solidFill>
                  <a:srgbClr val="89DDFF"/>
                </a:solidFill>
                <a:effectLst/>
                <a:latin typeface="Consolas" panose="020B0609020204030204" pitchFamily="49" charset="0"/>
              </a:rPr>
              <a:t>&lt;</a:t>
            </a:r>
            <a:r>
              <a:rPr lang="en-US" sz="1600" b="0" dirty="0">
                <a:solidFill>
                  <a:srgbClr val="F07178"/>
                </a:solidFill>
                <a:effectLst/>
                <a:latin typeface="Consolas" panose="020B0609020204030204" pitchFamily="49" charset="0"/>
              </a:rPr>
              <a:t>button</a:t>
            </a:r>
            <a:r>
              <a:rPr lang="en-US" sz="1600" b="0" dirty="0">
                <a:solidFill>
                  <a:srgbClr val="89DDFF"/>
                </a:solidFill>
                <a:effectLst/>
                <a:latin typeface="Consolas" panose="020B0609020204030204" pitchFamily="49" charset="0"/>
              </a:rPr>
              <a:t> </a:t>
            </a:r>
            <a:r>
              <a:rPr lang="en-US" sz="1600" b="0" dirty="0">
                <a:solidFill>
                  <a:srgbClr val="C792EA"/>
                </a:solidFill>
                <a:effectLst/>
                <a:latin typeface="Consolas" panose="020B0609020204030204" pitchFamily="49" charset="0"/>
              </a:rPr>
              <a:t>type</a:t>
            </a:r>
            <a:r>
              <a:rPr lang="en-US" sz="1600" b="0" dirty="0">
                <a:solidFill>
                  <a:srgbClr val="89DDFF"/>
                </a:solidFill>
                <a:effectLst/>
                <a:latin typeface="Consolas" panose="020B0609020204030204" pitchFamily="49" charset="0"/>
              </a:rPr>
              <a:t>="</a:t>
            </a:r>
            <a:r>
              <a:rPr lang="en-US" sz="1600" b="0" dirty="0">
                <a:solidFill>
                  <a:srgbClr val="C3E88D"/>
                </a:solidFill>
                <a:effectLst/>
                <a:latin typeface="Consolas" panose="020B0609020204030204" pitchFamily="49" charset="0"/>
              </a:rPr>
              <a:t>submit</a:t>
            </a:r>
            <a:r>
              <a:rPr lang="en-US" sz="1600" b="0" dirty="0">
                <a:solidFill>
                  <a:srgbClr val="89DDFF"/>
                </a:solidFill>
                <a:effectLst/>
                <a:latin typeface="Consolas" panose="020B0609020204030204" pitchFamily="49" charset="0"/>
              </a:rPr>
              <a:t>" </a:t>
            </a:r>
            <a:r>
              <a:rPr lang="en-US" sz="1600" b="0" dirty="0">
                <a:solidFill>
                  <a:srgbClr val="C792EA"/>
                </a:solidFill>
                <a:effectLst/>
                <a:latin typeface="Consolas" panose="020B0609020204030204" pitchFamily="49" charset="0"/>
              </a:rPr>
              <a:t>disabled</a:t>
            </a:r>
            <a:r>
              <a:rPr lang="en-US" sz="1600" b="0" dirty="0">
                <a:solidFill>
                  <a:srgbClr val="89DDFF"/>
                </a:solidFill>
                <a:effectLst/>
                <a:latin typeface="Consolas" panose="020B0609020204030204" pitchFamily="49" charset="0"/>
              </a:rPr>
              <a:t>={</a:t>
            </a:r>
            <a:r>
              <a:rPr lang="en-US" sz="1600" b="0" dirty="0">
                <a:solidFill>
                  <a:srgbClr val="BABED8"/>
                </a:solidFill>
                <a:effectLst/>
                <a:latin typeface="Consolas" panose="020B0609020204030204" pitchFamily="49" charset="0"/>
              </a:rPr>
              <a:t>pending</a:t>
            </a:r>
            <a:r>
              <a:rPr lang="en-US" sz="1600" b="0" dirty="0">
                <a:solidFill>
                  <a:srgbClr val="89DDFF"/>
                </a:solidFill>
                <a:effectLst/>
                <a:latin typeface="Consolas" panose="020B0609020204030204" pitchFamily="49" charset="0"/>
              </a:rPr>
              <a:t>}&gt;</a:t>
            </a:r>
            <a:endParaRPr lang="en-US" sz="1600" b="0" dirty="0">
              <a:solidFill>
                <a:srgbClr val="BABED8"/>
              </a:solidFill>
              <a:effectLst/>
              <a:latin typeface="Consolas" panose="020B0609020204030204" pitchFamily="49" charset="0"/>
            </a:endParaRPr>
          </a:p>
          <a:p>
            <a:r>
              <a:rPr lang="en-US" sz="1600" b="0" dirty="0">
                <a:solidFill>
                  <a:srgbClr val="BABED8"/>
                </a:solidFill>
                <a:effectLst/>
                <a:latin typeface="Consolas" panose="020B0609020204030204" pitchFamily="49" charset="0"/>
              </a:rPr>
              <a:t>      SUBMIT</a:t>
            </a:r>
            <a:r>
              <a:rPr lang="en-US" sz="1600" b="0" dirty="0">
                <a:solidFill>
                  <a:srgbClr val="89DDFF"/>
                </a:solidFill>
                <a:effectLst/>
                <a:latin typeface="Consolas" panose="020B0609020204030204" pitchFamily="49" charset="0"/>
              </a:rPr>
              <a:t>&lt;/</a:t>
            </a:r>
            <a:r>
              <a:rPr lang="en-US" sz="1600" b="0" dirty="0">
                <a:solidFill>
                  <a:srgbClr val="F07178"/>
                </a:solidFill>
                <a:effectLst/>
                <a:latin typeface="Consolas" panose="020B0609020204030204" pitchFamily="49" charset="0"/>
              </a:rPr>
              <a:t>button</a:t>
            </a:r>
            <a:r>
              <a:rPr lang="en-US" sz="1600" b="0" dirty="0">
                <a:solidFill>
                  <a:srgbClr val="89DDFF"/>
                </a:solidFill>
                <a:effectLst/>
                <a:latin typeface="Consolas" panose="020B0609020204030204" pitchFamily="49" charset="0"/>
              </a:rPr>
              <a:t>&gt;</a:t>
            </a:r>
            <a:endParaRPr lang="en-US" sz="1600" b="0" dirty="0">
              <a:solidFill>
                <a:srgbClr val="BABED8"/>
              </a:solidFill>
              <a:effectLst/>
              <a:latin typeface="Consolas" panose="020B0609020204030204" pitchFamily="49" charset="0"/>
            </a:endParaRPr>
          </a:p>
          <a:p>
            <a:r>
              <a:rPr lang="en-US" sz="1600" b="0" dirty="0">
                <a:solidFill>
                  <a:srgbClr val="F07178"/>
                </a:solidFill>
                <a:effectLst/>
                <a:latin typeface="Consolas" panose="020B0609020204030204" pitchFamily="49" charset="0"/>
              </a:rPr>
              <a:t>  )</a:t>
            </a:r>
            <a:r>
              <a:rPr lang="en-US" sz="1600" b="0" dirty="0">
                <a:solidFill>
                  <a:srgbClr val="89DDFF"/>
                </a:solidFill>
                <a:effectLst/>
                <a:latin typeface="Consolas" panose="020B0609020204030204" pitchFamily="49" charset="0"/>
              </a:rPr>
              <a:t>;</a:t>
            </a:r>
            <a:endParaRPr lang="en-US" sz="1600" b="0" dirty="0">
              <a:solidFill>
                <a:srgbClr val="BABED8"/>
              </a:solidFill>
              <a:effectLst/>
              <a:latin typeface="Consolas" panose="020B0609020204030204" pitchFamily="49" charset="0"/>
            </a:endParaRPr>
          </a:p>
          <a:p>
            <a:r>
              <a:rPr lang="en-US" sz="1600" b="0" dirty="0">
                <a:solidFill>
                  <a:srgbClr val="89DDFF"/>
                </a:solidFill>
                <a:effectLst/>
                <a:latin typeface="Consolas" panose="020B0609020204030204" pitchFamily="49" charset="0"/>
              </a:rPr>
              <a:t>}</a:t>
            </a:r>
            <a:endParaRPr lang="en-US" sz="1600" b="0" dirty="0">
              <a:solidFill>
                <a:srgbClr val="BABED8"/>
              </a:solidFill>
              <a:effectLst/>
              <a:latin typeface="Consolas" panose="020B0609020204030204" pitchFamily="49" charset="0"/>
            </a:endParaRPr>
          </a:p>
        </p:txBody>
      </p:sp>
      <p:sp>
        <p:nvSpPr>
          <p:cNvPr id="3" name="Rectangle 2">
            <a:extLst>
              <a:ext uri="{FF2B5EF4-FFF2-40B4-BE49-F238E27FC236}">
                <a16:creationId xmlns:a16="http://schemas.microsoft.com/office/drawing/2014/main" id="{3BD0E9AB-E034-D73D-1F78-6BBC1EC06A06}"/>
              </a:ext>
            </a:extLst>
          </p:cNvPr>
          <p:cNvSpPr/>
          <p:nvPr/>
        </p:nvSpPr>
        <p:spPr>
          <a:xfrm>
            <a:off x="684618" y="4621512"/>
            <a:ext cx="2662004" cy="247250"/>
          </a:xfrm>
          <a:prstGeom prst="rect">
            <a:avLst/>
          </a:prstGeom>
          <a:noFill/>
          <a:ln w="3810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175409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7047187" y="1630357"/>
            <a:ext cx="1874744" cy="430887"/>
          </a:xfrm>
          <a:prstGeom prst="rect">
            <a:avLst/>
          </a:prstGeom>
          <a:noFill/>
        </p:spPr>
        <p:txBody>
          <a:bodyPr wrap="none" rtlCol="0">
            <a:spAutoFit/>
          </a:bodyPr>
          <a:lstStyle/>
          <a:p>
            <a:r>
              <a:rPr lang="en-US" sz="2200" dirty="0">
                <a:solidFill>
                  <a:srgbClr val="DC1E35"/>
                </a:solidFill>
                <a:latin typeface="Core Sans M 35 Light" panose="020F0303030302020204" pitchFamily="34" charset="0"/>
              </a:rPr>
              <a:t>May 29, 2013</a:t>
            </a:r>
          </a:p>
        </p:txBody>
      </p:sp>
      <p:sp>
        <p:nvSpPr>
          <p:cNvPr id="17" name="TextBox 16"/>
          <p:cNvSpPr txBox="1"/>
          <p:nvPr/>
        </p:nvSpPr>
        <p:spPr>
          <a:xfrm>
            <a:off x="2945579" y="2947738"/>
            <a:ext cx="2059346" cy="430887"/>
          </a:xfrm>
          <a:prstGeom prst="rect">
            <a:avLst/>
          </a:prstGeom>
          <a:noFill/>
        </p:spPr>
        <p:txBody>
          <a:bodyPr wrap="none" rtlCol="0">
            <a:spAutoFit/>
          </a:bodyPr>
          <a:lstStyle/>
          <a:p>
            <a:pPr algn="r"/>
            <a:r>
              <a:rPr lang="en-US" sz="2200" dirty="0">
                <a:solidFill>
                  <a:srgbClr val="DC1E35"/>
                </a:solidFill>
                <a:latin typeface="Core Sans M 35 Light" panose="020F0303030302020204" pitchFamily="34" charset="0"/>
              </a:rPr>
              <a:t>February 2019</a:t>
            </a:r>
          </a:p>
        </p:txBody>
      </p:sp>
      <p:sp>
        <p:nvSpPr>
          <p:cNvPr id="18" name="TextBox 17"/>
          <p:cNvSpPr txBox="1"/>
          <p:nvPr/>
        </p:nvSpPr>
        <p:spPr>
          <a:xfrm>
            <a:off x="2953512" y="3360312"/>
            <a:ext cx="2051413" cy="620426"/>
          </a:xfrm>
          <a:prstGeom prst="rect">
            <a:avLst/>
          </a:prstGeom>
          <a:noFill/>
        </p:spPr>
        <p:txBody>
          <a:bodyPr wrap="square" rtlCol="0">
            <a:spAutoFit/>
          </a:bodyPr>
          <a:lstStyle/>
          <a:p>
            <a:pPr algn="r">
              <a:lnSpc>
                <a:spcPct val="140000"/>
              </a:lnSpc>
            </a:pPr>
            <a:r>
              <a:rPr lang="en-US" sz="1300" dirty="0">
                <a:solidFill>
                  <a:srgbClr val="4A5267"/>
                </a:solidFill>
                <a:latin typeface="Helvetica" pitchFamily="2" charset="0"/>
              </a:rPr>
              <a:t>Hooks was introduced on React 16.8</a:t>
            </a:r>
          </a:p>
        </p:txBody>
      </p:sp>
      <p:sp>
        <p:nvSpPr>
          <p:cNvPr id="24" name="TextBox 23"/>
          <p:cNvSpPr txBox="1"/>
          <p:nvPr/>
        </p:nvSpPr>
        <p:spPr>
          <a:xfrm>
            <a:off x="6808724" y="4857151"/>
            <a:ext cx="2367123" cy="430887"/>
          </a:xfrm>
          <a:prstGeom prst="rect">
            <a:avLst/>
          </a:prstGeom>
          <a:noFill/>
        </p:spPr>
        <p:txBody>
          <a:bodyPr wrap="none" rtlCol="0">
            <a:spAutoFit/>
          </a:bodyPr>
          <a:lstStyle/>
          <a:p>
            <a:pPr algn="r"/>
            <a:r>
              <a:rPr lang="en-US" sz="2200" dirty="0">
                <a:solidFill>
                  <a:srgbClr val="DC1E35"/>
                </a:solidFill>
                <a:latin typeface="Core Sans M 35 Light" panose="020F0303030302020204" pitchFamily="34" charset="0"/>
              </a:rPr>
              <a:t>October 20, 2020</a:t>
            </a:r>
          </a:p>
        </p:txBody>
      </p:sp>
      <p:sp>
        <p:nvSpPr>
          <p:cNvPr id="25" name="TextBox 24"/>
          <p:cNvSpPr txBox="1"/>
          <p:nvPr/>
        </p:nvSpPr>
        <p:spPr>
          <a:xfrm>
            <a:off x="7242304" y="5269725"/>
            <a:ext cx="3771672" cy="340350"/>
          </a:xfrm>
          <a:prstGeom prst="rect">
            <a:avLst/>
          </a:prstGeom>
          <a:noFill/>
        </p:spPr>
        <p:txBody>
          <a:bodyPr wrap="square" rtlCol="0">
            <a:spAutoFit/>
          </a:bodyPr>
          <a:lstStyle/>
          <a:p>
            <a:pPr>
              <a:lnSpc>
                <a:spcPct val="140000"/>
              </a:lnSpc>
            </a:pPr>
            <a:r>
              <a:rPr lang="en-US" sz="1300" dirty="0">
                <a:solidFill>
                  <a:srgbClr val="4A5267"/>
                </a:solidFill>
                <a:latin typeface="Helvetica" pitchFamily="2" charset="0"/>
              </a:rPr>
              <a:t>React 17 was released</a:t>
            </a:r>
          </a:p>
        </p:txBody>
      </p:sp>
      <p:cxnSp>
        <p:nvCxnSpPr>
          <p:cNvPr id="30" name="Прямая соединительная линия 29"/>
          <p:cNvCxnSpPr>
            <a:cxnSpLocks/>
          </p:cNvCxnSpPr>
          <p:nvPr/>
        </p:nvCxnSpPr>
        <p:spPr>
          <a:xfrm>
            <a:off x="6135189" y="2392798"/>
            <a:ext cx="0" cy="748677"/>
          </a:xfrm>
          <a:prstGeom prst="line">
            <a:avLst/>
          </a:prstGeom>
          <a:ln>
            <a:solidFill>
              <a:srgbClr val="DC1E35"/>
            </a:solidFill>
          </a:ln>
        </p:spPr>
        <p:style>
          <a:lnRef idx="1">
            <a:schemeClr val="accent1"/>
          </a:lnRef>
          <a:fillRef idx="0">
            <a:schemeClr val="accent1"/>
          </a:fillRef>
          <a:effectRef idx="0">
            <a:schemeClr val="accent1"/>
          </a:effectRef>
          <a:fontRef idx="minor">
            <a:schemeClr val="tx1"/>
          </a:fontRef>
        </p:style>
      </p:cxnSp>
      <p:cxnSp>
        <p:nvCxnSpPr>
          <p:cNvPr id="32" name="Прямая соединительная линия 31"/>
          <p:cNvCxnSpPr/>
          <p:nvPr/>
        </p:nvCxnSpPr>
        <p:spPr>
          <a:xfrm>
            <a:off x="6135189" y="4140419"/>
            <a:ext cx="0" cy="990034"/>
          </a:xfrm>
          <a:prstGeom prst="line">
            <a:avLst/>
          </a:prstGeom>
          <a:ln>
            <a:solidFill>
              <a:srgbClr val="DC1E35"/>
            </a:solidFill>
          </a:ln>
        </p:spPr>
        <p:style>
          <a:lnRef idx="1">
            <a:schemeClr val="accent1"/>
          </a:lnRef>
          <a:fillRef idx="0">
            <a:schemeClr val="accent1"/>
          </a:fillRef>
          <a:effectRef idx="0">
            <a:schemeClr val="accent1"/>
          </a:effectRef>
          <a:fontRef idx="minor">
            <a:schemeClr val="tx1"/>
          </a:fontRef>
        </p:style>
      </p:cxnSp>
      <p:cxnSp>
        <p:nvCxnSpPr>
          <p:cNvPr id="34" name="Прямая соединительная линия 33"/>
          <p:cNvCxnSpPr/>
          <p:nvPr/>
        </p:nvCxnSpPr>
        <p:spPr>
          <a:xfrm>
            <a:off x="6135189" y="5897813"/>
            <a:ext cx="0" cy="960187"/>
          </a:xfrm>
          <a:prstGeom prst="line">
            <a:avLst/>
          </a:prstGeom>
          <a:ln>
            <a:solidFill>
              <a:srgbClr val="DC1E35"/>
            </a:solidFill>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5331116" y="1768857"/>
            <a:ext cx="1608146" cy="584775"/>
          </a:xfrm>
          <a:prstGeom prst="rect">
            <a:avLst/>
          </a:prstGeom>
          <a:noFill/>
        </p:spPr>
        <p:txBody>
          <a:bodyPr wrap="square" rtlCol="0">
            <a:spAutoFit/>
          </a:bodyPr>
          <a:lstStyle/>
          <a:p>
            <a:pPr algn="ctr"/>
            <a:r>
              <a:rPr lang="en-US" sz="1600" dirty="0">
                <a:solidFill>
                  <a:srgbClr val="4A5267"/>
                </a:solidFill>
                <a:latin typeface="Core Sans M 35 Light" panose="020F0303030302020204" pitchFamily="34" charset="0"/>
              </a:rPr>
              <a:t>Initial Release Date</a:t>
            </a:r>
          </a:p>
        </p:txBody>
      </p:sp>
      <p:pic>
        <p:nvPicPr>
          <p:cNvPr id="26" name="Graphic 25">
            <a:extLst>
              <a:ext uri="{FF2B5EF4-FFF2-40B4-BE49-F238E27FC236}">
                <a16:creationId xmlns:a16="http://schemas.microsoft.com/office/drawing/2014/main" id="{3527AFF6-ACE1-CB48-B32C-5F798FA442C6}"/>
              </a:ext>
            </a:extLst>
          </p:cNvPr>
          <p:cNvPicPr>
            <a:picLocks noChangeAspect="1"/>
          </p:cNvPicPr>
          <p:nvPr/>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872248" y="1210398"/>
            <a:ext cx="548640" cy="548640"/>
          </a:xfrm>
          <a:prstGeom prst="rect">
            <a:avLst/>
          </a:prstGeom>
        </p:spPr>
      </p:pic>
      <p:sp>
        <p:nvSpPr>
          <p:cNvPr id="27" name="TextBox 26">
            <a:extLst>
              <a:ext uri="{FF2B5EF4-FFF2-40B4-BE49-F238E27FC236}">
                <a16:creationId xmlns:a16="http://schemas.microsoft.com/office/drawing/2014/main" id="{F8ACD511-7E59-D443-89D4-7C65FAD42665}"/>
              </a:ext>
            </a:extLst>
          </p:cNvPr>
          <p:cNvSpPr txBox="1"/>
          <p:nvPr/>
        </p:nvSpPr>
        <p:spPr>
          <a:xfrm>
            <a:off x="11482248" y="6224947"/>
            <a:ext cx="348173" cy="276999"/>
          </a:xfrm>
          <a:prstGeom prst="rect">
            <a:avLst/>
          </a:prstGeom>
          <a:noFill/>
        </p:spPr>
        <p:txBody>
          <a:bodyPr wrap="none" rtlCol="0">
            <a:spAutoFit/>
          </a:bodyPr>
          <a:lstStyle/>
          <a:p>
            <a:pPr algn="r"/>
            <a:fld id="{3D84D9FA-1F41-744C-B738-DD7336045975}" type="slidenum">
              <a:rPr lang="en-US" sz="1200" smtClean="0">
                <a:latin typeface="Core Sans M 35 Light" panose="020F0303030302020204" pitchFamily="34" charset="0"/>
              </a:rPr>
              <a:t>6</a:t>
            </a:fld>
            <a:endParaRPr lang="en-US" sz="1200">
              <a:latin typeface="Core Sans M 35 Light" panose="020F0303030302020204" pitchFamily="34" charset="0"/>
            </a:endParaRPr>
          </a:p>
        </p:txBody>
      </p:sp>
      <p:cxnSp>
        <p:nvCxnSpPr>
          <p:cNvPr id="28" name="Straight Connector 27">
            <a:extLst>
              <a:ext uri="{FF2B5EF4-FFF2-40B4-BE49-F238E27FC236}">
                <a16:creationId xmlns:a16="http://schemas.microsoft.com/office/drawing/2014/main" id="{08C04969-0299-D248-BA52-08058956EEE0}"/>
              </a:ext>
            </a:extLst>
          </p:cNvPr>
          <p:cNvCxnSpPr>
            <a:cxnSpLocks/>
          </p:cNvCxnSpPr>
          <p:nvPr/>
        </p:nvCxnSpPr>
        <p:spPr>
          <a:xfrm>
            <a:off x="11857528" y="321138"/>
            <a:ext cx="0" cy="361771"/>
          </a:xfrm>
          <a:prstGeom prst="line">
            <a:avLst/>
          </a:prstGeom>
          <a:ln w="12700">
            <a:solidFill>
              <a:srgbClr val="DC1E35"/>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7B651469-19EF-A541-91E5-3DA63682467A}"/>
              </a:ext>
            </a:extLst>
          </p:cNvPr>
          <p:cNvCxnSpPr>
            <a:cxnSpLocks/>
          </p:cNvCxnSpPr>
          <p:nvPr/>
        </p:nvCxnSpPr>
        <p:spPr>
          <a:xfrm>
            <a:off x="11857528" y="6175091"/>
            <a:ext cx="0" cy="361771"/>
          </a:xfrm>
          <a:prstGeom prst="line">
            <a:avLst/>
          </a:prstGeom>
          <a:ln w="12700">
            <a:solidFill>
              <a:srgbClr val="DC1E35"/>
            </a:solidFill>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9D5FA77C-568B-A746-B538-1301252D7CC5}"/>
              </a:ext>
            </a:extLst>
          </p:cNvPr>
          <p:cNvSpPr txBox="1"/>
          <p:nvPr/>
        </p:nvSpPr>
        <p:spPr>
          <a:xfrm>
            <a:off x="10431385" y="365568"/>
            <a:ext cx="1399036" cy="276999"/>
          </a:xfrm>
          <a:prstGeom prst="rect">
            <a:avLst/>
          </a:prstGeom>
          <a:noFill/>
        </p:spPr>
        <p:txBody>
          <a:bodyPr wrap="none" rtlCol="0">
            <a:spAutoFit/>
          </a:bodyPr>
          <a:lstStyle/>
          <a:p>
            <a:pPr algn="r"/>
            <a:r>
              <a:rPr lang="en-US" sz="1200" dirty="0">
                <a:solidFill>
                  <a:srgbClr val="DC1E35"/>
                </a:solidFill>
                <a:latin typeface="Core Sans M 55 Medium" panose="020F0603030302020204" pitchFamily="34" charset="0"/>
              </a:rPr>
              <a:t>React </a:t>
            </a:r>
            <a:r>
              <a:rPr lang="en-US" sz="1200" dirty="0">
                <a:solidFill>
                  <a:srgbClr val="4A5267"/>
                </a:solidFill>
                <a:latin typeface="Core Sans M 35 Light" panose="020F0303030302020204" pitchFamily="34" charset="0"/>
              </a:rPr>
              <a:t>- TIMELINE</a:t>
            </a:r>
          </a:p>
        </p:txBody>
      </p:sp>
      <p:cxnSp>
        <p:nvCxnSpPr>
          <p:cNvPr id="37" name="Straight Connector 36">
            <a:extLst>
              <a:ext uri="{FF2B5EF4-FFF2-40B4-BE49-F238E27FC236}">
                <a16:creationId xmlns:a16="http://schemas.microsoft.com/office/drawing/2014/main" id="{474F552B-BE6D-3844-95CB-1D5EF8E8BDA7}"/>
              </a:ext>
            </a:extLst>
          </p:cNvPr>
          <p:cNvCxnSpPr>
            <a:cxnSpLocks/>
          </p:cNvCxnSpPr>
          <p:nvPr/>
        </p:nvCxnSpPr>
        <p:spPr>
          <a:xfrm>
            <a:off x="351327" y="6178826"/>
            <a:ext cx="0" cy="361771"/>
          </a:xfrm>
          <a:prstGeom prst="line">
            <a:avLst/>
          </a:prstGeom>
          <a:ln w="12700">
            <a:solidFill>
              <a:srgbClr val="DC1E35"/>
            </a:solidFill>
          </a:ln>
        </p:spPr>
        <p:style>
          <a:lnRef idx="1">
            <a:schemeClr val="accent1"/>
          </a:lnRef>
          <a:fillRef idx="0">
            <a:schemeClr val="accent1"/>
          </a:fillRef>
          <a:effectRef idx="0">
            <a:schemeClr val="accent1"/>
          </a:effectRef>
          <a:fontRef idx="minor">
            <a:schemeClr val="tx1"/>
          </a:fontRef>
        </p:style>
      </p:cxnSp>
      <p:pic>
        <p:nvPicPr>
          <p:cNvPr id="38" name="Graphic 37">
            <a:extLst>
              <a:ext uri="{FF2B5EF4-FFF2-40B4-BE49-F238E27FC236}">
                <a16:creationId xmlns:a16="http://schemas.microsoft.com/office/drawing/2014/main" id="{1B1A00B4-F8D6-FC4A-B12F-AAD0F3E18D90}"/>
              </a:ext>
            </a:extLst>
          </p:cNvPr>
          <p:cNvPicPr>
            <a:picLocks noChangeAspect="1"/>
          </p:cNvPicPr>
          <p:nvPr/>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322439" y="321138"/>
            <a:ext cx="1884326" cy="406202"/>
          </a:xfrm>
          <a:prstGeom prst="rect">
            <a:avLst/>
          </a:prstGeom>
        </p:spPr>
      </p:pic>
      <p:pic>
        <p:nvPicPr>
          <p:cNvPr id="39" name="Graphic 38">
            <a:extLst>
              <a:ext uri="{FF2B5EF4-FFF2-40B4-BE49-F238E27FC236}">
                <a16:creationId xmlns:a16="http://schemas.microsoft.com/office/drawing/2014/main" id="{FDD8C672-8C9B-FD4F-89BB-1825F7763022}"/>
              </a:ext>
            </a:extLst>
          </p:cNvPr>
          <p:cNvPicPr>
            <a:picLocks noChangeAspect="1"/>
          </p:cNvPicPr>
          <p:nvPr/>
        </p:nvPicPr>
        <p:blipFill>
          <a:blip r:embed="rId6" cstate="email">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480395" y="6305029"/>
            <a:ext cx="1392353" cy="117996"/>
          </a:xfrm>
          <a:prstGeom prst="rect">
            <a:avLst/>
          </a:prstGeom>
        </p:spPr>
      </p:pic>
      <p:pic>
        <p:nvPicPr>
          <p:cNvPr id="9" name="Picture Placeholder 8">
            <a:extLst>
              <a:ext uri="{FF2B5EF4-FFF2-40B4-BE49-F238E27FC236}">
                <a16:creationId xmlns:a16="http://schemas.microsoft.com/office/drawing/2014/main" id="{424350C8-A594-FE40-8F85-4366B616E3CE}"/>
              </a:ext>
            </a:extLst>
          </p:cNvPr>
          <p:cNvPicPr>
            <a:picLocks noGrp="1" noChangeAspect="1"/>
          </p:cNvPicPr>
          <p:nvPr>
            <p:ph type="pic" sz="quarter" idx="10"/>
          </p:nvPr>
        </p:nvPicPr>
        <p:blipFill>
          <a:blip r:embed="rId8" cstate="email">
            <a:extLst>
              <a:ext uri="{28A0092B-C50C-407E-A947-70E740481C1C}">
                <a14:useLocalDpi xmlns:a14="http://schemas.microsoft.com/office/drawing/2010/main"/>
              </a:ext>
            </a:extLst>
          </a:blip>
          <a:srcRect/>
          <a:stretch>
            <a:fillRect/>
          </a:stretch>
        </p:blipFill>
        <p:spPr/>
      </p:pic>
      <p:pic>
        <p:nvPicPr>
          <p:cNvPr id="11" name="Picture Placeholder 10">
            <a:extLst>
              <a:ext uri="{FF2B5EF4-FFF2-40B4-BE49-F238E27FC236}">
                <a16:creationId xmlns:a16="http://schemas.microsoft.com/office/drawing/2014/main" id="{FEB615BF-9CC1-7846-9BBA-C740A20D49EE}"/>
              </a:ext>
            </a:extLst>
          </p:cNvPr>
          <p:cNvPicPr>
            <a:picLocks noGrp="1" noChangeAspect="1"/>
          </p:cNvPicPr>
          <p:nvPr>
            <p:ph type="pic" sz="quarter" idx="11"/>
          </p:nvPr>
        </p:nvPicPr>
        <p:blipFill>
          <a:blip r:embed="rId9" cstate="email">
            <a:extLst>
              <a:ext uri="{28A0092B-C50C-407E-A947-70E740481C1C}">
                <a14:useLocalDpi xmlns:a14="http://schemas.microsoft.com/office/drawing/2010/main"/>
              </a:ext>
            </a:extLst>
          </a:blip>
          <a:srcRect/>
          <a:stretch>
            <a:fillRect/>
          </a:stretch>
        </p:blipFill>
        <p:spPr/>
      </p:pic>
      <p:pic>
        <p:nvPicPr>
          <p:cNvPr id="2" name="Picture 4">
            <a:extLst>
              <a:ext uri="{FF2B5EF4-FFF2-40B4-BE49-F238E27FC236}">
                <a16:creationId xmlns:a16="http://schemas.microsoft.com/office/drawing/2014/main" id="{96214115-B0EE-3585-16FC-9F6CE313C76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523130" y="248873"/>
            <a:ext cx="985346" cy="5507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924164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extBox 33">
            <a:extLst>
              <a:ext uri="{FF2B5EF4-FFF2-40B4-BE49-F238E27FC236}">
                <a16:creationId xmlns:a16="http://schemas.microsoft.com/office/drawing/2014/main" id="{D8B89413-A466-4A46-B080-2A0F2354137A}"/>
              </a:ext>
            </a:extLst>
          </p:cNvPr>
          <p:cNvSpPr txBox="1"/>
          <p:nvPr/>
        </p:nvSpPr>
        <p:spPr>
          <a:xfrm>
            <a:off x="11482248" y="6224947"/>
            <a:ext cx="348173" cy="276999"/>
          </a:xfrm>
          <a:prstGeom prst="rect">
            <a:avLst/>
          </a:prstGeom>
          <a:noFill/>
        </p:spPr>
        <p:txBody>
          <a:bodyPr wrap="none" rtlCol="0">
            <a:spAutoFit/>
          </a:bodyPr>
          <a:lstStyle/>
          <a:p>
            <a:pPr algn="r"/>
            <a:fld id="{3D84D9FA-1F41-744C-B738-DD7336045975}" type="slidenum">
              <a:rPr lang="en-US" sz="1200" smtClean="0">
                <a:latin typeface="Core Sans M 35 Light" panose="020F0303030302020204" pitchFamily="34" charset="0"/>
              </a:rPr>
              <a:t>60</a:t>
            </a:fld>
            <a:endParaRPr lang="en-US" sz="1200">
              <a:latin typeface="Core Sans M 35 Light" panose="020F0303030302020204" pitchFamily="34" charset="0"/>
            </a:endParaRPr>
          </a:p>
        </p:txBody>
      </p:sp>
      <p:cxnSp>
        <p:nvCxnSpPr>
          <p:cNvPr id="35" name="Straight Connector 34">
            <a:extLst>
              <a:ext uri="{FF2B5EF4-FFF2-40B4-BE49-F238E27FC236}">
                <a16:creationId xmlns:a16="http://schemas.microsoft.com/office/drawing/2014/main" id="{A7ABFCCF-4F37-5D49-97D4-1C0B45AE6005}"/>
              </a:ext>
            </a:extLst>
          </p:cNvPr>
          <p:cNvCxnSpPr>
            <a:cxnSpLocks/>
          </p:cNvCxnSpPr>
          <p:nvPr/>
        </p:nvCxnSpPr>
        <p:spPr>
          <a:xfrm>
            <a:off x="11857528" y="321138"/>
            <a:ext cx="0" cy="361771"/>
          </a:xfrm>
          <a:prstGeom prst="line">
            <a:avLst/>
          </a:prstGeom>
          <a:ln w="12700">
            <a:solidFill>
              <a:srgbClr val="DC1E35"/>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F3BD5120-9210-6143-9F69-7DC8DEF4E083}"/>
              </a:ext>
            </a:extLst>
          </p:cNvPr>
          <p:cNvCxnSpPr>
            <a:cxnSpLocks/>
          </p:cNvCxnSpPr>
          <p:nvPr/>
        </p:nvCxnSpPr>
        <p:spPr>
          <a:xfrm>
            <a:off x="11857528" y="6175091"/>
            <a:ext cx="0" cy="361771"/>
          </a:xfrm>
          <a:prstGeom prst="line">
            <a:avLst/>
          </a:prstGeom>
          <a:ln w="12700">
            <a:solidFill>
              <a:srgbClr val="DC1E35"/>
            </a:solidFill>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669129D9-1016-334A-8732-4B49B4E4647F}"/>
              </a:ext>
            </a:extLst>
          </p:cNvPr>
          <p:cNvSpPr txBox="1"/>
          <p:nvPr/>
        </p:nvSpPr>
        <p:spPr>
          <a:xfrm>
            <a:off x="10328791" y="365568"/>
            <a:ext cx="1501630" cy="276999"/>
          </a:xfrm>
          <a:prstGeom prst="rect">
            <a:avLst/>
          </a:prstGeom>
          <a:noFill/>
        </p:spPr>
        <p:txBody>
          <a:bodyPr wrap="none" rtlCol="0">
            <a:spAutoFit/>
          </a:bodyPr>
          <a:lstStyle/>
          <a:p>
            <a:pPr algn="r"/>
            <a:r>
              <a:rPr lang="en-US" sz="1200" dirty="0">
                <a:solidFill>
                  <a:srgbClr val="DC1E35"/>
                </a:solidFill>
                <a:latin typeface="Core Sans M 55 Medium" panose="020F0603030302020204" pitchFamily="34" charset="0"/>
              </a:rPr>
              <a:t>React 19 </a:t>
            </a:r>
            <a:r>
              <a:rPr lang="en-US" sz="1200" dirty="0">
                <a:solidFill>
                  <a:srgbClr val="4A5267"/>
                </a:solidFill>
                <a:latin typeface="Core Sans M 35 Light" panose="020F0303030302020204" pitchFamily="34" charset="0"/>
              </a:rPr>
              <a:t>– Actions</a:t>
            </a:r>
          </a:p>
        </p:txBody>
      </p:sp>
      <p:cxnSp>
        <p:nvCxnSpPr>
          <p:cNvPr id="39" name="Straight Connector 38">
            <a:extLst>
              <a:ext uri="{FF2B5EF4-FFF2-40B4-BE49-F238E27FC236}">
                <a16:creationId xmlns:a16="http://schemas.microsoft.com/office/drawing/2014/main" id="{47A1194E-6020-524B-A700-6A1191C1771D}"/>
              </a:ext>
            </a:extLst>
          </p:cNvPr>
          <p:cNvCxnSpPr>
            <a:cxnSpLocks/>
          </p:cNvCxnSpPr>
          <p:nvPr/>
        </p:nvCxnSpPr>
        <p:spPr>
          <a:xfrm>
            <a:off x="351327" y="6178826"/>
            <a:ext cx="0" cy="361771"/>
          </a:xfrm>
          <a:prstGeom prst="line">
            <a:avLst/>
          </a:prstGeom>
          <a:ln w="12700">
            <a:solidFill>
              <a:srgbClr val="DC1E35"/>
            </a:solidFill>
          </a:ln>
        </p:spPr>
        <p:style>
          <a:lnRef idx="1">
            <a:schemeClr val="accent1"/>
          </a:lnRef>
          <a:fillRef idx="0">
            <a:schemeClr val="accent1"/>
          </a:fillRef>
          <a:effectRef idx="0">
            <a:schemeClr val="accent1"/>
          </a:effectRef>
          <a:fontRef idx="minor">
            <a:schemeClr val="tx1"/>
          </a:fontRef>
        </p:style>
      </p:cxnSp>
      <p:pic>
        <p:nvPicPr>
          <p:cNvPr id="43" name="Graphic 42">
            <a:extLst>
              <a:ext uri="{FF2B5EF4-FFF2-40B4-BE49-F238E27FC236}">
                <a16:creationId xmlns:a16="http://schemas.microsoft.com/office/drawing/2014/main" id="{F8282668-0591-0946-806F-4B6A27F56C73}"/>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322439" y="321138"/>
            <a:ext cx="1884326" cy="406202"/>
          </a:xfrm>
          <a:prstGeom prst="rect">
            <a:avLst/>
          </a:prstGeom>
        </p:spPr>
      </p:pic>
      <p:pic>
        <p:nvPicPr>
          <p:cNvPr id="44" name="Graphic 43">
            <a:extLst>
              <a:ext uri="{FF2B5EF4-FFF2-40B4-BE49-F238E27FC236}">
                <a16:creationId xmlns:a16="http://schemas.microsoft.com/office/drawing/2014/main" id="{3B0E865A-1CD1-1C4B-A488-ACAAD5B64CF8}"/>
              </a:ext>
            </a:extLst>
          </p:cNvPr>
          <p:cNvPicPr>
            <a:picLocks noChangeAspect="1"/>
          </p:cNvPicPr>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480395" y="6305029"/>
            <a:ext cx="1392353" cy="117996"/>
          </a:xfrm>
          <a:prstGeom prst="rect">
            <a:avLst/>
          </a:prstGeom>
        </p:spPr>
      </p:pic>
      <p:cxnSp>
        <p:nvCxnSpPr>
          <p:cNvPr id="6" name="Straight Connector 5">
            <a:extLst>
              <a:ext uri="{FF2B5EF4-FFF2-40B4-BE49-F238E27FC236}">
                <a16:creationId xmlns:a16="http://schemas.microsoft.com/office/drawing/2014/main" id="{AB2E47B1-F775-AE07-CA44-A4729E6FE974}"/>
              </a:ext>
            </a:extLst>
          </p:cNvPr>
          <p:cNvCxnSpPr>
            <a:cxnSpLocks/>
          </p:cNvCxnSpPr>
          <p:nvPr/>
        </p:nvCxnSpPr>
        <p:spPr>
          <a:xfrm>
            <a:off x="5714792" y="1160687"/>
            <a:ext cx="381208" cy="0"/>
          </a:xfrm>
          <a:prstGeom prst="line">
            <a:avLst/>
          </a:prstGeom>
          <a:ln w="22225">
            <a:solidFill>
              <a:srgbClr val="DC1E35"/>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83B8822C-7B7E-9D00-2028-A0D565AC47B7}"/>
              </a:ext>
            </a:extLst>
          </p:cNvPr>
          <p:cNvSpPr txBox="1"/>
          <p:nvPr/>
        </p:nvSpPr>
        <p:spPr>
          <a:xfrm>
            <a:off x="4972657" y="373397"/>
            <a:ext cx="1917513" cy="707886"/>
          </a:xfrm>
          <a:prstGeom prst="rect">
            <a:avLst/>
          </a:prstGeom>
          <a:noFill/>
        </p:spPr>
        <p:txBody>
          <a:bodyPr wrap="none" rtlCol="0">
            <a:spAutoFit/>
          </a:bodyPr>
          <a:lstStyle/>
          <a:p>
            <a:pPr algn="ctr"/>
            <a:r>
              <a:rPr lang="en-US" sz="4000" dirty="0">
                <a:solidFill>
                  <a:srgbClr val="DC1E35"/>
                </a:solidFill>
                <a:latin typeface="Core Sans M 35 Light" panose="020F0303030302020204" pitchFamily="34" charset="0"/>
              </a:rPr>
              <a:t>Actions</a:t>
            </a:r>
            <a:endParaRPr lang="en-US" sz="4000" dirty="0">
              <a:solidFill>
                <a:srgbClr val="4A5267"/>
              </a:solidFill>
              <a:latin typeface="Core Sans M 35 Light" panose="020F0303030302020204" pitchFamily="34" charset="0"/>
            </a:endParaRPr>
          </a:p>
        </p:txBody>
      </p:sp>
      <p:grpSp>
        <p:nvGrpSpPr>
          <p:cNvPr id="8" name="Group 7">
            <a:extLst>
              <a:ext uri="{FF2B5EF4-FFF2-40B4-BE49-F238E27FC236}">
                <a16:creationId xmlns:a16="http://schemas.microsoft.com/office/drawing/2014/main" id="{0D4E8735-1899-A6E4-4E25-596D3215A5C4}"/>
              </a:ext>
            </a:extLst>
          </p:cNvPr>
          <p:cNvGrpSpPr/>
          <p:nvPr/>
        </p:nvGrpSpPr>
        <p:grpSpPr>
          <a:xfrm>
            <a:off x="7971692" y="1512704"/>
            <a:ext cx="3535690" cy="4257675"/>
            <a:chOff x="6646535" y="923925"/>
            <a:chExt cx="3535690" cy="4257675"/>
          </a:xfrm>
        </p:grpSpPr>
        <p:grpSp>
          <p:nvGrpSpPr>
            <p:cNvPr id="10" name="Group 9">
              <a:extLst>
                <a:ext uri="{FF2B5EF4-FFF2-40B4-BE49-F238E27FC236}">
                  <a16:creationId xmlns:a16="http://schemas.microsoft.com/office/drawing/2014/main" id="{550981BB-6953-A739-5983-01B210F30708}"/>
                </a:ext>
              </a:extLst>
            </p:cNvPr>
            <p:cNvGrpSpPr/>
            <p:nvPr/>
          </p:nvGrpSpPr>
          <p:grpSpPr>
            <a:xfrm>
              <a:off x="6646535" y="923925"/>
              <a:ext cx="3535690" cy="4257675"/>
              <a:chOff x="2934627" y="1449324"/>
              <a:chExt cx="4590885" cy="5143500"/>
            </a:xfrm>
          </p:grpSpPr>
          <p:sp>
            <p:nvSpPr>
              <p:cNvPr id="18" name="Rectangle: Rounded Corners 17">
                <a:extLst>
                  <a:ext uri="{FF2B5EF4-FFF2-40B4-BE49-F238E27FC236}">
                    <a16:creationId xmlns:a16="http://schemas.microsoft.com/office/drawing/2014/main" id="{DE53B262-034A-2A93-22E1-DC8CAB1BFB0B}"/>
                  </a:ext>
                </a:extLst>
              </p:cNvPr>
              <p:cNvSpPr/>
              <p:nvPr/>
            </p:nvSpPr>
            <p:spPr>
              <a:xfrm>
                <a:off x="2934627" y="1597543"/>
                <a:ext cx="4590885" cy="4995281"/>
              </a:xfrm>
              <a:prstGeom prst="roundRect">
                <a:avLst>
                  <a:gd name="adj" fmla="val 3005"/>
                </a:avLst>
              </a:prstGeom>
              <a:solidFill>
                <a:schemeClr val="bg1">
                  <a:lumMod val="95000"/>
                </a:schemeClr>
              </a:solidFill>
              <a:ln w="38100">
                <a:solidFill>
                  <a:srgbClr val="4A526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Top Corners Rounded 18">
                <a:extLst>
                  <a:ext uri="{FF2B5EF4-FFF2-40B4-BE49-F238E27FC236}">
                    <a16:creationId xmlns:a16="http://schemas.microsoft.com/office/drawing/2014/main" id="{66D3BDF7-1E04-DD7E-09AF-2DF25C6C4923}"/>
                  </a:ext>
                </a:extLst>
              </p:cNvPr>
              <p:cNvSpPr/>
              <p:nvPr/>
            </p:nvSpPr>
            <p:spPr>
              <a:xfrm>
                <a:off x="2934627" y="1449324"/>
                <a:ext cx="4590885" cy="430761"/>
              </a:xfrm>
              <a:prstGeom prst="round2SameRect">
                <a:avLst>
                  <a:gd name="adj1" fmla="val 16000"/>
                  <a:gd name="adj2" fmla="val 0"/>
                </a:avLst>
              </a:prstGeom>
              <a:solidFill>
                <a:schemeClr val="bg1">
                  <a:lumMod val="85000"/>
                </a:schemeClr>
              </a:solidFill>
              <a:ln w="38100">
                <a:solidFill>
                  <a:srgbClr val="4A526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Multiplication Sign 19">
                <a:extLst>
                  <a:ext uri="{FF2B5EF4-FFF2-40B4-BE49-F238E27FC236}">
                    <a16:creationId xmlns:a16="http://schemas.microsoft.com/office/drawing/2014/main" id="{D0B648DC-73B2-84A0-5502-640873DB281C}"/>
                  </a:ext>
                </a:extLst>
              </p:cNvPr>
              <p:cNvSpPr/>
              <p:nvPr/>
            </p:nvSpPr>
            <p:spPr>
              <a:xfrm>
                <a:off x="7129116" y="1534178"/>
                <a:ext cx="279601" cy="264145"/>
              </a:xfrm>
              <a:prstGeom prst="mathMultiply">
                <a:avLst/>
              </a:prstGeom>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1FA57FEB-A317-C55D-0959-59559C8896DD}"/>
                  </a:ext>
                </a:extLst>
              </p:cNvPr>
              <p:cNvSpPr/>
              <p:nvPr/>
            </p:nvSpPr>
            <p:spPr>
              <a:xfrm>
                <a:off x="6839237" y="1569693"/>
                <a:ext cx="209356" cy="178145"/>
              </a:xfrm>
              <a:prstGeom prst="ellipse">
                <a:avLst/>
              </a:prstGeom>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Rectangle 10">
              <a:extLst>
                <a:ext uri="{FF2B5EF4-FFF2-40B4-BE49-F238E27FC236}">
                  <a16:creationId xmlns:a16="http://schemas.microsoft.com/office/drawing/2014/main" id="{12AF5ECA-BAD5-16F4-4308-5225C2B1A74D}"/>
                </a:ext>
              </a:extLst>
            </p:cNvPr>
            <p:cNvSpPr/>
            <p:nvPr/>
          </p:nvSpPr>
          <p:spPr>
            <a:xfrm>
              <a:off x="6949909" y="2128542"/>
              <a:ext cx="2871788" cy="361950"/>
            </a:xfrm>
            <a:prstGeom prst="rect">
              <a:avLst/>
            </a:prstGeom>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4A5267"/>
                  </a:solidFill>
                </a:rPr>
                <a:t>Jerecho</a:t>
              </a:r>
            </a:p>
          </p:txBody>
        </p:sp>
        <p:sp>
          <p:nvSpPr>
            <p:cNvPr id="12" name="Rectangle 11">
              <a:extLst>
                <a:ext uri="{FF2B5EF4-FFF2-40B4-BE49-F238E27FC236}">
                  <a16:creationId xmlns:a16="http://schemas.microsoft.com/office/drawing/2014/main" id="{4DCA5AB5-AD80-1AFE-17D1-ED4AFE53CB21}"/>
                </a:ext>
              </a:extLst>
            </p:cNvPr>
            <p:cNvSpPr/>
            <p:nvPr/>
          </p:nvSpPr>
          <p:spPr>
            <a:xfrm>
              <a:off x="6949909" y="2894191"/>
              <a:ext cx="2871788" cy="361950"/>
            </a:xfrm>
            <a:prstGeom prst="rect">
              <a:avLst/>
            </a:prstGeom>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482B5B0D-25CE-DB29-AD0C-071BFFAC8FB2}"/>
                </a:ext>
              </a:extLst>
            </p:cNvPr>
            <p:cNvCxnSpPr>
              <a:cxnSpLocks/>
            </p:cNvCxnSpPr>
            <p:nvPr/>
          </p:nvCxnSpPr>
          <p:spPr>
            <a:xfrm>
              <a:off x="6949909" y="2729560"/>
              <a:ext cx="812005" cy="0"/>
            </a:xfrm>
            <a:prstGeom prst="line">
              <a:avLst/>
            </a:prstGeom>
            <a:ln w="38100">
              <a:solidFill>
                <a:srgbClr val="4A5267"/>
              </a:solidFill>
            </a:ln>
          </p:spPr>
          <p:style>
            <a:lnRef idx="1">
              <a:schemeClr val="accent1"/>
            </a:lnRef>
            <a:fillRef idx="0">
              <a:schemeClr val="accent1"/>
            </a:fillRef>
            <a:effectRef idx="0">
              <a:schemeClr val="accent1"/>
            </a:effectRef>
            <a:fontRef idx="minor">
              <a:schemeClr val="tx1"/>
            </a:fontRef>
          </p:style>
        </p:cxnSp>
        <p:sp>
          <p:nvSpPr>
            <p:cNvPr id="14" name="Rectangle: Rounded Corners 13">
              <a:extLst>
                <a:ext uri="{FF2B5EF4-FFF2-40B4-BE49-F238E27FC236}">
                  <a16:creationId xmlns:a16="http://schemas.microsoft.com/office/drawing/2014/main" id="{CEEEEE7B-8619-3810-74C4-CF7B82A007FA}"/>
                </a:ext>
              </a:extLst>
            </p:cNvPr>
            <p:cNvSpPr/>
            <p:nvPr/>
          </p:nvSpPr>
          <p:spPr>
            <a:xfrm>
              <a:off x="7538078" y="4484157"/>
              <a:ext cx="1695450" cy="361950"/>
            </a:xfrm>
            <a:prstGeom prst="roundRect">
              <a:avLst/>
            </a:prstGeom>
            <a:solidFill>
              <a:schemeClr val="bg1">
                <a:lumMod val="50000"/>
              </a:schemeClr>
            </a:solidFill>
            <a:ln w="38100">
              <a:solidFill>
                <a:srgbClr val="4A526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lumMod val="65000"/>
                    </a:schemeClr>
                  </a:solidFill>
                  <a:latin typeface="Berlin Sans FB" panose="020E0602020502020306" pitchFamily="34" charset="0"/>
                </a:rPr>
                <a:t>SUBMIT</a:t>
              </a:r>
            </a:p>
          </p:txBody>
        </p:sp>
        <p:sp>
          <p:nvSpPr>
            <p:cNvPr id="15" name="Rectangle 14">
              <a:extLst>
                <a:ext uri="{FF2B5EF4-FFF2-40B4-BE49-F238E27FC236}">
                  <a16:creationId xmlns:a16="http://schemas.microsoft.com/office/drawing/2014/main" id="{1AC3887D-EADE-1748-3556-8819BA8C4A91}"/>
                </a:ext>
              </a:extLst>
            </p:cNvPr>
            <p:cNvSpPr/>
            <p:nvPr/>
          </p:nvSpPr>
          <p:spPr>
            <a:xfrm>
              <a:off x="6949911" y="3695699"/>
              <a:ext cx="2871788" cy="361950"/>
            </a:xfrm>
            <a:prstGeom prst="rect">
              <a:avLst/>
            </a:prstGeom>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5">
              <a:extLst>
                <a:ext uri="{FF2B5EF4-FFF2-40B4-BE49-F238E27FC236}">
                  <a16:creationId xmlns:a16="http://schemas.microsoft.com/office/drawing/2014/main" id="{08F1A02B-5C82-668D-C3B9-182F7E880F0E}"/>
                </a:ext>
              </a:extLst>
            </p:cNvPr>
            <p:cNvCxnSpPr>
              <a:cxnSpLocks/>
            </p:cNvCxnSpPr>
            <p:nvPr/>
          </p:nvCxnSpPr>
          <p:spPr>
            <a:xfrm>
              <a:off x="6949910" y="3558235"/>
              <a:ext cx="812005" cy="0"/>
            </a:xfrm>
            <a:prstGeom prst="line">
              <a:avLst/>
            </a:prstGeom>
            <a:ln w="38100">
              <a:solidFill>
                <a:srgbClr val="4A5267"/>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9B4C7AB2-3082-752D-C2E4-A6D08B4A6060}"/>
                </a:ext>
              </a:extLst>
            </p:cNvPr>
            <p:cNvSpPr txBox="1"/>
            <p:nvPr/>
          </p:nvSpPr>
          <p:spPr>
            <a:xfrm>
              <a:off x="8024167" y="1429584"/>
              <a:ext cx="723275" cy="369332"/>
            </a:xfrm>
            <a:prstGeom prst="rect">
              <a:avLst/>
            </a:prstGeom>
            <a:noFill/>
          </p:spPr>
          <p:txBody>
            <a:bodyPr wrap="none" rtlCol="0">
              <a:spAutoFit/>
            </a:bodyPr>
            <a:lstStyle/>
            <a:p>
              <a:r>
                <a:rPr lang="en-US" dirty="0">
                  <a:solidFill>
                    <a:srgbClr val="4A5267"/>
                  </a:solidFill>
                  <a:latin typeface="Berlin Sans FB" panose="020E0602020502020306" pitchFamily="34" charset="0"/>
                </a:rPr>
                <a:t>Form</a:t>
              </a:r>
            </a:p>
          </p:txBody>
        </p:sp>
      </p:grpSp>
      <p:sp>
        <p:nvSpPr>
          <p:cNvPr id="25" name="TextBox 24">
            <a:extLst>
              <a:ext uri="{FF2B5EF4-FFF2-40B4-BE49-F238E27FC236}">
                <a16:creationId xmlns:a16="http://schemas.microsoft.com/office/drawing/2014/main" id="{7DEBD673-2FD1-DD06-B95D-5A99899CCA1F}"/>
              </a:ext>
            </a:extLst>
          </p:cNvPr>
          <p:cNvSpPr txBox="1"/>
          <p:nvPr/>
        </p:nvSpPr>
        <p:spPr>
          <a:xfrm>
            <a:off x="8139960" y="2321763"/>
            <a:ext cx="782587" cy="369332"/>
          </a:xfrm>
          <a:prstGeom prst="rect">
            <a:avLst/>
          </a:prstGeom>
          <a:noFill/>
        </p:spPr>
        <p:txBody>
          <a:bodyPr wrap="none" rtlCol="0">
            <a:spAutoFit/>
          </a:bodyPr>
          <a:lstStyle/>
          <a:p>
            <a:r>
              <a:rPr lang="en-US" dirty="0">
                <a:solidFill>
                  <a:srgbClr val="4A5267"/>
                </a:solidFill>
                <a:latin typeface="Berlin Sans FB" panose="020E0602020502020306" pitchFamily="34" charset="0"/>
              </a:rPr>
              <a:t>Name</a:t>
            </a:r>
          </a:p>
        </p:txBody>
      </p:sp>
      <p:sp>
        <p:nvSpPr>
          <p:cNvPr id="28" name="TextBox 27">
            <a:extLst>
              <a:ext uri="{FF2B5EF4-FFF2-40B4-BE49-F238E27FC236}">
                <a16:creationId xmlns:a16="http://schemas.microsoft.com/office/drawing/2014/main" id="{9B7A314E-18BC-8DE5-CF1F-F786E0B601E3}"/>
              </a:ext>
            </a:extLst>
          </p:cNvPr>
          <p:cNvSpPr txBox="1"/>
          <p:nvPr/>
        </p:nvSpPr>
        <p:spPr>
          <a:xfrm>
            <a:off x="449832" y="1178980"/>
            <a:ext cx="2733441" cy="461665"/>
          </a:xfrm>
          <a:prstGeom prst="rect">
            <a:avLst/>
          </a:prstGeom>
          <a:noFill/>
        </p:spPr>
        <p:txBody>
          <a:bodyPr wrap="none" rtlCol="0">
            <a:spAutoFit/>
          </a:bodyPr>
          <a:lstStyle/>
          <a:p>
            <a:r>
              <a:rPr lang="en-US" sz="2400" b="0" dirty="0" err="1">
                <a:solidFill>
                  <a:srgbClr val="82AAFF"/>
                </a:solidFill>
                <a:effectLst/>
                <a:latin typeface="Consolas" panose="020B0609020204030204" pitchFamily="49" charset="0"/>
              </a:rPr>
              <a:t>useFormStatus</a:t>
            </a:r>
            <a:r>
              <a:rPr lang="en-US" sz="2400" b="0" dirty="0">
                <a:solidFill>
                  <a:srgbClr val="82AAFF"/>
                </a:solidFill>
                <a:effectLst/>
                <a:latin typeface="Consolas" panose="020B0609020204030204" pitchFamily="49" charset="0"/>
              </a:rPr>
              <a:t>()</a:t>
            </a:r>
            <a:endParaRPr lang="en-US" sz="2400" dirty="0"/>
          </a:p>
        </p:txBody>
      </p:sp>
      <p:sp>
        <p:nvSpPr>
          <p:cNvPr id="29" name="TextBox 28">
            <a:extLst>
              <a:ext uri="{FF2B5EF4-FFF2-40B4-BE49-F238E27FC236}">
                <a16:creationId xmlns:a16="http://schemas.microsoft.com/office/drawing/2014/main" id="{E387C15C-38A9-0891-CD40-DBD546BC8084}"/>
              </a:ext>
            </a:extLst>
          </p:cNvPr>
          <p:cNvSpPr txBox="1"/>
          <p:nvPr/>
        </p:nvSpPr>
        <p:spPr>
          <a:xfrm>
            <a:off x="480394" y="1763756"/>
            <a:ext cx="6600889" cy="3046988"/>
          </a:xfrm>
          <a:prstGeom prst="rect">
            <a:avLst/>
          </a:prstGeom>
          <a:solidFill>
            <a:schemeClr val="accent6">
              <a:lumMod val="50000"/>
            </a:schemeClr>
          </a:solidFill>
          <a:ln w="38100">
            <a:solidFill>
              <a:srgbClr val="3B5998"/>
            </a:solidFill>
          </a:ln>
        </p:spPr>
        <p:txBody>
          <a:bodyPr wrap="square">
            <a:spAutoFit/>
          </a:bodyPr>
          <a:lstStyle/>
          <a:p>
            <a:r>
              <a:rPr lang="en-US" sz="1600" b="0" dirty="0">
                <a:solidFill>
                  <a:srgbClr val="C792EA"/>
                </a:solidFill>
                <a:effectLst/>
                <a:latin typeface="Consolas" panose="020B0609020204030204" pitchFamily="49" charset="0"/>
              </a:rPr>
              <a:t>function</a:t>
            </a:r>
            <a:r>
              <a:rPr lang="en-US" sz="1600" b="0" dirty="0">
                <a:solidFill>
                  <a:srgbClr val="BABED8"/>
                </a:solidFill>
                <a:effectLst/>
                <a:latin typeface="Consolas" panose="020B0609020204030204" pitchFamily="49" charset="0"/>
              </a:rPr>
              <a:t> </a:t>
            </a:r>
            <a:r>
              <a:rPr lang="en-US" sz="1600" b="0" dirty="0" err="1">
                <a:solidFill>
                  <a:srgbClr val="82AAFF"/>
                </a:solidFill>
                <a:effectLst/>
                <a:latin typeface="Consolas" panose="020B0609020204030204" pitchFamily="49" charset="0"/>
              </a:rPr>
              <a:t>SubmitButton</a:t>
            </a:r>
            <a:r>
              <a:rPr lang="en-US" sz="1600" b="0" dirty="0">
                <a:solidFill>
                  <a:srgbClr val="89DDFF"/>
                </a:solidFill>
                <a:effectLst/>
                <a:latin typeface="Consolas" panose="020B0609020204030204" pitchFamily="49" charset="0"/>
              </a:rPr>
              <a:t>()</a:t>
            </a:r>
            <a:r>
              <a:rPr lang="en-US" sz="1600" b="0" dirty="0">
                <a:solidFill>
                  <a:srgbClr val="BABED8"/>
                </a:solidFill>
                <a:effectLst/>
                <a:latin typeface="Consolas" panose="020B0609020204030204" pitchFamily="49" charset="0"/>
              </a:rPr>
              <a:t> </a:t>
            </a:r>
            <a:r>
              <a:rPr lang="en-US" sz="1600" b="0" dirty="0">
                <a:solidFill>
                  <a:srgbClr val="89DDFF"/>
                </a:solidFill>
                <a:effectLst/>
                <a:latin typeface="Consolas" panose="020B0609020204030204" pitchFamily="49" charset="0"/>
              </a:rPr>
              <a:t>{</a:t>
            </a:r>
            <a:endParaRPr lang="en-US" sz="1600" b="0" dirty="0">
              <a:solidFill>
                <a:srgbClr val="BABED8"/>
              </a:solidFill>
              <a:effectLst/>
              <a:latin typeface="Consolas" panose="020B0609020204030204" pitchFamily="49" charset="0"/>
            </a:endParaRPr>
          </a:p>
          <a:p>
            <a:r>
              <a:rPr lang="en-US" sz="1600" b="0" dirty="0">
                <a:solidFill>
                  <a:srgbClr val="F07178"/>
                </a:solidFill>
                <a:effectLst/>
                <a:latin typeface="Consolas" panose="020B0609020204030204" pitchFamily="49" charset="0"/>
              </a:rPr>
              <a:t>  </a:t>
            </a:r>
            <a:r>
              <a:rPr lang="en-US" sz="1600" b="0" dirty="0">
                <a:solidFill>
                  <a:srgbClr val="C792EA"/>
                </a:solidFill>
                <a:effectLst/>
                <a:latin typeface="Consolas" panose="020B0609020204030204" pitchFamily="49" charset="0"/>
              </a:rPr>
              <a:t>const</a:t>
            </a:r>
            <a:r>
              <a:rPr lang="en-US" sz="1600" b="0" dirty="0">
                <a:solidFill>
                  <a:srgbClr val="F07178"/>
                </a:solidFill>
                <a:effectLst/>
                <a:latin typeface="Consolas" panose="020B0609020204030204" pitchFamily="49" charset="0"/>
              </a:rPr>
              <a:t> </a:t>
            </a:r>
            <a:r>
              <a:rPr lang="en-US" sz="1600" b="0" dirty="0">
                <a:solidFill>
                  <a:srgbClr val="89DDFF"/>
                </a:solidFill>
                <a:effectLst/>
                <a:latin typeface="Consolas" panose="020B0609020204030204" pitchFamily="49" charset="0"/>
              </a:rPr>
              <a:t>{</a:t>
            </a:r>
            <a:r>
              <a:rPr lang="en-US" sz="1600" b="0" dirty="0">
                <a:solidFill>
                  <a:srgbClr val="F07178"/>
                </a:solidFill>
                <a:effectLst/>
                <a:latin typeface="Consolas" panose="020B0609020204030204" pitchFamily="49" charset="0"/>
              </a:rPr>
              <a:t> </a:t>
            </a:r>
            <a:r>
              <a:rPr lang="en-US" sz="1600" b="0" dirty="0">
                <a:solidFill>
                  <a:srgbClr val="BABED8"/>
                </a:solidFill>
                <a:effectLst/>
                <a:latin typeface="Consolas" panose="020B0609020204030204" pitchFamily="49" charset="0"/>
              </a:rPr>
              <a:t>pending</a:t>
            </a:r>
            <a:r>
              <a:rPr lang="en-US" sz="1600" b="0" dirty="0">
                <a:solidFill>
                  <a:srgbClr val="89DDFF"/>
                </a:solidFill>
                <a:effectLst/>
                <a:latin typeface="Consolas" panose="020B0609020204030204" pitchFamily="49" charset="0"/>
              </a:rPr>
              <a:t>,</a:t>
            </a:r>
            <a:r>
              <a:rPr lang="en-US" sz="1600" b="0" dirty="0">
                <a:solidFill>
                  <a:srgbClr val="F07178"/>
                </a:solidFill>
                <a:effectLst/>
                <a:latin typeface="Consolas" panose="020B0609020204030204" pitchFamily="49" charset="0"/>
              </a:rPr>
              <a:t> </a:t>
            </a:r>
            <a:r>
              <a:rPr lang="en-US" sz="1600" b="0" dirty="0">
                <a:solidFill>
                  <a:srgbClr val="BABED8"/>
                </a:solidFill>
                <a:effectLst/>
                <a:latin typeface="Consolas" panose="020B0609020204030204" pitchFamily="49" charset="0"/>
              </a:rPr>
              <a:t>data</a:t>
            </a:r>
            <a:r>
              <a:rPr lang="en-US" sz="1600" b="0" dirty="0">
                <a:solidFill>
                  <a:srgbClr val="F07178"/>
                </a:solidFill>
                <a:effectLst/>
                <a:latin typeface="Consolas" panose="020B0609020204030204" pitchFamily="49" charset="0"/>
              </a:rPr>
              <a:t> </a:t>
            </a:r>
            <a:r>
              <a:rPr lang="en-US" sz="1600" b="0" dirty="0">
                <a:solidFill>
                  <a:srgbClr val="89DDFF"/>
                </a:solidFill>
                <a:effectLst/>
                <a:latin typeface="Consolas" panose="020B0609020204030204" pitchFamily="49" charset="0"/>
              </a:rPr>
              <a:t>}</a:t>
            </a:r>
            <a:r>
              <a:rPr lang="en-US" sz="1600" b="0" dirty="0">
                <a:solidFill>
                  <a:srgbClr val="F07178"/>
                </a:solidFill>
                <a:effectLst/>
                <a:latin typeface="Consolas" panose="020B0609020204030204" pitchFamily="49" charset="0"/>
              </a:rPr>
              <a:t> </a:t>
            </a:r>
            <a:r>
              <a:rPr lang="en-US" sz="1600" b="0" dirty="0">
                <a:solidFill>
                  <a:srgbClr val="89DDFF"/>
                </a:solidFill>
                <a:effectLst/>
                <a:latin typeface="Consolas" panose="020B0609020204030204" pitchFamily="49" charset="0"/>
              </a:rPr>
              <a:t>=</a:t>
            </a:r>
            <a:r>
              <a:rPr lang="en-US" sz="1600" b="0" dirty="0">
                <a:solidFill>
                  <a:srgbClr val="F07178"/>
                </a:solidFill>
                <a:effectLst/>
                <a:latin typeface="Consolas" panose="020B0609020204030204" pitchFamily="49" charset="0"/>
              </a:rPr>
              <a:t> </a:t>
            </a:r>
            <a:r>
              <a:rPr lang="en-US" sz="1600" b="0" dirty="0" err="1">
                <a:solidFill>
                  <a:srgbClr val="82AAFF"/>
                </a:solidFill>
                <a:effectLst/>
                <a:latin typeface="Consolas" panose="020B0609020204030204" pitchFamily="49" charset="0"/>
              </a:rPr>
              <a:t>useFormStatus</a:t>
            </a:r>
            <a:r>
              <a:rPr lang="en-US" sz="1600" b="0" dirty="0">
                <a:solidFill>
                  <a:srgbClr val="F07178"/>
                </a:solidFill>
                <a:effectLst/>
                <a:latin typeface="Consolas" panose="020B0609020204030204" pitchFamily="49" charset="0"/>
              </a:rPr>
              <a:t>()</a:t>
            </a:r>
            <a:r>
              <a:rPr lang="en-US" sz="1600" b="0" dirty="0">
                <a:solidFill>
                  <a:srgbClr val="89DDFF"/>
                </a:solidFill>
                <a:effectLst/>
                <a:latin typeface="Consolas" panose="020B0609020204030204" pitchFamily="49" charset="0"/>
              </a:rPr>
              <a:t>;</a:t>
            </a:r>
            <a:endParaRPr lang="en-US" sz="1600" b="0" dirty="0">
              <a:solidFill>
                <a:srgbClr val="BABED8"/>
              </a:solidFill>
              <a:effectLst/>
              <a:latin typeface="Consolas" panose="020B0609020204030204" pitchFamily="49" charset="0"/>
            </a:endParaRPr>
          </a:p>
          <a:p>
            <a:r>
              <a:rPr lang="en-US" sz="1600" b="0" dirty="0">
                <a:solidFill>
                  <a:srgbClr val="F07178"/>
                </a:solidFill>
                <a:effectLst/>
                <a:latin typeface="Consolas" panose="020B0609020204030204" pitchFamily="49" charset="0"/>
              </a:rPr>
              <a:t>  </a:t>
            </a:r>
            <a:r>
              <a:rPr lang="en-US" sz="1600" b="0" i="1" dirty="0">
                <a:solidFill>
                  <a:srgbClr val="89DDFF"/>
                </a:solidFill>
                <a:effectLst/>
                <a:latin typeface="Consolas" panose="020B0609020204030204" pitchFamily="49" charset="0"/>
              </a:rPr>
              <a:t>return</a:t>
            </a:r>
            <a:r>
              <a:rPr lang="en-US" sz="1600" b="0" dirty="0">
                <a:solidFill>
                  <a:srgbClr val="F07178"/>
                </a:solidFill>
                <a:effectLst/>
                <a:latin typeface="Consolas" panose="020B0609020204030204" pitchFamily="49" charset="0"/>
              </a:rPr>
              <a:t> (</a:t>
            </a:r>
            <a:endParaRPr lang="en-US" sz="1600" b="0" dirty="0">
              <a:solidFill>
                <a:srgbClr val="BABED8"/>
              </a:solidFill>
              <a:effectLst/>
              <a:latin typeface="Consolas" panose="020B0609020204030204" pitchFamily="49" charset="0"/>
            </a:endParaRPr>
          </a:p>
          <a:p>
            <a:r>
              <a:rPr lang="en-US" sz="1600" b="0" dirty="0">
                <a:solidFill>
                  <a:srgbClr val="F07178"/>
                </a:solidFill>
                <a:effectLst/>
                <a:latin typeface="Consolas" panose="020B0609020204030204" pitchFamily="49" charset="0"/>
              </a:rPr>
              <a:t>    </a:t>
            </a:r>
            <a:r>
              <a:rPr lang="en-US" sz="1600" b="0" dirty="0">
                <a:solidFill>
                  <a:srgbClr val="89DDFF"/>
                </a:solidFill>
                <a:effectLst/>
                <a:latin typeface="Consolas" panose="020B0609020204030204" pitchFamily="49" charset="0"/>
              </a:rPr>
              <a:t>&lt;</a:t>
            </a:r>
            <a:r>
              <a:rPr lang="en-US" sz="1600" b="0" dirty="0">
                <a:solidFill>
                  <a:srgbClr val="F07178"/>
                </a:solidFill>
                <a:effectLst/>
                <a:latin typeface="Consolas" panose="020B0609020204030204" pitchFamily="49" charset="0"/>
              </a:rPr>
              <a:t>div</a:t>
            </a:r>
            <a:r>
              <a:rPr lang="en-US" sz="1600" b="0" dirty="0">
                <a:solidFill>
                  <a:srgbClr val="89DDFF"/>
                </a:solidFill>
                <a:effectLst/>
                <a:latin typeface="Consolas" panose="020B0609020204030204" pitchFamily="49" charset="0"/>
              </a:rPr>
              <a:t>&gt;</a:t>
            </a:r>
            <a:endParaRPr lang="en-US" sz="1600" b="0" dirty="0">
              <a:solidFill>
                <a:srgbClr val="BABED8"/>
              </a:solidFill>
              <a:effectLst/>
              <a:latin typeface="Consolas" panose="020B0609020204030204" pitchFamily="49" charset="0"/>
            </a:endParaRPr>
          </a:p>
          <a:p>
            <a:r>
              <a:rPr lang="en-US" sz="1600" b="0" dirty="0">
                <a:solidFill>
                  <a:srgbClr val="BABED8"/>
                </a:solidFill>
                <a:effectLst/>
                <a:latin typeface="Consolas" panose="020B0609020204030204" pitchFamily="49" charset="0"/>
              </a:rPr>
              <a:t>      </a:t>
            </a:r>
            <a:r>
              <a:rPr lang="en-US" sz="1600" b="0" dirty="0">
                <a:solidFill>
                  <a:srgbClr val="89DDFF"/>
                </a:solidFill>
                <a:effectLst/>
                <a:latin typeface="Consolas" panose="020B0609020204030204" pitchFamily="49" charset="0"/>
              </a:rPr>
              <a:t>&lt;</a:t>
            </a:r>
            <a:r>
              <a:rPr lang="en-US" sz="1600" b="0" dirty="0">
                <a:solidFill>
                  <a:srgbClr val="F07178"/>
                </a:solidFill>
                <a:effectLst/>
                <a:latin typeface="Consolas" panose="020B0609020204030204" pitchFamily="49" charset="0"/>
              </a:rPr>
              <a:t>p</a:t>
            </a:r>
            <a:r>
              <a:rPr lang="en-US" sz="1600" b="0" dirty="0">
                <a:solidFill>
                  <a:srgbClr val="89DDFF"/>
                </a:solidFill>
                <a:effectLst/>
                <a:latin typeface="Consolas" panose="020B0609020204030204" pitchFamily="49" charset="0"/>
              </a:rPr>
              <a:t>&gt;{</a:t>
            </a:r>
            <a:r>
              <a:rPr lang="en-US" sz="1600" b="0" dirty="0">
                <a:solidFill>
                  <a:srgbClr val="BABED8"/>
                </a:solidFill>
                <a:effectLst/>
                <a:latin typeface="Consolas" panose="020B0609020204030204" pitchFamily="49" charset="0"/>
              </a:rPr>
              <a:t>data </a:t>
            </a:r>
            <a:r>
              <a:rPr lang="en-US" sz="1600" b="0" dirty="0">
                <a:solidFill>
                  <a:srgbClr val="89DDFF"/>
                </a:solidFill>
                <a:effectLst/>
                <a:latin typeface="Consolas" panose="020B0609020204030204" pitchFamily="49" charset="0"/>
              </a:rPr>
              <a:t>?</a:t>
            </a:r>
            <a:r>
              <a:rPr lang="en-US" sz="1600" b="0" dirty="0">
                <a:solidFill>
                  <a:srgbClr val="BABED8"/>
                </a:solidFill>
                <a:effectLst/>
                <a:latin typeface="Consolas" panose="020B0609020204030204" pitchFamily="49" charset="0"/>
              </a:rPr>
              <a:t> </a:t>
            </a:r>
            <a:r>
              <a:rPr lang="en-US" sz="1600" b="0" dirty="0">
                <a:solidFill>
                  <a:srgbClr val="89DDFF"/>
                </a:solidFill>
                <a:effectLst/>
                <a:latin typeface="Consolas" panose="020B0609020204030204" pitchFamily="49" charset="0"/>
              </a:rPr>
              <a:t>`</a:t>
            </a:r>
            <a:r>
              <a:rPr lang="en-US" sz="1600" b="0" dirty="0">
                <a:solidFill>
                  <a:srgbClr val="C3E88D"/>
                </a:solidFill>
                <a:effectLst/>
                <a:latin typeface="Consolas" panose="020B0609020204030204" pitchFamily="49" charset="0"/>
              </a:rPr>
              <a:t>Updating name to</a:t>
            </a:r>
          </a:p>
          <a:p>
            <a:r>
              <a:rPr lang="en-US" sz="1600" dirty="0">
                <a:solidFill>
                  <a:srgbClr val="C3E88D"/>
                </a:solidFill>
                <a:latin typeface="Consolas" panose="020B0609020204030204" pitchFamily="49" charset="0"/>
              </a:rPr>
              <a:t>                  </a:t>
            </a:r>
            <a:r>
              <a:rPr lang="en-US" sz="1600" b="0" dirty="0">
                <a:solidFill>
                  <a:srgbClr val="89DDFF"/>
                </a:solidFill>
                <a:effectLst/>
                <a:latin typeface="Consolas" panose="020B0609020204030204" pitchFamily="49" charset="0"/>
              </a:rPr>
              <a:t>${</a:t>
            </a:r>
            <a:r>
              <a:rPr lang="en-US" sz="1600" b="0" dirty="0" err="1">
                <a:solidFill>
                  <a:srgbClr val="BABED8"/>
                </a:solidFill>
                <a:effectLst/>
                <a:latin typeface="Consolas" panose="020B0609020204030204" pitchFamily="49" charset="0"/>
              </a:rPr>
              <a:t>data</a:t>
            </a:r>
            <a:r>
              <a:rPr lang="en-US" sz="1600" b="0" dirty="0" err="1">
                <a:solidFill>
                  <a:srgbClr val="89DDFF"/>
                </a:solidFill>
                <a:effectLst/>
                <a:latin typeface="Consolas" panose="020B0609020204030204" pitchFamily="49" charset="0"/>
              </a:rPr>
              <a:t>?.</a:t>
            </a:r>
            <a:r>
              <a:rPr lang="en-US" sz="1600" b="0" dirty="0" err="1">
                <a:solidFill>
                  <a:srgbClr val="82AAFF"/>
                </a:solidFill>
                <a:effectLst/>
                <a:latin typeface="Consolas" panose="020B0609020204030204" pitchFamily="49" charset="0"/>
              </a:rPr>
              <a:t>get</a:t>
            </a:r>
            <a:r>
              <a:rPr lang="en-US" sz="1600" b="0" dirty="0">
                <a:solidFill>
                  <a:srgbClr val="BABED8"/>
                </a:solidFill>
                <a:effectLst/>
                <a:latin typeface="Consolas" panose="020B0609020204030204" pitchFamily="49" charset="0"/>
              </a:rPr>
              <a:t>(</a:t>
            </a:r>
            <a:r>
              <a:rPr lang="en-US" sz="1600" b="0" dirty="0">
                <a:solidFill>
                  <a:srgbClr val="89DDFF"/>
                </a:solidFill>
                <a:effectLst/>
                <a:latin typeface="Consolas" panose="020B0609020204030204" pitchFamily="49" charset="0"/>
              </a:rPr>
              <a:t>"</a:t>
            </a:r>
            <a:r>
              <a:rPr lang="en-US" sz="1600" b="0" dirty="0">
                <a:solidFill>
                  <a:srgbClr val="C3E88D"/>
                </a:solidFill>
                <a:effectLst/>
                <a:latin typeface="Consolas" panose="020B0609020204030204" pitchFamily="49" charset="0"/>
              </a:rPr>
              <a:t>name</a:t>
            </a:r>
            <a:r>
              <a:rPr lang="en-US" sz="1600" b="0" dirty="0">
                <a:solidFill>
                  <a:srgbClr val="89DDFF"/>
                </a:solidFill>
                <a:effectLst/>
                <a:latin typeface="Consolas" panose="020B0609020204030204" pitchFamily="49" charset="0"/>
              </a:rPr>
              <a:t>"</a:t>
            </a:r>
            <a:r>
              <a:rPr lang="en-US" sz="1600" b="0" dirty="0">
                <a:solidFill>
                  <a:srgbClr val="BABED8"/>
                </a:solidFill>
                <a:effectLst/>
                <a:latin typeface="Consolas" panose="020B0609020204030204" pitchFamily="49" charset="0"/>
              </a:rPr>
              <a:t>)</a:t>
            </a:r>
            <a:r>
              <a:rPr lang="en-US" sz="1600" b="0" dirty="0">
                <a:solidFill>
                  <a:srgbClr val="89DDFF"/>
                </a:solidFill>
                <a:effectLst/>
                <a:latin typeface="Consolas" panose="020B0609020204030204" pitchFamily="49" charset="0"/>
              </a:rPr>
              <a:t>}</a:t>
            </a:r>
            <a:r>
              <a:rPr lang="en-US" sz="1600" b="0" dirty="0">
                <a:solidFill>
                  <a:srgbClr val="C3E88D"/>
                </a:solidFill>
                <a:effectLst/>
                <a:latin typeface="Consolas" panose="020B0609020204030204" pitchFamily="49" charset="0"/>
              </a:rPr>
              <a:t>...</a:t>
            </a:r>
            <a:r>
              <a:rPr lang="en-US" sz="1600" b="0" dirty="0">
                <a:solidFill>
                  <a:srgbClr val="89DDFF"/>
                </a:solidFill>
                <a:effectLst/>
                <a:latin typeface="Consolas" panose="020B0609020204030204" pitchFamily="49" charset="0"/>
              </a:rPr>
              <a:t>`</a:t>
            </a:r>
            <a:r>
              <a:rPr lang="en-US" sz="1600" b="0" dirty="0">
                <a:solidFill>
                  <a:srgbClr val="BABED8"/>
                </a:solidFill>
                <a:effectLst/>
                <a:latin typeface="Consolas" panose="020B0609020204030204" pitchFamily="49" charset="0"/>
              </a:rPr>
              <a:t> </a:t>
            </a:r>
            <a:r>
              <a:rPr lang="en-US" sz="1600" b="0" dirty="0">
                <a:solidFill>
                  <a:srgbClr val="89DDFF"/>
                </a:solidFill>
                <a:effectLst/>
                <a:latin typeface="Consolas" panose="020B0609020204030204" pitchFamily="49" charset="0"/>
              </a:rPr>
              <a:t>:</a:t>
            </a:r>
            <a:r>
              <a:rPr lang="en-US" sz="1600" b="0" dirty="0">
                <a:solidFill>
                  <a:srgbClr val="BABED8"/>
                </a:solidFill>
                <a:effectLst/>
                <a:latin typeface="Consolas" panose="020B0609020204030204" pitchFamily="49" charset="0"/>
              </a:rPr>
              <a:t> </a:t>
            </a:r>
            <a:r>
              <a:rPr lang="en-US" sz="1600" b="0" dirty="0">
                <a:solidFill>
                  <a:srgbClr val="89DDFF"/>
                </a:solidFill>
                <a:effectLst/>
                <a:latin typeface="Consolas" panose="020B0609020204030204" pitchFamily="49" charset="0"/>
              </a:rPr>
              <a:t>""}&lt;/</a:t>
            </a:r>
            <a:r>
              <a:rPr lang="en-US" sz="1600" b="0" dirty="0">
                <a:solidFill>
                  <a:srgbClr val="F07178"/>
                </a:solidFill>
                <a:effectLst/>
                <a:latin typeface="Consolas" panose="020B0609020204030204" pitchFamily="49" charset="0"/>
              </a:rPr>
              <a:t>p</a:t>
            </a:r>
            <a:r>
              <a:rPr lang="en-US" sz="1600" b="0" dirty="0">
                <a:solidFill>
                  <a:srgbClr val="89DDFF"/>
                </a:solidFill>
                <a:effectLst/>
                <a:latin typeface="Consolas" panose="020B0609020204030204" pitchFamily="49" charset="0"/>
              </a:rPr>
              <a:t>&gt;</a:t>
            </a:r>
            <a:endParaRPr lang="en-US" sz="1600" b="0" dirty="0">
              <a:solidFill>
                <a:srgbClr val="BABED8"/>
              </a:solidFill>
              <a:effectLst/>
              <a:latin typeface="Consolas" panose="020B0609020204030204" pitchFamily="49" charset="0"/>
            </a:endParaRPr>
          </a:p>
          <a:p>
            <a:r>
              <a:rPr lang="en-US" sz="1600" b="0" dirty="0">
                <a:solidFill>
                  <a:srgbClr val="BABED8"/>
                </a:solidFill>
                <a:effectLst/>
                <a:latin typeface="Consolas" panose="020B0609020204030204" pitchFamily="49" charset="0"/>
              </a:rPr>
              <a:t>      </a:t>
            </a:r>
            <a:r>
              <a:rPr lang="en-US" sz="1600" b="0" dirty="0">
                <a:solidFill>
                  <a:srgbClr val="89DDFF"/>
                </a:solidFill>
                <a:effectLst/>
                <a:latin typeface="Consolas" panose="020B0609020204030204" pitchFamily="49" charset="0"/>
              </a:rPr>
              <a:t>&lt;</a:t>
            </a:r>
            <a:r>
              <a:rPr lang="en-US" sz="1600" b="0" dirty="0">
                <a:solidFill>
                  <a:srgbClr val="F07178"/>
                </a:solidFill>
                <a:effectLst/>
                <a:latin typeface="Consolas" panose="020B0609020204030204" pitchFamily="49" charset="0"/>
              </a:rPr>
              <a:t>button</a:t>
            </a:r>
            <a:r>
              <a:rPr lang="en-US" sz="1600" b="0" dirty="0">
                <a:solidFill>
                  <a:srgbClr val="89DDFF"/>
                </a:solidFill>
                <a:effectLst/>
                <a:latin typeface="Consolas" panose="020B0609020204030204" pitchFamily="49" charset="0"/>
              </a:rPr>
              <a:t> </a:t>
            </a:r>
            <a:r>
              <a:rPr lang="en-US" sz="1600" b="0" dirty="0">
                <a:solidFill>
                  <a:srgbClr val="C792EA"/>
                </a:solidFill>
                <a:effectLst/>
                <a:latin typeface="Consolas" panose="020B0609020204030204" pitchFamily="49" charset="0"/>
              </a:rPr>
              <a:t>type</a:t>
            </a:r>
            <a:r>
              <a:rPr lang="en-US" sz="1600" b="0" dirty="0">
                <a:solidFill>
                  <a:srgbClr val="89DDFF"/>
                </a:solidFill>
                <a:effectLst/>
                <a:latin typeface="Consolas" panose="020B0609020204030204" pitchFamily="49" charset="0"/>
              </a:rPr>
              <a:t>="</a:t>
            </a:r>
            <a:r>
              <a:rPr lang="en-US" sz="1600" b="0" dirty="0">
                <a:solidFill>
                  <a:srgbClr val="C3E88D"/>
                </a:solidFill>
                <a:effectLst/>
                <a:latin typeface="Consolas" panose="020B0609020204030204" pitchFamily="49" charset="0"/>
              </a:rPr>
              <a:t>submit</a:t>
            </a:r>
            <a:r>
              <a:rPr lang="en-US" sz="1600" b="0" dirty="0">
                <a:solidFill>
                  <a:srgbClr val="89DDFF"/>
                </a:solidFill>
                <a:effectLst/>
                <a:latin typeface="Consolas" panose="020B0609020204030204" pitchFamily="49" charset="0"/>
              </a:rPr>
              <a:t>" </a:t>
            </a:r>
            <a:r>
              <a:rPr lang="en-US" sz="1600" b="0" dirty="0">
                <a:solidFill>
                  <a:srgbClr val="C792EA"/>
                </a:solidFill>
                <a:effectLst/>
                <a:latin typeface="Consolas" panose="020B0609020204030204" pitchFamily="49" charset="0"/>
              </a:rPr>
              <a:t>disabled</a:t>
            </a:r>
            <a:r>
              <a:rPr lang="en-US" sz="1600" b="0" dirty="0">
                <a:solidFill>
                  <a:srgbClr val="89DDFF"/>
                </a:solidFill>
                <a:effectLst/>
                <a:latin typeface="Consolas" panose="020B0609020204030204" pitchFamily="49" charset="0"/>
              </a:rPr>
              <a:t>={</a:t>
            </a:r>
            <a:r>
              <a:rPr lang="en-US" sz="1600" b="0" dirty="0">
                <a:solidFill>
                  <a:srgbClr val="BABED8"/>
                </a:solidFill>
                <a:effectLst/>
                <a:latin typeface="Consolas" panose="020B0609020204030204" pitchFamily="49" charset="0"/>
              </a:rPr>
              <a:t>pending</a:t>
            </a:r>
            <a:r>
              <a:rPr lang="en-US" sz="1600" b="0" dirty="0">
                <a:solidFill>
                  <a:srgbClr val="89DDFF"/>
                </a:solidFill>
                <a:effectLst/>
                <a:latin typeface="Consolas" panose="020B0609020204030204" pitchFamily="49" charset="0"/>
              </a:rPr>
              <a:t>}&gt;</a:t>
            </a:r>
            <a:endParaRPr lang="en-US" sz="1600" b="0" dirty="0">
              <a:solidFill>
                <a:srgbClr val="BABED8"/>
              </a:solidFill>
              <a:effectLst/>
              <a:latin typeface="Consolas" panose="020B0609020204030204" pitchFamily="49" charset="0"/>
            </a:endParaRPr>
          </a:p>
          <a:p>
            <a:r>
              <a:rPr lang="en-US" sz="1600" b="0" dirty="0">
                <a:solidFill>
                  <a:srgbClr val="BABED8"/>
                </a:solidFill>
                <a:effectLst/>
                <a:latin typeface="Consolas" panose="020B0609020204030204" pitchFamily="49" charset="0"/>
              </a:rPr>
              <a:t>        SUBMIT</a:t>
            </a:r>
          </a:p>
          <a:p>
            <a:r>
              <a:rPr lang="en-US" sz="1600" b="0" dirty="0">
                <a:solidFill>
                  <a:srgbClr val="BABED8"/>
                </a:solidFill>
                <a:effectLst/>
                <a:latin typeface="Consolas" panose="020B0609020204030204" pitchFamily="49" charset="0"/>
              </a:rPr>
              <a:t>      </a:t>
            </a:r>
            <a:r>
              <a:rPr lang="en-US" sz="1600" b="0" dirty="0">
                <a:solidFill>
                  <a:srgbClr val="89DDFF"/>
                </a:solidFill>
                <a:effectLst/>
                <a:latin typeface="Consolas" panose="020B0609020204030204" pitchFamily="49" charset="0"/>
              </a:rPr>
              <a:t>&lt;/</a:t>
            </a:r>
            <a:r>
              <a:rPr lang="en-US" sz="1600" b="0" dirty="0">
                <a:solidFill>
                  <a:srgbClr val="F07178"/>
                </a:solidFill>
                <a:effectLst/>
                <a:latin typeface="Consolas" panose="020B0609020204030204" pitchFamily="49" charset="0"/>
              </a:rPr>
              <a:t>button</a:t>
            </a:r>
            <a:r>
              <a:rPr lang="en-US" sz="1600" b="0" dirty="0">
                <a:solidFill>
                  <a:srgbClr val="89DDFF"/>
                </a:solidFill>
                <a:effectLst/>
                <a:latin typeface="Consolas" panose="020B0609020204030204" pitchFamily="49" charset="0"/>
              </a:rPr>
              <a:t>&gt;</a:t>
            </a:r>
            <a:endParaRPr lang="en-US" sz="1600" b="0" dirty="0">
              <a:solidFill>
                <a:srgbClr val="BABED8"/>
              </a:solidFill>
              <a:effectLst/>
              <a:latin typeface="Consolas" panose="020B0609020204030204" pitchFamily="49" charset="0"/>
            </a:endParaRPr>
          </a:p>
          <a:p>
            <a:r>
              <a:rPr lang="en-US" sz="1600" b="0" dirty="0">
                <a:solidFill>
                  <a:srgbClr val="BABED8"/>
                </a:solidFill>
                <a:effectLst/>
                <a:latin typeface="Consolas" panose="020B0609020204030204" pitchFamily="49" charset="0"/>
              </a:rPr>
              <a:t>    </a:t>
            </a:r>
            <a:r>
              <a:rPr lang="en-US" sz="1600" b="0" dirty="0">
                <a:solidFill>
                  <a:srgbClr val="89DDFF"/>
                </a:solidFill>
                <a:effectLst/>
                <a:latin typeface="Consolas" panose="020B0609020204030204" pitchFamily="49" charset="0"/>
              </a:rPr>
              <a:t>&lt;/</a:t>
            </a:r>
            <a:r>
              <a:rPr lang="en-US" sz="1600" b="0" dirty="0">
                <a:solidFill>
                  <a:srgbClr val="F07178"/>
                </a:solidFill>
                <a:effectLst/>
                <a:latin typeface="Consolas" panose="020B0609020204030204" pitchFamily="49" charset="0"/>
              </a:rPr>
              <a:t>div</a:t>
            </a:r>
            <a:r>
              <a:rPr lang="en-US" sz="1600" b="0" dirty="0">
                <a:solidFill>
                  <a:srgbClr val="89DDFF"/>
                </a:solidFill>
                <a:effectLst/>
                <a:latin typeface="Consolas" panose="020B0609020204030204" pitchFamily="49" charset="0"/>
              </a:rPr>
              <a:t>&gt;</a:t>
            </a:r>
            <a:endParaRPr lang="en-US" sz="1600" b="0" dirty="0">
              <a:solidFill>
                <a:srgbClr val="BABED8"/>
              </a:solidFill>
              <a:effectLst/>
              <a:latin typeface="Consolas" panose="020B0609020204030204" pitchFamily="49" charset="0"/>
            </a:endParaRPr>
          </a:p>
          <a:p>
            <a:r>
              <a:rPr lang="en-US" sz="1600" b="0" dirty="0">
                <a:solidFill>
                  <a:srgbClr val="F07178"/>
                </a:solidFill>
                <a:effectLst/>
                <a:latin typeface="Consolas" panose="020B0609020204030204" pitchFamily="49" charset="0"/>
              </a:rPr>
              <a:t>  )</a:t>
            </a:r>
            <a:r>
              <a:rPr lang="en-US" sz="1600" b="0" dirty="0">
                <a:solidFill>
                  <a:srgbClr val="89DDFF"/>
                </a:solidFill>
                <a:effectLst/>
                <a:latin typeface="Consolas" panose="020B0609020204030204" pitchFamily="49" charset="0"/>
              </a:rPr>
              <a:t>;</a:t>
            </a:r>
            <a:endParaRPr lang="en-US" sz="1600" b="0" dirty="0">
              <a:solidFill>
                <a:srgbClr val="BABED8"/>
              </a:solidFill>
              <a:effectLst/>
              <a:latin typeface="Consolas" panose="020B0609020204030204" pitchFamily="49" charset="0"/>
            </a:endParaRPr>
          </a:p>
          <a:p>
            <a:r>
              <a:rPr lang="en-US" sz="1600" b="0" dirty="0">
                <a:solidFill>
                  <a:srgbClr val="89DDFF"/>
                </a:solidFill>
                <a:effectLst/>
                <a:latin typeface="Consolas" panose="020B0609020204030204" pitchFamily="49" charset="0"/>
              </a:rPr>
              <a:t>}</a:t>
            </a:r>
            <a:endParaRPr lang="en-US" sz="1600" b="0" dirty="0">
              <a:solidFill>
                <a:srgbClr val="BABED8"/>
              </a:solidFill>
              <a:effectLst/>
              <a:latin typeface="Consolas" panose="020B0609020204030204" pitchFamily="49" charset="0"/>
            </a:endParaRPr>
          </a:p>
        </p:txBody>
      </p:sp>
      <p:sp>
        <p:nvSpPr>
          <p:cNvPr id="2" name="TextBox 1">
            <a:extLst>
              <a:ext uri="{FF2B5EF4-FFF2-40B4-BE49-F238E27FC236}">
                <a16:creationId xmlns:a16="http://schemas.microsoft.com/office/drawing/2014/main" id="{B18987A1-4781-5263-752B-04BE5B0A2A87}"/>
              </a:ext>
            </a:extLst>
          </p:cNvPr>
          <p:cNvSpPr txBox="1"/>
          <p:nvPr/>
        </p:nvSpPr>
        <p:spPr>
          <a:xfrm>
            <a:off x="8139960" y="4683080"/>
            <a:ext cx="2856872" cy="369332"/>
          </a:xfrm>
          <a:prstGeom prst="rect">
            <a:avLst/>
          </a:prstGeom>
          <a:noFill/>
        </p:spPr>
        <p:txBody>
          <a:bodyPr wrap="none" rtlCol="0">
            <a:spAutoFit/>
          </a:bodyPr>
          <a:lstStyle/>
          <a:p>
            <a:r>
              <a:rPr lang="en-US" dirty="0">
                <a:solidFill>
                  <a:srgbClr val="4A5267"/>
                </a:solidFill>
                <a:latin typeface="Berlin Sans FB" panose="020E0602020502020306" pitchFamily="34" charset="0"/>
              </a:rPr>
              <a:t>Updating name to Jerecho…</a:t>
            </a:r>
          </a:p>
        </p:txBody>
      </p:sp>
    </p:spTree>
    <p:extLst>
      <p:ext uri="{BB962C8B-B14F-4D97-AF65-F5344CB8AC3E}">
        <p14:creationId xmlns:p14="http://schemas.microsoft.com/office/powerpoint/2010/main" val="602676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extBox 33">
            <a:extLst>
              <a:ext uri="{FF2B5EF4-FFF2-40B4-BE49-F238E27FC236}">
                <a16:creationId xmlns:a16="http://schemas.microsoft.com/office/drawing/2014/main" id="{D8B89413-A466-4A46-B080-2A0F2354137A}"/>
              </a:ext>
            </a:extLst>
          </p:cNvPr>
          <p:cNvSpPr txBox="1"/>
          <p:nvPr/>
        </p:nvSpPr>
        <p:spPr>
          <a:xfrm>
            <a:off x="11482248" y="6224947"/>
            <a:ext cx="348173" cy="276999"/>
          </a:xfrm>
          <a:prstGeom prst="rect">
            <a:avLst/>
          </a:prstGeom>
          <a:noFill/>
        </p:spPr>
        <p:txBody>
          <a:bodyPr wrap="none" rtlCol="0">
            <a:spAutoFit/>
          </a:bodyPr>
          <a:lstStyle/>
          <a:p>
            <a:pPr algn="r"/>
            <a:fld id="{3D84D9FA-1F41-744C-B738-DD7336045975}" type="slidenum">
              <a:rPr lang="en-US" sz="1200" smtClean="0">
                <a:latin typeface="Core Sans M 35 Light" panose="020F0303030302020204" pitchFamily="34" charset="0"/>
              </a:rPr>
              <a:t>61</a:t>
            </a:fld>
            <a:endParaRPr lang="en-US" sz="1200">
              <a:latin typeface="Core Sans M 35 Light" panose="020F0303030302020204" pitchFamily="34" charset="0"/>
            </a:endParaRPr>
          </a:p>
        </p:txBody>
      </p:sp>
      <p:cxnSp>
        <p:nvCxnSpPr>
          <p:cNvPr id="35" name="Straight Connector 34">
            <a:extLst>
              <a:ext uri="{FF2B5EF4-FFF2-40B4-BE49-F238E27FC236}">
                <a16:creationId xmlns:a16="http://schemas.microsoft.com/office/drawing/2014/main" id="{A7ABFCCF-4F37-5D49-97D4-1C0B45AE6005}"/>
              </a:ext>
            </a:extLst>
          </p:cNvPr>
          <p:cNvCxnSpPr>
            <a:cxnSpLocks/>
          </p:cNvCxnSpPr>
          <p:nvPr/>
        </p:nvCxnSpPr>
        <p:spPr>
          <a:xfrm>
            <a:off x="11857528" y="321138"/>
            <a:ext cx="0" cy="361771"/>
          </a:xfrm>
          <a:prstGeom prst="line">
            <a:avLst/>
          </a:prstGeom>
          <a:ln w="12700">
            <a:solidFill>
              <a:srgbClr val="DC1E35"/>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F3BD5120-9210-6143-9F69-7DC8DEF4E083}"/>
              </a:ext>
            </a:extLst>
          </p:cNvPr>
          <p:cNvCxnSpPr>
            <a:cxnSpLocks/>
          </p:cNvCxnSpPr>
          <p:nvPr/>
        </p:nvCxnSpPr>
        <p:spPr>
          <a:xfrm>
            <a:off x="11857528" y="6175091"/>
            <a:ext cx="0" cy="361771"/>
          </a:xfrm>
          <a:prstGeom prst="line">
            <a:avLst/>
          </a:prstGeom>
          <a:ln w="12700">
            <a:solidFill>
              <a:srgbClr val="DC1E35"/>
            </a:solidFill>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669129D9-1016-334A-8732-4B49B4E4647F}"/>
              </a:ext>
            </a:extLst>
          </p:cNvPr>
          <p:cNvSpPr txBox="1"/>
          <p:nvPr/>
        </p:nvSpPr>
        <p:spPr>
          <a:xfrm>
            <a:off x="10328791" y="365568"/>
            <a:ext cx="1501630" cy="276999"/>
          </a:xfrm>
          <a:prstGeom prst="rect">
            <a:avLst/>
          </a:prstGeom>
          <a:noFill/>
        </p:spPr>
        <p:txBody>
          <a:bodyPr wrap="none" rtlCol="0">
            <a:spAutoFit/>
          </a:bodyPr>
          <a:lstStyle/>
          <a:p>
            <a:pPr algn="r"/>
            <a:r>
              <a:rPr lang="en-US" sz="1200" dirty="0">
                <a:solidFill>
                  <a:srgbClr val="DC1E35"/>
                </a:solidFill>
                <a:latin typeface="Core Sans M 55 Medium" panose="020F0603030302020204" pitchFamily="34" charset="0"/>
              </a:rPr>
              <a:t>React 19 </a:t>
            </a:r>
            <a:r>
              <a:rPr lang="en-US" sz="1200" dirty="0">
                <a:solidFill>
                  <a:srgbClr val="4A5267"/>
                </a:solidFill>
                <a:latin typeface="Core Sans M 35 Light" panose="020F0303030302020204" pitchFamily="34" charset="0"/>
              </a:rPr>
              <a:t>– Actions</a:t>
            </a:r>
          </a:p>
        </p:txBody>
      </p:sp>
      <p:cxnSp>
        <p:nvCxnSpPr>
          <p:cNvPr id="39" name="Straight Connector 38">
            <a:extLst>
              <a:ext uri="{FF2B5EF4-FFF2-40B4-BE49-F238E27FC236}">
                <a16:creationId xmlns:a16="http://schemas.microsoft.com/office/drawing/2014/main" id="{47A1194E-6020-524B-A700-6A1191C1771D}"/>
              </a:ext>
            </a:extLst>
          </p:cNvPr>
          <p:cNvCxnSpPr>
            <a:cxnSpLocks/>
          </p:cNvCxnSpPr>
          <p:nvPr/>
        </p:nvCxnSpPr>
        <p:spPr>
          <a:xfrm>
            <a:off x="351327" y="6178826"/>
            <a:ext cx="0" cy="361771"/>
          </a:xfrm>
          <a:prstGeom prst="line">
            <a:avLst/>
          </a:prstGeom>
          <a:ln w="12700">
            <a:solidFill>
              <a:srgbClr val="DC1E35"/>
            </a:solidFill>
          </a:ln>
        </p:spPr>
        <p:style>
          <a:lnRef idx="1">
            <a:schemeClr val="accent1"/>
          </a:lnRef>
          <a:fillRef idx="0">
            <a:schemeClr val="accent1"/>
          </a:fillRef>
          <a:effectRef idx="0">
            <a:schemeClr val="accent1"/>
          </a:effectRef>
          <a:fontRef idx="minor">
            <a:schemeClr val="tx1"/>
          </a:fontRef>
        </p:style>
      </p:cxnSp>
      <p:pic>
        <p:nvPicPr>
          <p:cNvPr id="43" name="Graphic 42">
            <a:extLst>
              <a:ext uri="{FF2B5EF4-FFF2-40B4-BE49-F238E27FC236}">
                <a16:creationId xmlns:a16="http://schemas.microsoft.com/office/drawing/2014/main" id="{F8282668-0591-0946-806F-4B6A27F56C73}"/>
              </a:ext>
            </a:extLst>
          </p:cNvPr>
          <p:cNvPicPr>
            <a:picLocks noChangeAspect="1"/>
          </p:cNvPicPr>
          <p:nvPr/>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322439" y="321138"/>
            <a:ext cx="1884326" cy="406202"/>
          </a:xfrm>
          <a:prstGeom prst="rect">
            <a:avLst/>
          </a:prstGeom>
        </p:spPr>
      </p:pic>
      <p:pic>
        <p:nvPicPr>
          <p:cNvPr id="44" name="Graphic 43">
            <a:extLst>
              <a:ext uri="{FF2B5EF4-FFF2-40B4-BE49-F238E27FC236}">
                <a16:creationId xmlns:a16="http://schemas.microsoft.com/office/drawing/2014/main" id="{3B0E865A-1CD1-1C4B-A488-ACAAD5B64CF8}"/>
              </a:ext>
            </a:extLst>
          </p:cNvPr>
          <p:cNvPicPr>
            <a:picLocks noChangeAspect="1"/>
          </p:cNvPicPr>
          <p:nvPr/>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480395" y="6305029"/>
            <a:ext cx="1392353" cy="117996"/>
          </a:xfrm>
          <a:prstGeom prst="rect">
            <a:avLst/>
          </a:prstGeom>
        </p:spPr>
      </p:pic>
      <p:sp>
        <p:nvSpPr>
          <p:cNvPr id="3" name="TextBox 2">
            <a:extLst>
              <a:ext uri="{FF2B5EF4-FFF2-40B4-BE49-F238E27FC236}">
                <a16:creationId xmlns:a16="http://schemas.microsoft.com/office/drawing/2014/main" id="{141E6005-1F0E-0181-8CAD-4D45CE499724}"/>
              </a:ext>
            </a:extLst>
          </p:cNvPr>
          <p:cNvSpPr txBox="1"/>
          <p:nvPr/>
        </p:nvSpPr>
        <p:spPr>
          <a:xfrm>
            <a:off x="1519717" y="2494267"/>
            <a:ext cx="2733441" cy="461665"/>
          </a:xfrm>
          <a:prstGeom prst="rect">
            <a:avLst/>
          </a:prstGeom>
          <a:noFill/>
        </p:spPr>
        <p:txBody>
          <a:bodyPr wrap="none" rtlCol="0">
            <a:spAutoFit/>
          </a:bodyPr>
          <a:lstStyle/>
          <a:p>
            <a:r>
              <a:rPr lang="en-US" sz="2400" b="0" dirty="0" err="1">
                <a:solidFill>
                  <a:srgbClr val="82AAFF"/>
                </a:solidFill>
                <a:effectLst/>
                <a:latin typeface="Consolas" panose="020B0609020204030204" pitchFamily="49" charset="0"/>
              </a:rPr>
              <a:t>useTransition</a:t>
            </a:r>
            <a:r>
              <a:rPr lang="en-US" sz="2400" b="0" dirty="0">
                <a:solidFill>
                  <a:srgbClr val="82AAFF"/>
                </a:solidFill>
                <a:effectLst/>
                <a:latin typeface="Consolas" panose="020B0609020204030204" pitchFamily="49" charset="0"/>
              </a:rPr>
              <a:t>()</a:t>
            </a:r>
            <a:endParaRPr lang="en-US" sz="2400" dirty="0"/>
          </a:p>
        </p:txBody>
      </p:sp>
      <p:sp>
        <p:nvSpPr>
          <p:cNvPr id="4" name="TextBox 3">
            <a:extLst>
              <a:ext uri="{FF2B5EF4-FFF2-40B4-BE49-F238E27FC236}">
                <a16:creationId xmlns:a16="http://schemas.microsoft.com/office/drawing/2014/main" id="{9B523C92-EC9E-974E-A849-9D0C1EF11B03}"/>
              </a:ext>
            </a:extLst>
          </p:cNvPr>
          <p:cNvSpPr txBox="1"/>
          <p:nvPr/>
        </p:nvSpPr>
        <p:spPr>
          <a:xfrm>
            <a:off x="1487549" y="3329392"/>
            <a:ext cx="2903359" cy="461665"/>
          </a:xfrm>
          <a:prstGeom prst="rect">
            <a:avLst/>
          </a:prstGeom>
          <a:noFill/>
        </p:spPr>
        <p:txBody>
          <a:bodyPr wrap="none" rtlCol="0">
            <a:spAutoFit/>
          </a:bodyPr>
          <a:lstStyle/>
          <a:p>
            <a:r>
              <a:rPr lang="en-US" sz="2400" b="1" dirty="0" err="1">
                <a:solidFill>
                  <a:schemeClr val="tx1">
                    <a:lumMod val="75000"/>
                    <a:lumOff val="25000"/>
                  </a:schemeClr>
                </a:solidFill>
                <a:effectLst/>
                <a:latin typeface="Consolas" panose="020B0609020204030204" pitchFamily="49" charset="0"/>
              </a:rPr>
              <a:t>useActionState</a:t>
            </a:r>
            <a:r>
              <a:rPr lang="en-US" sz="2400" b="1" dirty="0">
                <a:solidFill>
                  <a:schemeClr val="tx1">
                    <a:lumMod val="75000"/>
                    <a:lumOff val="25000"/>
                  </a:schemeClr>
                </a:solidFill>
                <a:effectLst/>
                <a:latin typeface="Consolas" panose="020B0609020204030204" pitchFamily="49" charset="0"/>
              </a:rPr>
              <a:t>()</a:t>
            </a:r>
            <a:endParaRPr lang="en-US" sz="2400" b="1" dirty="0">
              <a:solidFill>
                <a:schemeClr val="tx1">
                  <a:lumMod val="75000"/>
                  <a:lumOff val="25000"/>
                </a:schemeClr>
              </a:solidFill>
            </a:endParaRPr>
          </a:p>
        </p:txBody>
      </p:sp>
      <p:sp>
        <p:nvSpPr>
          <p:cNvPr id="5" name="TextBox 4">
            <a:extLst>
              <a:ext uri="{FF2B5EF4-FFF2-40B4-BE49-F238E27FC236}">
                <a16:creationId xmlns:a16="http://schemas.microsoft.com/office/drawing/2014/main" id="{C8762DD4-A3DB-582C-B2F0-2F9D8260C23D}"/>
              </a:ext>
            </a:extLst>
          </p:cNvPr>
          <p:cNvSpPr txBox="1"/>
          <p:nvPr/>
        </p:nvSpPr>
        <p:spPr>
          <a:xfrm>
            <a:off x="1487549" y="4126416"/>
            <a:ext cx="2733441" cy="461665"/>
          </a:xfrm>
          <a:prstGeom prst="rect">
            <a:avLst/>
          </a:prstGeom>
          <a:noFill/>
        </p:spPr>
        <p:txBody>
          <a:bodyPr wrap="none" rtlCol="0">
            <a:spAutoFit/>
          </a:bodyPr>
          <a:lstStyle/>
          <a:p>
            <a:r>
              <a:rPr lang="en-US" sz="2400" b="0" dirty="0" err="1">
                <a:solidFill>
                  <a:srgbClr val="82AAFF"/>
                </a:solidFill>
                <a:effectLst/>
                <a:latin typeface="Consolas" panose="020B0609020204030204" pitchFamily="49" charset="0"/>
              </a:rPr>
              <a:t>useOptimistic</a:t>
            </a:r>
            <a:r>
              <a:rPr lang="en-US" sz="2400" b="0" dirty="0">
                <a:solidFill>
                  <a:srgbClr val="82AAFF"/>
                </a:solidFill>
                <a:effectLst/>
                <a:latin typeface="Consolas" panose="020B0609020204030204" pitchFamily="49" charset="0"/>
              </a:rPr>
              <a:t>()</a:t>
            </a:r>
            <a:endParaRPr lang="en-US" sz="2400" dirty="0"/>
          </a:p>
        </p:txBody>
      </p:sp>
      <p:cxnSp>
        <p:nvCxnSpPr>
          <p:cNvPr id="6" name="Straight Connector 5">
            <a:extLst>
              <a:ext uri="{FF2B5EF4-FFF2-40B4-BE49-F238E27FC236}">
                <a16:creationId xmlns:a16="http://schemas.microsoft.com/office/drawing/2014/main" id="{AB2E47B1-F775-AE07-CA44-A4729E6FE974}"/>
              </a:ext>
            </a:extLst>
          </p:cNvPr>
          <p:cNvCxnSpPr>
            <a:cxnSpLocks/>
          </p:cNvCxnSpPr>
          <p:nvPr/>
        </p:nvCxnSpPr>
        <p:spPr>
          <a:xfrm>
            <a:off x="5662050" y="960662"/>
            <a:ext cx="381208" cy="0"/>
          </a:xfrm>
          <a:prstGeom prst="line">
            <a:avLst/>
          </a:prstGeom>
          <a:ln w="22225">
            <a:solidFill>
              <a:srgbClr val="DC1E35"/>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83B8822C-7B7E-9D00-2028-A0D565AC47B7}"/>
              </a:ext>
            </a:extLst>
          </p:cNvPr>
          <p:cNvSpPr txBox="1"/>
          <p:nvPr/>
        </p:nvSpPr>
        <p:spPr>
          <a:xfrm>
            <a:off x="4893898" y="170296"/>
            <a:ext cx="1917513" cy="707886"/>
          </a:xfrm>
          <a:prstGeom prst="rect">
            <a:avLst/>
          </a:prstGeom>
          <a:noFill/>
        </p:spPr>
        <p:txBody>
          <a:bodyPr wrap="none" rtlCol="0">
            <a:spAutoFit/>
          </a:bodyPr>
          <a:lstStyle/>
          <a:p>
            <a:pPr algn="ctr"/>
            <a:r>
              <a:rPr lang="en-US" sz="4000" dirty="0">
                <a:solidFill>
                  <a:srgbClr val="DC1E35"/>
                </a:solidFill>
                <a:latin typeface="Core Sans M 35 Light" panose="020F0303030302020204" pitchFamily="34" charset="0"/>
              </a:rPr>
              <a:t>Actions</a:t>
            </a:r>
            <a:endParaRPr lang="en-US" sz="4000" dirty="0">
              <a:solidFill>
                <a:srgbClr val="4A5267"/>
              </a:solidFill>
              <a:latin typeface="Core Sans M 35 Light" panose="020F0303030302020204" pitchFamily="34" charset="0"/>
            </a:endParaRPr>
          </a:p>
        </p:txBody>
      </p:sp>
      <p:sp>
        <p:nvSpPr>
          <p:cNvPr id="9" name="TextBox 8">
            <a:extLst>
              <a:ext uri="{FF2B5EF4-FFF2-40B4-BE49-F238E27FC236}">
                <a16:creationId xmlns:a16="http://schemas.microsoft.com/office/drawing/2014/main" id="{78F5E3AC-2C53-23D4-31C1-9D5C53A18513}"/>
              </a:ext>
            </a:extLst>
          </p:cNvPr>
          <p:cNvSpPr txBox="1"/>
          <p:nvPr/>
        </p:nvSpPr>
        <p:spPr>
          <a:xfrm>
            <a:off x="6255972" y="3334559"/>
            <a:ext cx="2733441" cy="461665"/>
          </a:xfrm>
          <a:prstGeom prst="rect">
            <a:avLst/>
          </a:prstGeom>
          <a:noFill/>
        </p:spPr>
        <p:txBody>
          <a:bodyPr wrap="none" rtlCol="0">
            <a:spAutoFit/>
          </a:bodyPr>
          <a:lstStyle/>
          <a:p>
            <a:r>
              <a:rPr lang="en-US" sz="2400" b="0" dirty="0" err="1">
                <a:solidFill>
                  <a:srgbClr val="82AAFF"/>
                </a:solidFill>
                <a:effectLst/>
                <a:latin typeface="Consolas" panose="020B0609020204030204" pitchFamily="49" charset="0"/>
              </a:rPr>
              <a:t>useFormStatus</a:t>
            </a:r>
            <a:r>
              <a:rPr lang="en-US" sz="2400" b="0" dirty="0">
                <a:solidFill>
                  <a:srgbClr val="82AAFF"/>
                </a:solidFill>
                <a:effectLst/>
                <a:latin typeface="Consolas" panose="020B0609020204030204" pitchFamily="49" charset="0"/>
              </a:rPr>
              <a:t>()</a:t>
            </a:r>
            <a:endParaRPr lang="en-US" sz="2400" dirty="0"/>
          </a:p>
        </p:txBody>
      </p:sp>
      <p:sp>
        <p:nvSpPr>
          <p:cNvPr id="10" name="TextBox 9">
            <a:extLst>
              <a:ext uri="{FF2B5EF4-FFF2-40B4-BE49-F238E27FC236}">
                <a16:creationId xmlns:a16="http://schemas.microsoft.com/office/drawing/2014/main" id="{3B96AA3F-84DF-E23E-9982-114DF1DC4DDD}"/>
              </a:ext>
            </a:extLst>
          </p:cNvPr>
          <p:cNvSpPr txBox="1"/>
          <p:nvPr/>
        </p:nvSpPr>
        <p:spPr>
          <a:xfrm>
            <a:off x="6255972" y="2494266"/>
            <a:ext cx="3413114" cy="461665"/>
          </a:xfrm>
          <a:prstGeom prst="rect">
            <a:avLst/>
          </a:prstGeom>
          <a:noFill/>
        </p:spPr>
        <p:txBody>
          <a:bodyPr wrap="none" rtlCol="0">
            <a:spAutoFit/>
          </a:bodyPr>
          <a:lstStyle/>
          <a:p>
            <a:r>
              <a:rPr lang="en-US" sz="2400" b="0" dirty="0">
                <a:solidFill>
                  <a:srgbClr val="89DDFF"/>
                </a:solidFill>
                <a:effectLst/>
                <a:latin typeface="Consolas" panose="020B0609020204030204" pitchFamily="49" charset="0"/>
              </a:rPr>
              <a:t>&lt;</a:t>
            </a:r>
            <a:r>
              <a:rPr lang="en-US" sz="2400" b="0" dirty="0">
                <a:solidFill>
                  <a:srgbClr val="F07178"/>
                </a:solidFill>
                <a:effectLst/>
                <a:latin typeface="Consolas" panose="020B0609020204030204" pitchFamily="49" charset="0"/>
              </a:rPr>
              <a:t>form </a:t>
            </a:r>
            <a:r>
              <a:rPr lang="en-US" sz="2400" b="0" dirty="0">
                <a:solidFill>
                  <a:srgbClr val="C792EA"/>
                </a:solidFill>
                <a:effectLst/>
                <a:latin typeface="Consolas" panose="020B0609020204030204" pitchFamily="49" charset="0"/>
              </a:rPr>
              <a:t>action</a:t>
            </a:r>
            <a:r>
              <a:rPr lang="en-US" sz="2400" b="0" dirty="0">
                <a:solidFill>
                  <a:schemeClr val="accent2">
                    <a:lumMod val="40000"/>
                    <a:lumOff val="60000"/>
                  </a:schemeClr>
                </a:solidFill>
                <a:effectLst/>
                <a:latin typeface="Consolas" panose="020B0609020204030204" pitchFamily="49" charset="0"/>
              </a:rPr>
              <a:t>=</a:t>
            </a:r>
            <a:r>
              <a:rPr lang="en-US" sz="2400" b="0" dirty="0">
                <a:solidFill>
                  <a:schemeClr val="bg1">
                    <a:lumMod val="65000"/>
                  </a:schemeClr>
                </a:solidFill>
                <a:effectLst/>
                <a:latin typeface="Consolas" panose="020B0609020204030204" pitchFamily="49" charset="0"/>
              </a:rPr>
              <a:t>{...}</a:t>
            </a:r>
            <a:r>
              <a:rPr lang="en-US" sz="2400" b="0" dirty="0">
                <a:solidFill>
                  <a:schemeClr val="accent2">
                    <a:lumMod val="40000"/>
                    <a:lumOff val="60000"/>
                  </a:schemeClr>
                </a:solidFill>
                <a:effectLst/>
                <a:latin typeface="Consolas" panose="020B0609020204030204" pitchFamily="49" charset="0"/>
              </a:rPr>
              <a:t>&gt;</a:t>
            </a:r>
          </a:p>
        </p:txBody>
      </p:sp>
    </p:spTree>
    <p:extLst>
      <p:ext uri="{BB962C8B-B14F-4D97-AF65-F5344CB8AC3E}">
        <p14:creationId xmlns:p14="http://schemas.microsoft.com/office/powerpoint/2010/main" val="30564754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extBox 33">
            <a:extLst>
              <a:ext uri="{FF2B5EF4-FFF2-40B4-BE49-F238E27FC236}">
                <a16:creationId xmlns:a16="http://schemas.microsoft.com/office/drawing/2014/main" id="{D8B89413-A466-4A46-B080-2A0F2354137A}"/>
              </a:ext>
            </a:extLst>
          </p:cNvPr>
          <p:cNvSpPr txBox="1"/>
          <p:nvPr/>
        </p:nvSpPr>
        <p:spPr>
          <a:xfrm>
            <a:off x="11482248" y="6224947"/>
            <a:ext cx="348173" cy="276999"/>
          </a:xfrm>
          <a:prstGeom prst="rect">
            <a:avLst/>
          </a:prstGeom>
          <a:noFill/>
        </p:spPr>
        <p:txBody>
          <a:bodyPr wrap="none" rtlCol="0">
            <a:spAutoFit/>
          </a:bodyPr>
          <a:lstStyle/>
          <a:p>
            <a:pPr algn="r"/>
            <a:fld id="{3D84D9FA-1F41-744C-B738-DD7336045975}" type="slidenum">
              <a:rPr lang="en-US" sz="1200" smtClean="0">
                <a:latin typeface="Core Sans M 35 Light" panose="020F0303030302020204" pitchFamily="34" charset="0"/>
              </a:rPr>
              <a:t>62</a:t>
            </a:fld>
            <a:endParaRPr lang="en-US" sz="1200">
              <a:latin typeface="Core Sans M 35 Light" panose="020F0303030302020204" pitchFamily="34" charset="0"/>
            </a:endParaRPr>
          </a:p>
        </p:txBody>
      </p:sp>
      <p:cxnSp>
        <p:nvCxnSpPr>
          <p:cNvPr id="35" name="Straight Connector 34">
            <a:extLst>
              <a:ext uri="{FF2B5EF4-FFF2-40B4-BE49-F238E27FC236}">
                <a16:creationId xmlns:a16="http://schemas.microsoft.com/office/drawing/2014/main" id="{A7ABFCCF-4F37-5D49-97D4-1C0B45AE6005}"/>
              </a:ext>
            </a:extLst>
          </p:cNvPr>
          <p:cNvCxnSpPr>
            <a:cxnSpLocks/>
          </p:cNvCxnSpPr>
          <p:nvPr/>
        </p:nvCxnSpPr>
        <p:spPr>
          <a:xfrm>
            <a:off x="11857528" y="321138"/>
            <a:ext cx="0" cy="361771"/>
          </a:xfrm>
          <a:prstGeom prst="line">
            <a:avLst/>
          </a:prstGeom>
          <a:ln w="12700">
            <a:solidFill>
              <a:srgbClr val="DC1E35"/>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F3BD5120-9210-6143-9F69-7DC8DEF4E083}"/>
              </a:ext>
            </a:extLst>
          </p:cNvPr>
          <p:cNvCxnSpPr>
            <a:cxnSpLocks/>
          </p:cNvCxnSpPr>
          <p:nvPr/>
        </p:nvCxnSpPr>
        <p:spPr>
          <a:xfrm>
            <a:off x="11857528" y="6175091"/>
            <a:ext cx="0" cy="361771"/>
          </a:xfrm>
          <a:prstGeom prst="line">
            <a:avLst/>
          </a:prstGeom>
          <a:ln w="12700">
            <a:solidFill>
              <a:srgbClr val="DC1E35"/>
            </a:solidFill>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669129D9-1016-334A-8732-4B49B4E4647F}"/>
              </a:ext>
            </a:extLst>
          </p:cNvPr>
          <p:cNvSpPr txBox="1"/>
          <p:nvPr/>
        </p:nvSpPr>
        <p:spPr>
          <a:xfrm>
            <a:off x="10328791" y="365568"/>
            <a:ext cx="1501630" cy="276999"/>
          </a:xfrm>
          <a:prstGeom prst="rect">
            <a:avLst/>
          </a:prstGeom>
          <a:noFill/>
        </p:spPr>
        <p:txBody>
          <a:bodyPr wrap="none" rtlCol="0">
            <a:spAutoFit/>
          </a:bodyPr>
          <a:lstStyle/>
          <a:p>
            <a:pPr algn="r"/>
            <a:r>
              <a:rPr lang="en-US" sz="1200" dirty="0">
                <a:solidFill>
                  <a:srgbClr val="DC1E35"/>
                </a:solidFill>
                <a:latin typeface="Core Sans M 55 Medium" panose="020F0603030302020204" pitchFamily="34" charset="0"/>
              </a:rPr>
              <a:t>React 19 </a:t>
            </a:r>
            <a:r>
              <a:rPr lang="en-US" sz="1200" dirty="0">
                <a:solidFill>
                  <a:srgbClr val="4A5267"/>
                </a:solidFill>
                <a:latin typeface="Core Sans M 35 Light" panose="020F0303030302020204" pitchFamily="34" charset="0"/>
              </a:rPr>
              <a:t>– Actions</a:t>
            </a:r>
          </a:p>
        </p:txBody>
      </p:sp>
      <p:cxnSp>
        <p:nvCxnSpPr>
          <p:cNvPr id="39" name="Straight Connector 38">
            <a:extLst>
              <a:ext uri="{FF2B5EF4-FFF2-40B4-BE49-F238E27FC236}">
                <a16:creationId xmlns:a16="http://schemas.microsoft.com/office/drawing/2014/main" id="{47A1194E-6020-524B-A700-6A1191C1771D}"/>
              </a:ext>
            </a:extLst>
          </p:cNvPr>
          <p:cNvCxnSpPr>
            <a:cxnSpLocks/>
          </p:cNvCxnSpPr>
          <p:nvPr/>
        </p:nvCxnSpPr>
        <p:spPr>
          <a:xfrm>
            <a:off x="351327" y="6178826"/>
            <a:ext cx="0" cy="361771"/>
          </a:xfrm>
          <a:prstGeom prst="line">
            <a:avLst/>
          </a:prstGeom>
          <a:ln w="12700">
            <a:solidFill>
              <a:srgbClr val="DC1E35"/>
            </a:solidFill>
          </a:ln>
        </p:spPr>
        <p:style>
          <a:lnRef idx="1">
            <a:schemeClr val="accent1"/>
          </a:lnRef>
          <a:fillRef idx="0">
            <a:schemeClr val="accent1"/>
          </a:fillRef>
          <a:effectRef idx="0">
            <a:schemeClr val="accent1"/>
          </a:effectRef>
          <a:fontRef idx="minor">
            <a:schemeClr val="tx1"/>
          </a:fontRef>
        </p:style>
      </p:cxnSp>
      <p:pic>
        <p:nvPicPr>
          <p:cNvPr id="43" name="Graphic 42">
            <a:extLst>
              <a:ext uri="{FF2B5EF4-FFF2-40B4-BE49-F238E27FC236}">
                <a16:creationId xmlns:a16="http://schemas.microsoft.com/office/drawing/2014/main" id="{F8282668-0591-0946-806F-4B6A27F56C73}"/>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322439" y="321138"/>
            <a:ext cx="1884326" cy="406202"/>
          </a:xfrm>
          <a:prstGeom prst="rect">
            <a:avLst/>
          </a:prstGeom>
        </p:spPr>
      </p:pic>
      <p:pic>
        <p:nvPicPr>
          <p:cNvPr id="44" name="Graphic 43">
            <a:extLst>
              <a:ext uri="{FF2B5EF4-FFF2-40B4-BE49-F238E27FC236}">
                <a16:creationId xmlns:a16="http://schemas.microsoft.com/office/drawing/2014/main" id="{3B0E865A-1CD1-1C4B-A488-ACAAD5B64CF8}"/>
              </a:ext>
            </a:extLst>
          </p:cNvPr>
          <p:cNvPicPr>
            <a:picLocks noChangeAspect="1"/>
          </p:cNvPicPr>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480395" y="6305029"/>
            <a:ext cx="1392353" cy="117996"/>
          </a:xfrm>
          <a:prstGeom prst="rect">
            <a:avLst/>
          </a:prstGeom>
        </p:spPr>
      </p:pic>
      <p:sp>
        <p:nvSpPr>
          <p:cNvPr id="4" name="TextBox 3">
            <a:extLst>
              <a:ext uri="{FF2B5EF4-FFF2-40B4-BE49-F238E27FC236}">
                <a16:creationId xmlns:a16="http://schemas.microsoft.com/office/drawing/2014/main" id="{9B523C92-EC9E-974E-A849-9D0C1EF11B03}"/>
              </a:ext>
            </a:extLst>
          </p:cNvPr>
          <p:cNvSpPr txBox="1"/>
          <p:nvPr/>
        </p:nvSpPr>
        <p:spPr>
          <a:xfrm>
            <a:off x="561936" y="1492766"/>
            <a:ext cx="11187678" cy="400110"/>
          </a:xfrm>
          <a:prstGeom prst="rect">
            <a:avLst/>
          </a:prstGeom>
          <a:noFill/>
        </p:spPr>
        <p:txBody>
          <a:bodyPr wrap="none" rtlCol="0">
            <a:spAutoFit/>
          </a:bodyPr>
          <a:lstStyle/>
          <a:p>
            <a:r>
              <a:rPr lang="en-US" sz="2000" dirty="0">
                <a:solidFill>
                  <a:srgbClr val="82AAFF"/>
                </a:solidFill>
                <a:effectLst/>
                <a:latin typeface="Consolas" panose="020B0609020204030204" pitchFamily="49" charset="0"/>
              </a:rPr>
              <a:t>const [state, form action, </a:t>
            </a:r>
            <a:r>
              <a:rPr lang="en-US" sz="2000" dirty="0" err="1">
                <a:solidFill>
                  <a:srgbClr val="82AAFF"/>
                </a:solidFill>
                <a:effectLst/>
                <a:latin typeface="Consolas" panose="020B0609020204030204" pitchFamily="49" charset="0"/>
              </a:rPr>
              <a:t>isPending</a:t>
            </a:r>
            <a:r>
              <a:rPr lang="en-US" sz="2000" dirty="0">
                <a:solidFill>
                  <a:srgbClr val="82AAFF"/>
                </a:solidFill>
                <a:effectLst/>
                <a:latin typeface="Consolas" panose="020B0609020204030204" pitchFamily="49" charset="0"/>
              </a:rPr>
              <a:t>] = </a:t>
            </a:r>
            <a:r>
              <a:rPr lang="en-US" sz="2000" dirty="0" err="1">
                <a:solidFill>
                  <a:srgbClr val="82AAFF"/>
                </a:solidFill>
                <a:effectLst/>
                <a:latin typeface="Consolas" panose="020B0609020204030204" pitchFamily="49" charset="0"/>
              </a:rPr>
              <a:t>useActionState</a:t>
            </a:r>
            <a:r>
              <a:rPr lang="en-US" sz="2000" dirty="0">
                <a:solidFill>
                  <a:srgbClr val="82AAFF"/>
                </a:solidFill>
                <a:effectLst/>
                <a:latin typeface="Consolas" panose="020B0609020204030204" pitchFamily="49" charset="0"/>
              </a:rPr>
              <a:t>(function, </a:t>
            </a:r>
            <a:r>
              <a:rPr lang="en-US" sz="2000" dirty="0" err="1">
                <a:solidFill>
                  <a:srgbClr val="82AAFF"/>
                </a:solidFill>
                <a:effectLst/>
                <a:latin typeface="Consolas" panose="020B0609020204030204" pitchFamily="49" charset="0"/>
              </a:rPr>
              <a:t>initialState</a:t>
            </a:r>
            <a:r>
              <a:rPr lang="en-US" sz="2000" dirty="0">
                <a:solidFill>
                  <a:srgbClr val="82AAFF"/>
                </a:solidFill>
                <a:effectLst/>
                <a:latin typeface="Consolas" panose="020B0609020204030204" pitchFamily="49" charset="0"/>
              </a:rPr>
              <a:t>)</a:t>
            </a:r>
            <a:endParaRPr lang="en-US" sz="2000" dirty="0"/>
          </a:p>
        </p:txBody>
      </p:sp>
      <p:cxnSp>
        <p:nvCxnSpPr>
          <p:cNvPr id="6" name="Straight Connector 5">
            <a:extLst>
              <a:ext uri="{FF2B5EF4-FFF2-40B4-BE49-F238E27FC236}">
                <a16:creationId xmlns:a16="http://schemas.microsoft.com/office/drawing/2014/main" id="{AB2E47B1-F775-AE07-CA44-A4729E6FE974}"/>
              </a:ext>
            </a:extLst>
          </p:cNvPr>
          <p:cNvCxnSpPr>
            <a:cxnSpLocks/>
          </p:cNvCxnSpPr>
          <p:nvPr/>
        </p:nvCxnSpPr>
        <p:spPr>
          <a:xfrm>
            <a:off x="5662050" y="960662"/>
            <a:ext cx="381208" cy="0"/>
          </a:xfrm>
          <a:prstGeom prst="line">
            <a:avLst/>
          </a:prstGeom>
          <a:ln w="22225">
            <a:solidFill>
              <a:srgbClr val="DC1E35"/>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83B8822C-7B7E-9D00-2028-A0D565AC47B7}"/>
              </a:ext>
            </a:extLst>
          </p:cNvPr>
          <p:cNvSpPr txBox="1"/>
          <p:nvPr/>
        </p:nvSpPr>
        <p:spPr>
          <a:xfrm>
            <a:off x="4893898" y="170296"/>
            <a:ext cx="1917513" cy="707886"/>
          </a:xfrm>
          <a:prstGeom prst="rect">
            <a:avLst/>
          </a:prstGeom>
          <a:noFill/>
        </p:spPr>
        <p:txBody>
          <a:bodyPr wrap="none" rtlCol="0">
            <a:spAutoFit/>
          </a:bodyPr>
          <a:lstStyle/>
          <a:p>
            <a:pPr algn="ctr"/>
            <a:r>
              <a:rPr lang="en-US" sz="4000" dirty="0">
                <a:solidFill>
                  <a:srgbClr val="DC1E35"/>
                </a:solidFill>
                <a:latin typeface="Core Sans M 35 Light" panose="020F0303030302020204" pitchFamily="34" charset="0"/>
              </a:rPr>
              <a:t>Actions</a:t>
            </a:r>
            <a:endParaRPr lang="en-US" sz="4000" dirty="0">
              <a:solidFill>
                <a:srgbClr val="4A5267"/>
              </a:solidFill>
              <a:latin typeface="Core Sans M 35 Light" panose="020F0303030302020204" pitchFamily="34" charset="0"/>
            </a:endParaRPr>
          </a:p>
        </p:txBody>
      </p:sp>
      <p:sp>
        <p:nvSpPr>
          <p:cNvPr id="8" name="Rectangle 7">
            <a:extLst>
              <a:ext uri="{FF2B5EF4-FFF2-40B4-BE49-F238E27FC236}">
                <a16:creationId xmlns:a16="http://schemas.microsoft.com/office/drawing/2014/main" id="{C71C3D6F-7821-A130-9E33-23D321732E74}"/>
              </a:ext>
            </a:extLst>
          </p:cNvPr>
          <p:cNvSpPr/>
          <p:nvPr/>
        </p:nvSpPr>
        <p:spPr>
          <a:xfrm>
            <a:off x="351327" y="2808484"/>
            <a:ext cx="2073349" cy="776177"/>
          </a:xfrm>
          <a:prstGeom prst="rect">
            <a:avLst/>
          </a:prstGeom>
          <a:solidFill>
            <a:schemeClr val="bg1"/>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state returned by the action</a:t>
            </a:r>
          </a:p>
        </p:txBody>
      </p:sp>
      <p:sp>
        <p:nvSpPr>
          <p:cNvPr id="11" name="Rectangle 10">
            <a:extLst>
              <a:ext uri="{FF2B5EF4-FFF2-40B4-BE49-F238E27FC236}">
                <a16:creationId xmlns:a16="http://schemas.microsoft.com/office/drawing/2014/main" id="{61021B83-2AF7-BEAF-927A-85FBF96E2CDF}"/>
              </a:ext>
            </a:extLst>
          </p:cNvPr>
          <p:cNvSpPr/>
          <p:nvPr/>
        </p:nvSpPr>
        <p:spPr>
          <a:xfrm>
            <a:off x="2678955" y="2808483"/>
            <a:ext cx="2073349" cy="776177"/>
          </a:xfrm>
          <a:prstGeom prst="rect">
            <a:avLst/>
          </a:prstGeom>
          <a:solidFill>
            <a:schemeClr val="bg1"/>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updater function</a:t>
            </a:r>
          </a:p>
        </p:txBody>
      </p:sp>
      <p:sp>
        <p:nvSpPr>
          <p:cNvPr id="12" name="Rectangle 11">
            <a:extLst>
              <a:ext uri="{FF2B5EF4-FFF2-40B4-BE49-F238E27FC236}">
                <a16:creationId xmlns:a16="http://schemas.microsoft.com/office/drawing/2014/main" id="{8D0DC893-BBFA-0784-616C-379450163EB7}"/>
              </a:ext>
            </a:extLst>
          </p:cNvPr>
          <p:cNvSpPr/>
          <p:nvPr/>
        </p:nvSpPr>
        <p:spPr>
          <a:xfrm>
            <a:off x="5006583" y="2808483"/>
            <a:ext cx="2073349" cy="776177"/>
          </a:xfrm>
          <a:prstGeom prst="rect">
            <a:avLst/>
          </a:prstGeom>
          <a:solidFill>
            <a:schemeClr val="bg1"/>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pending status</a:t>
            </a:r>
          </a:p>
        </p:txBody>
      </p:sp>
      <p:sp>
        <p:nvSpPr>
          <p:cNvPr id="13" name="Rectangle 12">
            <a:extLst>
              <a:ext uri="{FF2B5EF4-FFF2-40B4-BE49-F238E27FC236}">
                <a16:creationId xmlns:a16="http://schemas.microsoft.com/office/drawing/2014/main" id="{9EFB0BD6-4213-1710-363E-DEEDA7699AD5}"/>
              </a:ext>
            </a:extLst>
          </p:cNvPr>
          <p:cNvSpPr/>
          <p:nvPr/>
        </p:nvSpPr>
        <p:spPr>
          <a:xfrm>
            <a:off x="7389595" y="2808483"/>
            <a:ext cx="2073349" cy="776177"/>
          </a:xfrm>
          <a:prstGeom prst="rect">
            <a:avLst/>
          </a:prstGeom>
          <a:solidFill>
            <a:schemeClr val="bg1"/>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action implementation</a:t>
            </a:r>
          </a:p>
        </p:txBody>
      </p:sp>
      <p:sp>
        <p:nvSpPr>
          <p:cNvPr id="14" name="Rectangle 13">
            <a:extLst>
              <a:ext uri="{FF2B5EF4-FFF2-40B4-BE49-F238E27FC236}">
                <a16:creationId xmlns:a16="http://schemas.microsoft.com/office/drawing/2014/main" id="{F4321930-EA7B-A7D3-DE0D-BD53F1F57BFA}"/>
              </a:ext>
            </a:extLst>
          </p:cNvPr>
          <p:cNvSpPr/>
          <p:nvPr/>
        </p:nvSpPr>
        <p:spPr>
          <a:xfrm>
            <a:off x="9725489" y="2808483"/>
            <a:ext cx="2073349" cy="776177"/>
          </a:xfrm>
          <a:prstGeom prst="rect">
            <a:avLst/>
          </a:prstGeom>
          <a:solidFill>
            <a:schemeClr val="bg1"/>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initial state value</a:t>
            </a:r>
          </a:p>
        </p:txBody>
      </p:sp>
      <p:sp>
        <p:nvSpPr>
          <p:cNvPr id="15" name="Rectangle 14">
            <a:extLst>
              <a:ext uri="{FF2B5EF4-FFF2-40B4-BE49-F238E27FC236}">
                <a16:creationId xmlns:a16="http://schemas.microsoft.com/office/drawing/2014/main" id="{660B4546-959E-D336-EC32-69D1E6DB41D2}"/>
              </a:ext>
            </a:extLst>
          </p:cNvPr>
          <p:cNvSpPr/>
          <p:nvPr/>
        </p:nvSpPr>
        <p:spPr>
          <a:xfrm>
            <a:off x="1388001" y="1524275"/>
            <a:ext cx="1142548" cy="400110"/>
          </a:xfrm>
          <a:prstGeom prst="rect">
            <a:avLst/>
          </a:prstGeom>
          <a:noFill/>
          <a:ln w="381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0AC06320-53A4-B8C3-18CB-8AD37A53900B}"/>
              </a:ext>
            </a:extLst>
          </p:cNvPr>
          <p:cNvSpPr/>
          <p:nvPr/>
        </p:nvSpPr>
        <p:spPr>
          <a:xfrm>
            <a:off x="2424676" y="1524275"/>
            <a:ext cx="1735844" cy="400110"/>
          </a:xfrm>
          <a:prstGeom prst="rect">
            <a:avLst/>
          </a:prstGeom>
          <a:noFill/>
          <a:ln w="381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DF2D1993-0605-1BDA-67AE-A7B97609A6C2}"/>
              </a:ext>
            </a:extLst>
          </p:cNvPr>
          <p:cNvSpPr/>
          <p:nvPr/>
        </p:nvSpPr>
        <p:spPr>
          <a:xfrm>
            <a:off x="4390952" y="1524275"/>
            <a:ext cx="1375111" cy="400110"/>
          </a:xfrm>
          <a:prstGeom prst="rect">
            <a:avLst/>
          </a:prstGeom>
          <a:noFill/>
          <a:ln w="381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60AE5223-D15E-63E2-2DBC-92BCFFD86985}"/>
              </a:ext>
            </a:extLst>
          </p:cNvPr>
          <p:cNvSpPr/>
          <p:nvPr/>
        </p:nvSpPr>
        <p:spPr>
          <a:xfrm>
            <a:off x="8096156" y="1492766"/>
            <a:ext cx="1520456" cy="431619"/>
          </a:xfrm>
          <a:prstGeom prst="rect">
            <a:avLst/>
          </a:prstGeom>
          <a:noFill/>
          <a:ln w="381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50205E58-322A-53C2-CDEA-33D1144EF287}"/>
              </a:ext>
            </a:extLst>
          </p:cNvPr>
          <p:cNvSpPr/>
          <p:nvPr/>
        </p:nvSpPr>
        <p:spPr>
          <a:xfrm>
            <a:off x="9616612" y="1508520"/>
            <a:ext cx="1735844" cy="431619"/>
          </a:xfrm>
          <a:prstGeom prst="rect">
            <a:avLst/>
          </a:prstGeom>
          <a:noFill/>
          <a:ln w="381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D31BDDB6-E0B8-76A4-D935-F9D8177B4847}"/>
              </a:ext>
            </a:extLst>
          </p:cNvPr>
          <p:cNvSpPr/>
          <p:nvPr/>
        </p:nvSpPr>
        <p:spPr>
          <a:xfrm>
            <a:off x="7389595" y="4064915"/>
            <a:ext cx="2073349" cy="1063345"/>
          </a:xfrm>
          <a:prstGeom prst="rect">
            <a:avLst/>
          </a:prstGeom>
          <a:solidFill>
            <a:schemeClr val="bg1"/>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accepts two parameters. </a:t>
            </a:r>
            <a:br>
              <a:rPr lang="en-US" dirty="0">
                <a:solidFill>
                  <a:sysClr val="windowText" lastClr="000000"/>
                </a:solidFill>
              </a:rPr>
            </a:br>
            <a:r>
              <a:rPr lang="en-US" dirty="0">
                <a:solidFill>
                  <a:sysClr val="windowText" lastClr="000000"/>
                </a:solidFill>
              </a:rPr>
              <a:t>(</a:t>
            </a:r>
            <a:r>
              <a:rPr lang="en-US" dirty="0" err="1">
                <a:solidFill>
                  <a:sysClr val="windowText" lastClr="000000"/>
                </a:solidFill>
              </a:rPr>
              <a:t>currentState</a:t>
            </a:r>
            <a:r>
              <a:rPr lang="en-US" dirty="0">
                <a:solidFill>
                  <a:sysClr val="windowText" lastClr="000000"/>
                </a:solidFill>
              </a:rPr>
              <a:t>, </a:t>
            </a:r>
            <a:r>
              <a:rPr lang="en-US" dirty="0" err="1">
                <a:solidFill>
                  <a:sysClr val="windowText" lastClr="000000"/>
                </a:solidFill>
              </a:rPr>
              <a:t>formState</a:t>
            </a:r>
            <a:r>
              <a:rPr lang="en-US" dirty="0">
                <a:solidFill>
                  <a:sysClr val="windowText" lastClr="000000"/>
                </a:solidFill>
              </a:rPr>
              <a:t>)</a:t>
            </a:r>
          </a:p>
        </p:txBody>
      </p:sp>
    </p:spTree>
    <p:extLst>
      <p:ext uri="{BB962C8B-B14F-4D97-AF65-F5344CB8AC3E}">
        <p14:creationId xmlns:p14="http://schemas.microsoft.com/office/powerpoint/2010/main" val="21328420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1" nodeType="clickEffect">
                                  <p:stCondLst>
                                    <p:cond delay="0"/>
                                  </p:stCondLst>
                                  <p:childTnLst>
                                    <p:set>
                                      <p:cBhvr>
                                        <p:cTn id="12" dur="1" fill="hold">
                                          <p:stCondLst>
                                            <p:cond delay="0"/>
                                          </p:stCondLst>
                                        </p:cTn>
                                        <p:tgtEl>
                                          <p:spTgt spid="15"/>
                                        </p:tgtEl>
                                        <p:attrNameLst>
                                          <p:attrName>style.visibility</p:attrName>
                                        </p:attrNameLst>
                                      </p:cBhvr>
                                      <p:to>
                                        <p:strVal val="hidden"/>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grpId="1" nodeType="clickEffect">
                                  <p:stCondLst>
                                    <p:cond delay="0"/>
                                  </p:stCondLst>
                                  <p:childTnLst>
                                    <p:set>
                                      <p:cBhvr>
                                        <p:cTn id="20" dur="1" fill="hold">
                                          <p:stCondLst>
                                            <p:cond delay="0"/>
                                          </p:stCondLst>
                                        </p:cTn>
                                        <p:tgtEl>
                                          <p:spTgt spid="16"/>
                                        </p:tgtEl>
                                        <p:attrNameLst>
                                          <p:attrName>style.visibility</p:attrName>
                                        </p:attrNameLst>
                                      </p:cBhvr>
                                      <p:to>
                                        <p:strVal val="hidden"/>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17"/>
                                        </p:tgtEl>
                                        <p:attrNameLst>
                                          <p:attrName>style.visibility</p:attrName>
                                        </p:attrNameLst>
                                      </p:cBhvr>
                                      <p:to>
                                        <p:strVal val="hidden"/>
                                      </p:to>
                                    </p:set>
                                  </p:childTnLst>
                                </p:cTn>
                              </p:par>
                              <p:par>
                                <p:cTn id="29" presetID="1" presetClass="entr" presetSubtype="0"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grpId="1" nodeType="clickEffect">
                                  <p:stCondLst>
                                    <p:cond delay="0"/>
                                  </p:stCondLst>
                                  <p:childTnLst>
                                    <p:set>
                                      <p:cBhvr>
                                        <p:cTn id="38" dur="1" fill="hold">
                                          <p:stCondLst>
                                            <p:cond delay="0"/>
                                          </p:stCondLst>
                                        </p:cTn>
                                        <p:tgtEl>
                                          <p:spTgt spid="18"/>
                                        </p:tgtEl>
                                        <p:attrNameLst>
                                          <p:attrName>style.visibility</p:attrName>
                                        </p:attrNameLst>
                                      </p:cBhvr>
                                      <p:to>
                                        <p:strVal val="hidden"/>
                                      </p:to>
                                    </p:set>
                                  </p:childTnLst>
                                </p:cTn>
                              </p:par>
                              <p:par>
                                <p:cTn id="39" presetID="1" presetClass="entr" presetSubtype="0" fill="hold" grpId="0" nodeType="withEffect">
                                  <p:stCondLst>
                                    <p:cond delay="0"/>
                                  </p:stCondLst>
                                  <p:childTnLst>
                                    <p:set>
                                      <p:cBhvr>
                                        <p:cTn id="40" dur="1" fill="hold">
                                          <p:stCondLst>
                                            <p:cond delay="0"/>
                                          </p:stCondLst>
                                        </p:cTn>
                                        <p:tgtEl>
                                          <p:spTgt spid="1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animBg="1"/>
      <p:bldP spid="12" grpId="0" animBg="1"/>
      <p:bldP spid="13" grpId="0" animBg="1"/>
      <p:bldP spid="14" grpId="0" animBg="1"/>
      <p:bldP spid="15" grpId="0" animBg="1"/>
      <p:bldP spid="15" grpId="1" animBg="1"/>
      <p:bldP spid="16" grpId="0" animBg="1"/>
      <p:bldP spid="16" grpId="1" animBg="1"/>
      <p:bldP spid="17" grpId="0" animBg="1"/>
      <p:bldP spid="17" grpId="1" animBg="1"/>
      <p:bldP spid="18" grpId="0" animBg="1"/>
      <p:bldP spid="18" grpId="1" animBg="1"/>
      <p:bldP spid="19" grpId="0" animBg="1"/>
      <p:bldP spid="20"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extBox 33">
            <a:extLst>
              <a:ext uri="{FF2B5EF4-FFF2-40B4-BE49-F238E27FC236}">
                <a16:creationId xmlns:a16="http://schemas.microsoft.com/office/drawing/2014/main" id="{D8B89413-A466-4A46-B080-2A0F2354137A}"/>
              </a:ext>
            </a:extLst>
          </p:cNvPr>
          <p:cNvSpPr txBox="1"/>
          <p:nvPr/>
        </p:nvSpPr>
        <p:spPr>
          <a:xfrm>
            <a:off x="11482248" y="6224947"/>
            <a:ext cx="348173" cy="276999"/>
          </a:xfrm>
          <a:prstGeom prst="rect">
            <a:avLst/>
          </a:prstGeom>
          <a:noFill/>
        </p:spPr>
        <p:txBody>
          <a:bodyPr wrap="none" rtlCol="0">
            <a:spAutoFit/>
          </a:bodyPr>
          <a:lstStyle/>
          <a:p>
            <a:pPr algn="r"/>
            <a:fld id="{3D84D9FA-1F41-744C-B738-DD7336045975}" type="slidenum">
              <a:rPr lang="en-US" sz="1200" smtClean="0">
                <a:latin typeface="Core Sans M 35 Light" panose="020F0303030302020204" pitchFamily="34" charset="0"/>
              </a:rPr>
              <a:t>63</a:t>
            </a:fld>
            <a:endParaRPr lang="en-US" sz="1200">
              <a:latin typeface="Core Sans M 35 Light" panose="020F0303030302020204" pitchFamily="34" charset="0"/>
            </a:endParaRPr>
          </a:p>
        </p:txBody>
      </p:sp>
      <p:cxnSp>
        <p:nvCxnSpPr>
          <p:cNvPr id="35" name="Straight Connector 34">
            <a:extLst>
              <a:ext uri="{FF2B5EF4-FFF2-40B4-BE49-F238E27FC236}">
                <a16:creationId xmlns:a16="http://schemas.microsoft.com/office/drawing/2014/main" id="{A7ABFCCF-4F37-5D49-97D4-1C0B45AE6005}"/>
              </a:ext>
            </a:extLst>
          </p:cNvPr>
          <p:cNvCxnSpPr>
            <a:cxnSpLocks/>
          </p:cNvCxnSpPr>
          <p:nvPr/>
        </p:nvCxnSpPr>
        <p:spPr>
          <a:xfrm>
            <a:off x="11857528" y="321138"/>
            <a:ext cx="0" cy="361771"/>
          </a:xfrm>
          <a:prstGeom prst="line">
            <a:avLst/>
          </a:prstGeom>
          <a:ln w="12700">
            <a:solidFill>
              <a:srgbClr val="DC1E35"/>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F3BD5120-9210-6143-9F69-7DC8DEF4E083}"/>
              </a:ext>
            </a:extLst>
          </p:cNvPr>
          <p:cNvCxnSpPr>
            <a:cxnSpLocks/>
          </p:cNvCxnSpPr>
          <p:nvPr/>
        </p:nvCxnSpPr>
        <p:spPr>
          <a:xfrm>
            <a:off x="11857528" y="6175091"/>
            <a:ext cx="0" cy="361771"/>
          </a:xfrm>
          <a:prstGeom prst="line">
            <a:avLst/>
          </a:prstGeom>
          <a:ln w="12700">
            <a:solidFill>
              <a:srgbClr val="DC1E35"/>
            </a:solidFill>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669129D9-1016-334A-8732-4B49B4E4647F}"/>
              </a:ext>
            </a:extLst>
          </p:cNvPr>
          <p:cNvSpPr txBox="1"/>
          <p:nvPr/>
        </p:nvSpPr>
        <p:spPr>
          <a:xfrm>
            <a:off x="10328791" y="365568"/>
            <a:ext cx="1501630" cy="276999"/>
          </a:xfrm>
          <a:prstGeom prst="rect">
            <a:avLst/>
          </a:prstGeom>
          <a:noFill/>
        </p:spPr>
        <p:txBody>
          <a:bodyPr wrap="none" rtlCol="0">
            <a:spAutoFit/>
          </a:bodyPr>
          <a:lstStyle/>
          <a:p>
            <a:pPr algn="r"/>
            <a:r>
              <a:rPr lang="en-US" sz="1200" dirty="0">
                <a:solidFill>
                  <a:srgbClr val="DC1E35"/>
                </a:solidFill>
                <a:latin typeface="Core Sans M 55 Medium" panose="020F0603030302020204" pitchFamily="34" charset="0"/>
              </a:rPr>
              <a:t>React 19 </a:t>
            </a:r>
            <a:r>
              <a:rPr lang="en-US" sz="1200" dirty="0">
                <a:solidFill>
                  <a:srgbClr val="4A5267"/>
                </a:solidFill>
                <a:latin typeface="Core Sans M 35 Light" panose="020F0303030302020204" pitchFamily="34" charset="0"/>
              </a:rPr>
              <a:t>– Actions</a:t>
            </a:r>
          </a:p>
        </p:txBody>
      </p:sp>
      <p:cxnSp>
        <p:nvCxnSpPr>
          <p:cNvPr id="39" name="Straight Connector 38">
            <a:extLst>
              <a:ext uri="{FF2B5EF4-FFF2-40B4-BE49-F238E27FC236}">
                <a16:creationId xmlns:a16="http://schemas.microsoft.com/office/drawing/2014/main" id="{47A1194E-6020-524B-A700-6A1191C1771D}"/>
              </a:ext>
            </a:extLst>
          </p:cNvPr>
          <p:cNvCxnSpPr>
            <a:cxnSpLocks/>
          </p:cNvCxnSpPr>
          <p:nvPr/>
        </p:nvCxnSpPr>
        <p:spPr>
          <a:xfrm>
            <a:off x="351327" y="6178826"/>
            <a:ext cx="0" cy="361771"/>
          </a:xfrm>
          <a:prstGeom prst="line">
            <a:avLst/>
          </a:prstGeom>
          <a:ln w="12700">
            <a:solidFill>
              <a:srgbClr val="DC1E35"/>
            </a:solidFill>
          </a:ln>
        </p:spPr>
        <p:style>
          <a:lnRef idx="1">
            <a:schemeClr val="accent1"/>
          </a:lnRef>
          <a:fillRef idx="0">
            <a:schemeClr val="accent1"/>
          </a:fillRef>
          <a:effectRef idx="0">
            <a:schemeClr val="accent1"/>
          </a:effectRef>
          <a:fontRef idx="minor">
            <a:schemeClr val="tx1"/>
          </a:fontRef>
        </p:style>
      </p:cxnSp>
      <p:pic>
        <p:nvPicPr>
          <p:cNvPr id="43" name="Graphic 42">
            <a:extLst>
              <a:ext uri="{FF2B5EF4-FFF2-40B4-BE49-F238E27FC236}">
                <a16:creationId xmlns:a16="http://schemas.microsoft.com/office/drawing/2014/main" id="{F8282668-0591-0946-806F-4B6A27F56C73}"/>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322439" y="321138"/>
            <a:ext cx="1884326" cy="406202"/>
          </a:xfrm>
          <a:prstGeom prst="rect">
            <a:avLst/>
          </a:prstGeom>
        </p:spPr>
      </p:pic>
      <p:pic>
        <p:nvPicPr>
          <p:cNvPr id="44" name="Graphic 43">
            <a:extLst>
              <a:ext uri="{FF2B5EF4-FFF2-40B4-BE49-F238E27FC236}">
                <a16:creationId xmlns:a16="http://schemas.microsoft.com/office/drawing/2014/main" id="{3B0E865A-1CD1-1C4B-A488-ACAAD5B64CF8}"/>
              </a:ext>
            </a:extLst>
          </p:cNvPr>
          <p:cNvPicPr>
            <a:picLocks noChangeAspect="1"/>
          </p:cNvPicPr>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480395" y="6305029"/>
            <a:ext cx="1392353" cy="117996"/>
          </a:xfrm>
          <a:prstGeom prst="rect">
            <a:avLst/>
          </a:prstGeom>
        </p:spPr>
      </p:pic>
      <p:cxnSp>
        <p:nvCxnSpPr>
          <p:cNvPr id="6" name="Straight Connector 5">
            <a:extLst>
              <a:ext uri="{FF2B5EF4-FFF2-40B4-BE49-F238E27FC236}">
                <a16:creationId xmlns:a16="http://schemas.microsoft.com/office/drawing/2014/main" id="{AB2E47B1-F775-AE07-CA44-A4729E6FE974}"/>
              </a:ext>
            </a:extLst>
          </p:cNvPr>
          <p:cNvCxnSpPr>
            <a:cxnSpLocks/>
          </p:cNvCxnSpPr>
          <p:nvPr/>
        </p:nvCxnSpPr>
        <p:spPr>
          <a:xfrm>
            <a:off x="5714792" y="1160687"/>
            <a:ext cx="381208" cy="0"/>
          </a:xfrm>
          <a:prstGeom prst="line">
            <a:avLst/>
          </a:prstGeom>
          <a:ln w="22225">
            <a:solidFill>
              <a:srgbClr val="DC1E35"/>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83B8822C-7B7E-9D00-2028-A0D565AC47B7}"/>
              </a:ext>
            </a:extLst>
          </p:cNvPr>
          <p:cNvSpPr txBox="1"/>
          <p:nvPr/>
        </p:nvSpPr>
        <p:spPr>
          <a:xfrm>
            <a:off x="4972657" y="373397"/>
            <a:ext cx="1917513" cy="707886"/>
          </a:xfrm>
          <a:prstGeom prst="rect">
            <a:avLst/>
          </a:prstGeom>
          <a:noFill/>
        </p:spPr>
        <p:txBody>
          <a:bodyPr wrap="none" rtlCol="0">
            <a:spAutoFit/>
          </a:bodyPr>
          <a:lstStyle/>
          <a:p>
            <a:pPr algn="ctr"/>
            <a:r>
              <a:rPr lang="en-US" sz="4000" dirty="0">
                <a:solidFill>
                  <a:srgbClr val="DC1E35"/>
                </a:solidFill>
                <a:latin typeface="Core Sans M 35 Light" panose="020F0303030302020204" pitchFamily="34" charset="0"/>
              </a:rPr>
              <a:t>Actions</a:t>
            </a:r>
            <a:endParaRPr lang="en-US" sz="4000" dirty="0">
              <a:solidFill>
                <a:srgbClr val="4A5267"/>
              </a:solidFill>
              <a:latin typeface="Core Sans M 35 Light" panose="020F0303030302020204" pitchFamily="34" charset="0"/>
            </a:endParaRPr>
          </a:p>
        </p:txBody>
      </p:sp>
      <p:grpSp>
        <p:nvGrpSpPr>
          <p:cNvPr id="8" name="Group 7">
            <a:extLst>
              <a:ext uri="{FF2B5EF4-FFF2-40B4-BE49-F238E27FC236}">
                <a16:creationId xmlns:a16="http://schemas.microsoft.com/office/drawing/2014/main" id="{0D4E8735-1899-A6E4-4E25-596D3215A5C4}"/>
              </a:ext>
            </a:extLst>
          </p:cNvPr>
          <p:cNvGrpSpPr/>
          <p:nvPr/>
        </p:nvGrpSpPr>
        <p:grpSpPr>
          <a:xfrm>
            <a:off x="7971692" y="1512704"/>
            <a:ext cx="3535690" cy="4257675"/>
            <a:chOff x="6646535" y="923925"/>
            <a:chExt cx="3535690" cy="4257675"/>
          </a:xfrm>
        </p:grpSpPr>
        <p:grpSp>
          <p:nvGrpSpPr>
            <p:cNvPr id="10" name="Group 9">
              <a:extLst>
                <a:ext uri="{FF2B5EF4-FFF2-40B4-BE49-F238E27FC236}">
                  <a16:creationId xmlns:a16="http://schemas.microsoft.com/office/drawing/2014/main" id="{550981BB-6953-A739-5983-01B210F30708}"/>
                </a:ext>
              </a:extLst>
            </p:cNvPr>
            <p:cNvGrpSpPr/>
            <p:nvPr/>
          </p:nvGrpSpPr>
          <p:grpSpPr>
            <a:xfrm>
              <a:off x="6646535" y="923925"/>
              <a:ext cx="3535690" cy="4257675"/>
              <a:chOff x="2934627" y="1449324"/>
              <a:chExt cx="4590885" cy="5143500"/>
            </a:xfrm>
          </p:grpSpPr>
          <p:sp>
            <p:nvSpPr>
              <p:cNvPr id="18" name="Rectangle: Rounded Corners 17">
                <a:extLst>
                  <a:ext uri="{FF2B5EF4-FFF2-40B4-BE49-F238E27FC236}">
                    <a16:creationId xmlns:a16="http://schemas.microsoft.com/office/drawing/2014/main" id="{DE53B262-034A-2A93-22E1-DC8CAB1BFB0B}"/>
                  </a:ext>
                </a:extLst>
              </p:cNvPr>
              <p:cNvSpPr/>
              <p:nvPr/>
            </p:nvSpPr>
            <p:spPr>
              <a:xfrm>
                <a:off x="2934627" y="1597543"/>
                <a:ext cx="4590885" cy="4995281"/>
              </a:xfrm>
              <a:prstGeom prst="roundRect">
                <a:avLst>
                  <a:gd name="adj" fmla="val 3005"/>
                </a:avLst>
              </a:prstGeom>
              <a:solidFill>
                <a:schemeClr val="bg1">
                  <a:lumMod val="95000"/>
                </a:schemeClr>
              </a:solidFill>
              <a:ln w="38100">
                <a:solidFill>
                  <a:srgbClr val="4A526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Top Corners Rounded 18">
                <a:extLst>
                  <a:ext uri="{FF2B5EF4-FFF2-40B4-BE49-F238E27FC236}">
                    <a16:creationId xmlns:a16="http://schemas.microsoft.com/office/drawing/2014/main" id="{66D3BDF7-1E04-DD7E-09AF-2DF25C6C4923}"/>
                  </a:ext>
                </a:extLst>
              </p:cNvPr>
              <p:cNvSpPr/>
              <p:nvPr/>
            </p:nvSpPr>
            <p:spPr>
              <a:xfrm>
                <a:off x="2934627" y="1449324"/>
                <a:ext cx="4590885" cy="430761"/>
              </a:xfrm>
              <a:prstGeom prst="round2SameRect">
                <a:avLst>
                  <a:gd name="adj1" fmla="val 16000"/>
                  <a:gd name="adj2" fmla="val 0"/>
                </a:avLst>
              </a:prstGeom>
              <a:solidFill>
                <a:schemeClr val="bg1">
                  <a:lumMod val="85000"/>
                </a:schemeClr>
              </a:solidFill>
              <a:ln w="38100">
                <a:solidFill>
                  <a:srgbClr val="4A526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Multiplication Sign 19">
                <a:extLst>
                  <a:ext uri="{FF2B5EF4-FFF2-40B4-BE49-F238E27FC236}">
                    <a16:creationId xmlns:a16="http://schemas.microsoft.com/office/drawing/2014/main" id="{D0B648DC-73B2-84A0-5502-640873DB281C}"/>
                  </a:ext>
                </a:extLst>
              </p:cNvPr>
              <p:cNvSpPr/>
              <p:nvPr/>
            </p:nvSpPr>
            <p:spPr>
              <a:xfrm>
                <a:off x="7129116" y="1534178"/>
                <a:ext cx="279601" cy="264145"/>
              </a:xfrm>
              <a:prstGeom prst="mathMultiply">
                <a:avLst/>
              </a:prstGeom>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1FA57FEB-A317-C55D-0959-59559C8896DD}"/>
                  </a:ext>
                </a:extLst>
              </p:cNvPr>
              <p:cNvSpPr/>
              <p:nvPr/>
            </p:nvSpPr>
            <p:spPr>
              <a:xfrm>
                <a:off x="6839237" y="1569693"/>
                <a:ext cx="209356" cy="178145"/>
              </a:xfrm>
              <a:prstGeom prst="ellipse">
                <a:avLst/>
              </a:prstGeom>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Rectangle 10">
              <a:extLst>
                <a:ext uri="{FF2B5EF4-FFF2-40B4-BE49-F238E27FC236}">
                  <a16:creationId xmlns:a16="http://schemas.microsoft.com/office/drawing/2014/main" id="{12AF5ECA-BAD5-16F4-4308-5225C2B1A74D}"/>
                </a:ext>
              </a:extLst>
            </p:cNvPr>
            <p:cNvSpPr/>
            <p:nvPr/>
          </p:nvSpPr>
          <p:spPr>
            <a:xfrm>
              <a:off x="6949909" y="2128542"/>
              <a:ext cx="2871788" cy="361950"/>
            </a:xfrm>
            <a:prstGeom prst="rect">
              <a:avLst/>
            </a:prstGeom>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4A5267"/>
                  </a:solidFill>
                </a:rPr>
                <a:t>Jerecho Giba</a:t>
              </a:r>
            </a:p>
          </p:txBody>
        </p:sp>
        <p:sp>
          <p:nvSpPr>
            <p:cNvPr id="12" name="Rectangle 11">
              <a:extLst>
                <a:ext uri="{FF2B5EF4-FFF2-40B4-BE49-F238E27FC236}">
                  <a16:creationId xmlns:a16="http://schemas.microsoft.com/office/drawing/2014/main" id="{4DCA5AB5-AD80-1AFE-17D1-ED4AFE53CB21}"/>
                </a:ext>
              </a:extLst>
            </p:cNvPr>
            <p:cNvSpPr/>
            <p:nvPr/>
          </p:nvSpPr>
          <p:spPr>
            <a:xfrm>
              <a:off x="6949909" y="2894191"/>
              <a:ext cx="2871788" cy="361950"/>
            </a:xfrm>
            <a:prstGeom prst="rect">
              <a:avLst/>
            </a:prstGeom>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482B5B0D-25CE-DB29-AD0C-071BFFAC8FB2}"/>
                </a:ext>
              </a:extLst>
            </p:cNvPr>
            <p:cNvCxnSpPr>
              <a:cxnSpLocks/>
            </p:cNvCxnSpPr>
            <p:nvPr/>
          </p:nvCxnSpPr>
          <p:spPr>
            <a:xfrm>
              <a:off x="6949909" y="2729560"/>
              <a:ext cx="812005" cy="0"/>
            </a:xfrm>
            <a:prstGeom prst="line">
              <a:avLst/>
            </a:prstGeom>
            <a:ln w="38100">
              <a:solidFill>
                <a:srgbClr val="4A5267"/>
              </a:solidFill>
            </a:ln>
          </p:spPr>
          <p:style>
            <a:lnRef idx="1">
              <a:schemeClr val="accent1"/>
            </a:lnRef>
            <a:fillRef idx="0">
              <a:schemeClr val="accent1"/>
            </a:fillRef>
            <a:effectRef idx="0">
              <a:schemeClr val="accent1"/>
            </a:effectRef>
            <a:fontRef idx="minor">
              <a:schemeClr val="tx1"/>
            </a:fontRef>
          </p:style>
        </p:cxnSp>
        <p:sp>
          <p:nvSpPr>
            <p:cNvPr id="14" name="Rectangle: Rounded Corners 13">
              <a:extLst>
                <a:ext uri="{FF2B5EF4-FFF2-40B4-BE49-F238E27FC236}">
                  <a16:creationId xmlns:a16="http://schemas.microsoft.com/office/drawing/2014/main" id="{CEEEEE7B-8619-3810-74C4-CF7B82A007FA}"/>
                </a:ext>
              </a:extLst>
            </p:cNvPr>
            <p:cNvSpPr/>
            <p:nvPr/>
          </p:nvSpPr>
          <p:spPr>
            <a:xfrm>
              <a:off x="7538078" y="4484157"/>
              <a:ext cx="1695450" cy="361950"/>
            </a:xfrm>
            <a:prstGeom prst="roundRect">
              <a:avLst/>
            </a:prstGeom>
            <a:solidFill>
              <a:schemeClr val="bg1">
                <a:lumMod val="95000"/>
              </a:schemeClr>
            </a:solidFill>
            <a:ln w="38100">
              <a:solidFill>
                <a:srgbClr val="4A526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4A5267"/>
                  </a:solidFill>
                  <a:latin typeface="Berlin Sans FB" panose="020E0602020502020306" pitchFamily="34" charset="0"/>
                </a:rPr>
                <a:t>SUBMIT</a:t>
              </a:r>
            </a:p>
          </p:txBody>
        </p:sp>
        <p:sp>
          <p:nvSpPr>
            <p:cNvPr id="15" name="Rectangle 14">
              <a:extLst>
                <a:ext uri="{FF2B5EF4-FFF2-40B4-BE49-F238E27FC236}">
                  <a16:creationId xmlns:a16="http://schemas.microsoft.com/office/drawing/2014/main" id="{1AC3887D-EADE-1748-3556-8819BA8C4A91}"/>
                </a:ext>
              </a:extLst>
            </p:cNvPr>
            <p:cNvSpPr/>
            <p:nvPr/>
          </p:nvSpPr>
          <p:spPr>
            <a:xfrm>
              <a:off x="6949911" y="3695699"/>
              <a:ext cx="2871788" cy="361950"/>
            </a:xfrm>
            <a:prstGeom prst="rect">
              <a:avLst/>
            </a:prstGeom>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5">
              <a:extLst>
                <a:ext uri="{FF2B5EF4-FFF2-40B4-BE49-F238E27FC236}">
                  <a16:creationId xmlns:a16="http://schemas.microsoft.com/office/drawing/2014/main" id="{08F1A02B-5C82-668D-C3B9-182F7E880F0E}"/>
                </a:ext>
              </a:extLst>
            </p:cNvPr>
            <p:cNvCxnSpPr>
              <a:cxnSpLocks/>
            </p:cNvCxnSpPr>
            <p:nvPr/>
          </p:nvCxnSpPr>
          <p:spPr>
            <a:xfrm>
              <a:off x="6949910" y="3558235"/>
              <a:ext cx="812005" cy="0"/>
            </a:xfrm>
            <a:prstGeom prst="line">
              <a:avLst/>
            </a:prstGeom>
            <a:ln w="38100">
              <a:solidFill>
                <a:srgbClr val="4A5267"/>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9B4C7AB2-3082-752D-C2E4-A6D08B4A6060}"/>
                </a:ext>
              </a:extLst>
            </p:cNvPr>
            <p:cNvSpPr txBox="1"/>
            <p:nvPr/>
          </p:nvSpPr>
          <p:spPr>
            <a:xfrm>
              <a:off x="8024167" y="1429584"/>
              <a:ext cx="723275" cy="369332"/>
            </a:xfrm>
            <a:prstGeom prst="rect">
              <a:avLst/>
            </a:prstGeom>
            <a:noFill/>
          </p:spPr>
          <p:txBody>
            <a:bodyPr wrap="none" rtlCol="0">
              <a:spAutoFit/>
            </a:bodyPr>
            <a:lstStyle/>
            <a:p>
              <a:r>
                <a:rPr lang="en-US" dirty="0">
                  <a:solidFill>
                    <a:srgbClr val="4A5267"/>
                  </a:solidFill>
                  <a:latin typeface="Berlin Sans FB" panose="020E0602020502020306" pitchFamily="34" charset="0"/>
                </a:rPr>
                <a:t>Form</a:t>
              </a:r>
            </a:p>
          </p:txBody>
        </p:sp>
      </p:grpSp>
      <p:sp>
        <p:nvSpPr>
          <p:cNvPr id="23" name="TextBox 22">
            <a:extLst>
              <a:ext uri="{FF2B5EF4-FFF2-40B4-BE49-F238E27FC236}">
                <a16:creationId xmlns:a16="http://schemas.microsoft.com/office/drawing/2014/main" id="{A39D2519-FCD5-7D87-9A62-DBD6C67F604B}"/>
              </a:ext>
            </a:extLst>
          </p:cNvPr>
          <p:cNvSpPr txBox="1"/>
          <p:nvPr/>
        </p:nvSpPr>
        <p:spPr>
          <a:xfrm>
            <a:off x="425987" y="1346247"/>
            <a:ext cx="7012313" cy="5262979"/>
          </a:xfrm>
          <a:prstGeom prst="rect">
            <a:avLst/>
          </a:prstGeom>
          <a:solidFill>
            <a:schemeClr val="accent6">
              <a:lumMod val="50000"/>
            </a:schemeClr>
          </a:solidFill>
          <a:ln w="38100">
            <a:solidFill>
              <a:srgbClr val="3B5998"/>
            </a:solidFill>
          </a:ln>
        </p:spPr>
        <p:txBody>
          <a:bodyPr wrap="square">
            <a:spAutoFit/>
          </a:bodyPr>
          <a:lstStyle/>
          <a:p>
            <a:r>
              <a:rPr lang="en-US" sz="1600" b="0" dirty="0">
                <a:solidFill>
                  <a:srgbClr val="C792EA"/>
                </a:solidFill>
                <a:effectLst/>
                <a:latin typeface="Consolas" panose="020B0609020204030204" pitchFamily="49" charset="0"/>
              </a:rPr>
              <a:t>const</a:t>
            </a:r>
            <a:r>
              <a:rPr lang="en-US" sz="1600" b="0" dirty="0">
                <a:solidFill>
                  <a:srgbClr val="F07178"/>
                </a:solidFill>
                <a:effectLst/>
                <a:latin typeface="Consolas" panose="020B0609020204030204" pitchFamily="49" charset="0"/>
              </a:rPr>
              <a:t> </a:t>
            </a:r>
            <a:r>
              <a:rPr lang="en-US" sz="1600" b="0" dirty="0">
                <a:solidFill>
                  <a:srgbClr val="89DDFF"/>
                </a:solidFill>
                <a:effectLst/>
                <a:latin typeface="Consolas" panose="020B0609020204030204" pitchFamily="49" charset="0"/>
              </a:rPr>
              <a:t>[</a:t>
            </a:r>
            <a:r>
              <a:rPr lang="en-US" sz="1600" b="0" dirty="0">
                <a:solidFill>
                  <a:srgbClr val="BABED8"/>
                </a:solidFill>
                <a:effectLst/>
                <a:latin typeface="Consolas" panose="020B0609020204030204" pitchFamily="49" charset="0"/>
              </a:rPr>
              <a:t>name</a:t>
            </a:r>
            <a:r>
              <a:rPr lang="en-US" sz="1600" b="0" dirty="0">
                <a:solidFill>
                  <a:srgbClr val="89DDFF"/>
                </a:solidFill>
                <a:effectLst/>
                <a:latin typeface="Consolas" panose="020B0609020204030204" pitchFamily="49" charset="0"/>
              </a:rPr>
              <a:t>,</a:t>
            </a:r>
            <a:r>
              <a:rPr lang="en-US" sz="1600" b="0" dirty="0">
                <a:solidFill>
                  <a:srgbClr val="F07178"/>
                </a:solidFill>
                <a:effectLst/>
                <a:latin typeface="Consolas" panose="020B0609020204030204" pitchFamily="49" charset="0"/>
              </a:rPr>
              <a:t> </a:t>
            </a:r>
            <a:r>
              <a:rPr lang="en-US" sz="1600" b="0" dirty="0" err="1">
                <a:solidFill>
                  <a:srgbClr val="82AAFF"/>
                </a:solidFill>
                <a:effectLst/>
                <a:latin typeface="Consolas" panose="020B0609020204030204" pitchFamily="49" charset="0"/>
              </a:rPr>
              <a:t>setName</a:t>
            </a:r>
            <a:r>
              <a:rPr lang="en-US" sz="1600" b="0" dirty="0">
                <a:solidFill>
                  <a:srgbClr val="89DDFF"/>
                </a:solidFill>
                <a:effectLst/>
                <a:latin typeface="Consolas" panose="020B0609020204030204" pitchFamily="49" charset="0"/>
              </a:rPr>
              <a:t>]</a:t>
            </a:r>
            <a:r>
              <a:rPr lang="en-US" sz="1600" b="0" dirty="0">
                <a:solidFill>
                  <a:srgbClr val="F07178"/>
                </a:solidFill>
                <a:effectLst/>
                <a:latin typeface="Consolas" panose="020B0609020204030204" pitchFamily="49" charset="0"/>
              </a:rPr>
              <a:t> </a:t>
            </a:r>
            <a:r>
              <a:rPr lang="en-US" sz="1600" b="0" dirty="0">
                <a:solidFill>
                  <a:srgbClr val="89DDFF"/>
                </a:solidFill>
                <a:effectLst/>
                <a:latin typeface="Consolas" panose="020B0609020204030204" pitchFamily="49" charset="0"/>
              </a:rPr>
              <a:t>=</a:t>
            </a:r>
            <a:r>
              <a:rPr lang="en-US" sz="1600" b="0" dirty="0">
                <a:solidFill>
                  <a:srgbClr val="F07178"/>
                </a:solidFill>
                <a:effectLst/>
                <a:latin typeface="Consolas" panose="020B0609020204030204" pitchFamily="49" charset="0"/>
              </a:rPr>
              <a:t> </a:t>
            </a:r>
            <a:r>
              <a:rPr lang="en-US" sz="1600" b="0" dirty="0" err="1">
                <a:solidFill>
                  <a:srgbClr val="82AAFF"/>
                </a:solidFill>
                <a:effectLst/>
                <a:latin typeface="Consolas" panose="020B0609020204030204" pitchFamily="49" charset="0"/>
              </a:rPr>
              <a:t>useState</a:t>
            </a:r>
            <a:r>
              <a:rPr lang="en-US" sz="1600" b="0" dirty="0">
                <a:solidFill>
                  <a:srgbClr val="F07178"/>
                </a:solidFill>
                <a:effectLst/>
                <a:latin typeface="Consolas" panose="020B0609020204030204" pitchFamily="49" charset="0"/>
              </a:rPr>
              <a:t>(</a:t>
            </a:r>
            <a:r>
              <a:rPr lang="en-US" sz="1600" b="0" dirty="0">
                <a:solidFill>
                  <a:srgbClr val="89DDFF"/>
                </a:solidFill>
                <a:effectLst/>
                <a:latin typeface="Consolas" panose="020B0609020204030204" pitchFamily="49" charset="0"/>
              </a:rPr>
              <a:t>""</a:t>
            </a:r>
            <a:r>
              <a:rPr lang="en-US" sz="1600" b="0" dirty="0">
                <a:solidFill>
                  <a:srgbClr val="F07178"/>
                </a:solidFill>
                <a:effectLst/>
                <a:latin typeface="Consolas" panose="020B0609020204030204" pitchFamily="49" charset="0"/>
              </a:rPr>
              <a:t>)</a:t>
            </a:r>
            <a:r>
              <a:rPr lang="en-US" sz="1600" b="0" dirty="0">
                <a:solidFill>
                  <a:srgbClr val="89DDFF"/>
                </a:solidFill>
                <a:effectLst/>
                <a:latin typeface="Consolas" panose="020B0609020204030204" pitchFamily="49" charset="0"/>
              </a:rPr>
              <a:t>;</a:t>
            </a:r>
            <a:endParaRPr lang="en-US" sz="1600" dirty="0">
              <a:solidFill>
                <a:srgbClr val="BABED8"/>
              </a:solidFill>
              <a:latin typeface="Consolas" panose="020B0609020204030204" pitchFamily="49" charset="0"/>
            </a:endParaRPr>
          </a:p>
          <a:p>
            <a:r>
              <a:rPr lang="en-US" sz="1600" b="0" dirty="0">
                <a:solidFill>
                  <a:srgbClr val="C792EA"/>
                </a:solidFill>
                <a:effectLst/>
                <a:latin typeface="Consolas" panose="020B0609020204030204" pitchFamily="49" charset="0"/>
              </a:rPr>
              <a:t>const</a:t>
            </a:r>
            <a:r>
              <a:rPr lang="en-US" sz="1600" b="0" dirty="0">
                <a:solidFill>
                  <a:srgbClr val="F07178"/>
                </a:solidFill>
                <a:effectLst/>
                <a:latin typeface="Consolas" panose="020B0609020204030204" pitchFamily="49" charset="0"/>
              </a:rPr>
              <a:t> </a:t>
            </a:r>
            <a:r>
              <a:rPr lang="en-US" sz="1600" b="0" dirty="0">
                <a:solidFill>
                  <a:srgbClr val="89DDFF"/>
                </a:solidFill>
                <a:effectLst/>
                <a:latin typeface="Consolas" panose="020B0609020204030204" pitchFamily="49" charset="0"/>
              </a:rPr>
              <a:t>[</a:t>
            </a:r>
            <a:r>
              <a:rPr lang="en-US" sz="1600" b="0" dirty="0" err="1">
                <a:solidFill>
                  <a:srgbClr val="BABED8"/>
                </a:solidFill>
                <a:effectLst/>
                <a:latin typeface="Consolas" panose="020B0609020204030204" pitchFamily="49" charset="0"/>
              </a:rPr>
              <a:t>isPending</a:t>
            </a:r>
            <a:r>
              <a:rPr lang="en-US" sz="1600" b="0" dirty="0">
                <a:solidFill>
                  <a:srgbClr val="89DDFF"/>
                </a:solidFill>
                <a:effectLst/>
                <a:latin typeface="Consolas" panose="020B0609020204030204" pitchFamily="49" charset="0"/>
              </a:rPr>
              <a:t>,</a:t>
            </a:r>
            <a:r>
              <a:rPr lang="en-US" sz="1600" b="0" dirty="0">
                <a:solidFill>
                  <a:srgbClr val="F07178"/>
                </a:solidFill>
                <a:effectLst/>
                <a:latin typeface="Consolas" panose="020B0609020204030204" pitchFamily="49" charset="0"/>
              </a:rPr>
              <a:t> </a:t>
            </a:r>
            <a:r>
              <a:rPr lang="en-US" sz="1600" b="0" dirty="0" err="1">
                <a:solidFill>
                  <a:srgbClr val="82AAFF"/>
                </a:solidFill>
                <a:effectLst/>
                <a:latin typeface="Consolas" panose="020B0609020204030204" pitchFamily="49" charset="0"/>
              </a:rPr>
              <a:t>setIsPending</a:t>
            </a:r>
            <a:r>
              <a:rPr lang="en-US" sz="1600" b="0" dirty="0">
                <a:solidFill>
                  <a:srgbClr val="89DDFF"/>
                </a:solidFill>
                <a:effectLst/>
                <a:latin typeface="Consolas" panose="020B0609020204030204" pitchFamily="49" charset="0"/>
              </a:rPr>
              <a:t>]</a:t>
            </a:r>
            <a:r>
              <a:rPr lang="en-US" sz="1600" b="0" dirty="0">
                <a:solidFill>
                  <a:srgbClr val="F07178"/>
                </a:solidFill>
                <a:effectLst/>
                <a:latin typeface="Consolas" panose="020B0609020204030204" pitchFamily="49" charset="0"/>
              </a:rPr>
              <a:t> </a:t>
            </a:r>
            <a:r>
              <a:rPr lang="en-US" sz="1600" b="0" dirty="0">
                <a:solidFill>
                  <a:srgbClr val="89DDFF"/>
                </a:solidFill>
                <a:effectLst/>
                <a:latin typeface="Consolas" panose="020B0609020204030204" pitchFamily="49" charset="0"/>
              </a:rPr>
              <a:t>=</a:t>
            </a:r>
            <a:r>
              <a:rPr lang="en-US" sz="1600" b="0" dirty="0">
                <a:solidFill>
                  <a:srgbClr val="F07178"/>
                </a:solidFill>
                <a:effectLst/>
                <a:latin typeface="Consolas" panose="020B0609020204030204" pitchFamily="49" charset="0"/>
              </a:rPr>
              <a:t> </a:t>
            </a:r>
            <a:r>
              <a:rPr lang="en-US" sz="1600" b="0" dirty="0" err="1">
                <a:solidFill>
                  <a:srgbClr val="82AAFF"/>
                </a:solidFill>
                <a:effectLst/>
                <a:latin typeface="Consolas" panose="020B0609020204030204" pitchFamily="49" charset="0"/>
              </a:rPr>
              <a:t>useState</a:t>
            </a:r>
            <a:r>
              <a:rPr lang="en-US" sz="1600" b="0" dirty="0">
                <a:solidFill>
                  <a:srgbClr val="F07178"/>
                </a:solidFill>
                <a:effectLst/>
                <a:latin typeface="Consolas" panose="020B0609020204030204" pitchFamily="49" charset="0"/>
              </a:rPr>
              <a:t>(</a:t>
            </a:r>
            <a:r>
              <a:rPr lang="en-US" sz="1600" b="0" dirty="0">
                <a:solidFill>
                  <a:srgbClr val="FF9CAC"/>
                </a:solidFill>
                <a:effectLst/>
                <a:latin typeface="Consolas" panose="020B0609020204030204" pitchFamily="49" charset="0"/>
              </a:rPr>
              <a:t>false</a:t>
            </a:r>
            <a:r>
              <a:rPr lang="en-US" sz="1600" b="0" dirty="0">
                <a:solidFill>
                  <a:srgbClr val="F07178"/>
                </a:solidFill>
                <a:effectLst/>
                <a:latin typeface="Consolas" panose="020B0609020204030204" pitchFamily="49" charset="0"/>
              </a:rPr>
              <a:t>)</a:t>
            </a:r>
            <a:r>
              <a:rPr lang="en-US" sz="1600" b="0" dirty="0">
                <a:solidFill>
                  <a:srgbClr val="89DDFF"/>
                </a:solidFill>
                <a:effectLst/>
                <a:latin typeface="Consolas" panose="020B0609020204030204" pitchFamily="49" charset="0"/>
              </a:rPr>
              <a:t>;</a:t>
            </a:r>
          </a:p>
          <a:p>
            <a:r>
              <a:rPr lang="en-US" sz="1600" b="0" dirty="0">
                <a:solidFill>
                  <a:srgbClr val="C792EA"/>
                </a:solidFill>
                <a:effectLst/>
                <a:latin typeface="Consolas" panose="020B0609020204030204" pitchFamily="49" charset="0"/>
              </a:rPr>
              <a:t>const</a:t>
            </a:r>
            <a:r>
              <a:rPr lang="en-US" sz="1600" b="0" dirty="0">
                <a:solidFill>
                  <a:srgbClr val="F07178"/>
                </a:solidFill>
                <a:effectLst/>
                <a:latin typeface="Consolas" panose="020B0609020204030204" pitchFamily="49" charset="0"/>
              </a:rPr>
              <a:t> </a:t>
            </a:r>
            <a:r>
              <a:rPr lang="en-US" sz="1600" b="0" dirty="0">
                <a:solidFill>
                  <a:srgbClr val="89DDFF"/>
                </a:solidFill>
                <a:effectLst/>
                <a:latin typeface="Consolas" panose="020B0609020204030204" pitchFamily="49" charset="0"/>
              </a:rPr>
              <a:t>[</a:t>
            </a:r>
            <a:r>
              <a:rPr lang="en-US" sz="1600" b="0" dirty="0">
                <a:solidFill>
                  <a:srgbClr val="BABED8"/>
                </a:solidFill>
                <a:effectLst/>
                <a:latin typeface="Consolas" panose="020B0609020204030204" pitchFamily="49" charset="0"/>
              </a:rPr>
              <a:t>error</a:t>
            </a:r>
            <a:r>
              <a:rPr lang="en-US" sz="1600" b="0" dirty="0">
                <a:solidFill>
                  <a:srgbClr val="89DDFF"/>
                </a:solidFill>
                <a:effectLst/>
                <a:latin typeface="Consolas" panose="020B0609020204030204" pitchFamily="49" charset="0"/>
              </a:rPr>
              <a:t>,</a:t>
            </a:r>
            <a:r>
              <a:rPr lang="en-US" sz="1600" b="0" dirty="0">
                <a:solidFill>
                  <a:srgbClr val="F07178"/>
                </a:solidFill>
                <a:effectLst/>
                <a:latin typeface="Consolas" panose="020B0609020204030204" pitchFamily="49" charset="0"/>
              </a:rPr>
              <a:t> </a:t>
            </a:r>
            <a:r>
              <a:rPr lang="en-US" sz="1600" b="0" dirty="0" err="1">
                <a:solidFill>
                  <a:srgbClr val="82AAFF"/>
                </a:solidFill>
                <a:effectLst/>
                <a:latin typeface="Consolas" panose="020B0609020204030204" pitchFamily="49" charset="0"/>
              </a:rPr>
              <a:t>setError</a:t>
            </a:r>
            <a:r>
              <a:rPr lang="en-US" sz="1600" b="0" dirty="0">
                <a:solidFill>
                  <a:srgbClr val="89DDFF"/>
                </a:solidFill>
                <a:effectLst/>
                <a:latin typeface="Consolas" panose="020B0609020204030204" pitchFamily="49" charset="0"/>
              </a:rPr>
              <a:t>]</a:t>
            </a:r>
            <a:r>
              <a:rPr lang="en-US" sz="1600" b="0" dirty="0">
                <a:solidFill>
                  <a:srgbClr val="F07178"/>
                </a:solidFill>
                <a:effectLst/>
                <a:latin typeface="Consolas" panose="020B0609020204030204" pitchFamily="49" charset="0"/>
              </a:rPr>
              <a:t> </a:t>
            </a:r>
            <a:r>
              <a:rPr lang="en-US" sz="1600" b="0" dirty="0">
                <a:solidFill>
                  <a:srgbClr val="89DDFF"/>
                </a:solidFill>
                <a:effectLst/>
                <a:latin typeface="Consolas" panose="020B0609020204030204" pitchFamily="49" charset="0"/>
              </a:rPr>
              <a:t>=</a:t>
            </a:r>
            <a:r>
              <a:rPr lang="en-US" sz="1600" b="0" dirty="0">
                <a:solidFill>
                  <a:srgbClr val="F07178"/>
                </a:solidFill>
                <a:effectLst/>
                <a:latin typeface="Consolas" panose="020B0609020204030204" pitchFamily="49" charset="0"/>
              </a:rPr>
              <a:t> </a:t>
            </a:r>
            <a:r>
              <a:rPr lang="en-US" sz="1600" b="0" dirty="0" err="1">
                <a:solidFill>
                  <a:srgbClr val="82AAFF"/>
                </a:solidFill>
                <a:effectLst/>
                <a:latin typeface="Consolas" panose="020B0609020204030204" pitchFamily="49" charset="0"/>
              </a:rPr>
              <a:t>useState</a:t>
            </a:r>
            <a:r>
              <a:rPr lang="en-US" sz="1600" b="0" dirty="0">
                <a:solidFill>
                  <a:srgbClr val="F07178"/>
                </a:solidFill>
                <a:effectLst/>
                <a:latin typeface="Consolas" panose="020B0609020204030204" pitchFamily="49" charset="0"/>
              </a:rPr>
              <a:t>(</a:t>
            </a:r>
            <a:r>
              <a:rPr lang="en-US" sz="1600" b="0" dirty="0">
                <a:solidFill>
                  <a:srgbClr val="89DDFF"/>
                </a:solidFill>
                <a:effectLst/>
                <a:latin typeface="Consolas" panose="020B0609020204030204" pitchFamily="49" charset="0"/>
              </a:rPr>
              <a:t>""</a:t>
            </a:r>
            <a:r>
              <a:rPr lang="en-US" sz="1600" b="0" dirty="0">
                <a:solidFill>
                  <a:srgbClr val="F07178"/>
                </a:solidFill>
                <a:effectLst/>
                <a:latin typeface="Consolas" panose="020B0609020204030204" pitchFamily="49" charset="0"/>
              </a:rPr>
              <a:t>)</a:t>
            </a:r>
            <a:r>
              <a:rPr lang="en-US" sz="1600" b="0" dirty="0">
                <a:solidFill>
                  <a:srgbClr val="89DDFF"/>
                </a:solidFill>
                <a:effectLst/>
                <a:latin typeface="Consolas" panose="020B0609020204030204" pitchFamily="49" charset="0"/>
              </a:rPr>
              <a:t>;</a:t>
            </a:r>
            <a:br>
              <a:rPr lang="en-US" sz="1600" b="0" dirty="0">
                <a:solidFill>
                  <a:srgbClr val="89DDFF"/>
                </a:solidFill>
                <a:effectLst/>
                <a:latin typeface="Consolas" panose="020B0609020204030204" pitchFamily="49" charset="0"/>
              </a:rPr>
            </a:br>
            <a:br>
              <a:rPr lang="en-US" sz="1600" b="0" dirty="0">
                <a:solidFill>
                  <a:srgbClr val="89DDFF"/>
                </a:solidFill>
                <a:effectLst/>
                <a:latin typeface="Consolas" panose="020B0609020204030204" pitchFamily="49" charset="0"/>
              </a:rPr>
            </a:br>
            <a:r>
              <a:rPr lang="en-US" sz="1600" b="0" dirty="0">
                <a:solidFill>
                  <a:srgbClr val="C792EA"/>
                </a:solidFill>
                <a:effectLst/>
                <a:latin typeface="Consolas" panose="020B0609020204030204" pitchFamily="49" charset="0"/>
              </a:rPr>
              <a:t>const</a:t>
            </a:r>
            <a:r>
              <a:rPr lang="en-US" sz="1600" b="0" dirty="0">
                <a:solidFill>
                  <a:srgbClr val="F07178"/>
                </a:solidFill>
                <a:effectLst/>
                <a:latin typeface="Consolas" panose="020B0609020204030204" pitchFamily="49" charset="0"/>
              </a:rPr>
              <a:t> </a:t>
            </a:r>
            <a:r>
              <a:rPr lang="en-US" sz="1600" b="0" dirty="0" err="1">
                <a:solidFill>
                  <a:srgbClr val="82AAFF"/>
                </a:solidFill>
                <a:effectLst/>
                <a:latin typeface="Consolas" panose="020B0609020204030204" pitchFamily="49" charset="0"/>
              </a:rPr>
              <a:t>handleSubmit</a:t>
            </a:r>
            <a:r>
              <a:rPr lang="en-US" sz="1600" b="0" dirty="0">
                <a:solidFill>
                  <a:srgbClr val="F07178"/>
                </a:solidFill>
                <a:effectLst/>
                <a:latin typeface="Consolas" panose="020B0609020204030204" pitchFamily="49" charset="0"/>
              </a:rPr>
              <a:t> </a:t>
            </a:r>
            <a:r>
              <a:rPr lang="en-US" sz="1600" b="0" dirty="0">
                <a:solidFill>
                  <a:srgbClr val="89DDFF"/>
                </a:solidFill>
                <a:effectLst/>
                <a:latin typeface="Consolas" panose="020B0609020204030204" pitchFamily="49" charset="0"/>
              </a:rPr>
              <a:t>=</a:t>
            </a:r>
            <a:r>
              <a:rPr lang="en-US" sz="1600" b="0" dirty="0">
                <a:solidFill>
                  <a:srgbClr val="F07178"/>
                </a:solidFill>
                <a:effectLst/>
                <a:latin typeface="Consolas" panose="020B0609020204030204" pitchFamily="49" charset="0"/>
              </a:rPr>
              <a:t> </a:t>
            </a:r>
            <a:r>
              <a:rPr lang="en-US" sz="1600" b="0" dirty="0">
                <a:solidFill>
                  <a:srgbClr val="C792EA"/>
                </a:solidFill>
                <a:effectLst/>
                <a:latin typeface="Consolas" panose="020B0609020204030204" pitchFamily="49" charset="0"/>
              </a:rPr>
              <a:t>async</a:t>
            </a:r>
            <a:r>
              <a:rPr lang="en-US" sz="1600" b="0" dirty="0">
                <a:solidFill>
                  <a:srgbClr val="F07178"/>
                </a:solidFill>
                <a:effectLst/>
                <a:latin typeface="Consolas" panose="020B0609020204030204" pitchFamily="49" charset="0"/>
              </a:rPr>
              <a:t> </a:t>
            </a:r>
            <a:r>
              <a:rPr lang="en-US" sz="1600" b="0" dirty="0">
                <a:solidFill>
                  <a:srgbClr val="89DDFF"/>
                </a:solidFill>
                <a:effectLst/>
                <a:latin typeface="Consolas" panose="020B0609020204030204" pitchFamily="49" charset="0"/>
              </a:rPr>
              <a:t>(e)</a:t>
            </a:r>
            <a:r>
              <a:rPr lang="en-US" sz="1600" b="0" dirty="0">
                <a:solidFill>
                  <a:srgbClr val="F07178"/>
                </a:solidFill>
                <a:effectLst/>
                <a:latin typeface="Consolas" panose="020B0609020204030204" pitchFamily="49" charset="0"/>
              </a:rPr>
              <a:t> </a:t>
            </a:r>
            <a:r>
              <a:rPr lang="en-US" sz="1600" b="0" dirty="0">
                <a:solidFill>
                  <a:srgbClr val="C792EA"/>
                </a:solidFill>
                <a:effectLst/>
                <a:latin typeface="Consolas" panose="020B0609020204030204" pitchFamily="49" charset="0"/>
              </a:rPr>
              <a:t>=&gt;</a:t>
            </a:r>
            <a:r>
              <a:rPr lang="en-US" sz="1600" b="0" dirty="0">
                <a:solidFill>
                  <a:srgbClr val="F07178"/>
                </a:solidFill>
                <a:effectLst/>
                <a:latin typeface="Consolas" panose="020B0609020204030204" pitchFamily="49" charset="0"/>
              </a:rPr>
              <a:t> </a:t>
            </a:r>
            <a:r>
              <a:rPr lang="en-US" sz="1600" b="0" dirty="0">
                <a:solidFill>
                  <a:srgbClr val="89DDFF"/>
                </a:solidFill>
                <a:effectLst/>
                <a:latin typeface="Consolas" panose="020B0609020204030204" pitchFamily="49" charset="0"/>
              </a:rPr>
              <a:t>{</a:t>
            </a:r>
          </a:p>
          <a:p>
            <a:r>
              <a:rPr lang="en-US" sz="1600" i="1" dirty="0">
                <a:solidFill>
                  <a:srgbClr val="BABED8"/>
                </a:solidFill>
                <a:latin typeface="Consolas" panose="020B0609020204030204" pitchFamily="49" charset="0"/>
              </a:rPr>
              <a:t>    </a:t>
            </a:r>
            <a:r>
              <a:rPr lang="en-US" sz="1600" b="0" i="1" dirty="0" err="1">
                <a:solidFill>
                  <a:srgbClr val="BABED8"/>
                </a:solidFill>
                <a:effectLst/>
                <a:latin typeface="Consolas" panose="020B0609020204030204" pitchFamily="49" charset="0"/>
              </a:rPr>
              <a:t>e</a:t>
            </a:r>
            <a:r>
              <a:rPr lang="en-US" sz="1600" b="0" dirty="0" err="1">
                <a:solidFill>
                  <a:srgbClr val="89DDFF"/>
                </a:solidFill>
                <a:effectLst/>
                <a:latin typeface="Consolas" panose="020B0609020204030204" pitchFamily="49" charset="0"/>
              </a:rPr>
              <a:t>.</a:t>
            </a:r>
            <a:r>
              <a:rPr lang="en-US" sz="1600" b="0" dirty="0" err="1">
                <a:solidFill>
                  <a:srgbClr val="82AAFF"/>
                </a:solidFill>
                <a:effectLst/>
                <a:latin typeface="Consolas" panose="020B0609020204030204" pitchFamily="49" charset="0"/>
              </a:rPr>
              <a:t>preventDefault</a:t>
            </a:r>
            <a:r>
              <a:rPr lang="en-US" sz="1600" b="0" dirty="0">
                <a:solidFill>
                  <a:srgbClr val="F07178"/>
                </a:solidFill>
                <a:effectLst/>
                <a:latin typeface="Consolas" panose="020B0609020204030204" pitchFamily="49" charset="0"/>
              </a:rPr>
              <a:t>()</a:t>
            </a:r>
            <a:r>
              <a:rPr lang="en-US" sz="1600" b="0" dirty="0">
                <a:solidFill>
                  <a:srgbClr val="89DDFF"/>
                </a:solidFill>
                <a:effectLst/>
                <a:latin typeface="Consolas" panose="020B0609020204030204" pitchFamily="49" charset="0"/>
              </a:rPr>
              <a:t>;</a:t>
            </a:r>
            <a:endParaRPr lang="en-US" sz="1600" b="0" dirty="0">
              <a:solidFill>
                <a:srgbClr val="BABED8"/>
              </a:solidFill>
              <a:effectLst/>
              <a:latin typeface="Consolas" panose="020B0609020204030204" pitchFamily="49" charset="0"/>
            </a:endParaRPr>
          </a:p>
          <a:p>
            <a:r>
              <a:rPr lang="en-US" sz="1600" b="0" dirty="0">
                <a:solidFill>
                  <a:srgbClr val="F07178"/>
                </a:solidFill>
                <a:effectLst/>
                <a:latin typeface="Consolas" panose="020B0609020204030204" pitchFamily="49" charset="0"/>
              </a:rPr>
              <a:t>    </a:t>
            </a:r>
            <a:r>
              <a:rPr lang="en-US" sz="1600" b="0" dirty="0" err="1">
                <a:solidFill>
                  <a:srgbClr val="82AAFF"/>
                </a:solidFill>
                <a:effectLst/>
                <a:latin typeface="Consolas" panose="020B0609020204030204" pitchFamily="49" charset="0"/>
              </a:rPr>
              <a:t>setIsPending</a:t>
            </a:r>
            <a:r>
              <a:rPr lang="en-US" sz="1600" b="0" dirty="0">
                <a:solidFill>
                  <a:srgbClr val="F07178"/>
                </a:solidFill>
                <a:effectLst/>
                <a:latin typeface="Consolas" panose="020B0609020204030204" pitchFamily="49" charset="0"/>
              </a:rPr>
              <a:t>(</a:t>
            </a:r>
            <a:r>
              <a:rPr lang="en-US" sz="1600" b="0" dirty="0">
                <a:solidFill>
                  <a:srgbClr val="FF9CAC"/>
                </a:solidFill>
                <a:effectLst/>
                <a:latin typeface="Consolas" panose="020B0609020204030204" pitchFamily="49" charset="0"/>
              </a:rPr>
              <a:t>true</a:t>
            </a:r>
            <a:r>
              <a:rPr lang="en-US" sz="1600" b="0" dirty="0">
                <a:solidFill>
                  <a:srgbClr val="F07178"/>
                </a:solidFill>
                <a:effectLst/>
                <a:latin typeface="Consolas" panose="020B0609020204030204" pitchFamily="49" charset="0"/>
              </a:rPr>
              <a:t>)</a:t>
            </a:r>
            <a:r>
              <a:rPr lang="en-US" sz="1600" b="0" dirty="0">
                <a:solidFill>
                  <a:srgbClr val="89DDFF"/>
                </a:solidFill>
                <a:effectLst/>
                <a:latin typeface="Consolas" panose="020B0609020204030204" pitchFamily="49" charset="0"/>
              </a:rPr>
              <a:t>;</a:t>
            </a:r>
            <a:endParaRPr lang="en-US" sz="1600" b="0" dirty="0">
              <a:solidFill>
                <a:srgbClr val="BABED8"/>
              </a:solidFill>
              <a:effectLst/>
              <a:latin typeface="Consolas" panose="020B0609020204030204" pitchFamily="49" charset="0"/>
            </a:endParaRPr>
          </a:p>
          <a:p>
            <a:r>
              <a:rPr lang="en-US" sz="1600" b="0" dirty="0">
                <a:solidFill>
                  <a:srgbClr val="F07178"/>
                </a:solidFill>
                <a:effectLst/>
                <a:latin typeface="Consolas" panose="020B0609020204030204" pitchFamily="49" charset="0"/>
              </a:rPr>
              <a:t>    </a:t>
            </a:r>
            <a:r>
              <a:rPr lang="en-US" sz="1600" dirty="0">
                <a:solidFill>
                  <a:srgbClr val="C792EA"/>
                </a:solidFill>
                <a:latin typeface="Consolas" panose="020B0609020204030204" pitchFamily="49" charset="0"/>
              </a:rPr>
              <a:t>const</a:t>
            </a:r>
            <a:r>
              <a:rPr lang="en-US" sz="1600" dirty="0">
                <a:solidFill>
                  <a:srgbClr val="F07178"/>
                </a:solidFill>
                <a:latin typeface="Consolas" panose="020B0609020204030204" pitchFamily="49" charset="0"/>
              </a:rPr>
              <a:t> </a:t>
            </a:r>
            <a:r>
              <a:rPr lang="en-US" sz="1600" dirty="0" err="1">
                <a:solidFill>
                  <a:srgbClr val="BABED8"/>
                </a:solidFill>
                <a:latin typeface="Consolas" panose="020B0609020204030204" pitchFamily="49" charset="0"/>
              </a:rPr>
              <a:t>errorRes</a:t>
            </a:r>
            <a:r>
              <a:rPr lang="en-US" sz="1600" dirty="0">
                <a:solidFill>
                  <a:srgbClr val="F07178"/>
                </a:solidFill>
                <a:latin typeface="Consolas" panose="020B0609020204030204" pitchFamily="49" charset="0"/>
              </a:rPr>
              <a:t> </a:t>
            </a:r>
            <a:r>
              <a:rPr lang="en-US" sz="1600" dirty="0">
                <a:solidFill>
                  <a:srgbClr val="89DDFF"/>
                </a:solidFill>
                <a:latin typeface="Consolas" panose="020B0609020204030204" pitchFamily="49" charset="0"/>
              </a:rPr>
              <a:t>=</a:t>
            </a:r>
            <a:r>
              <a:rPr lang="en-US" sz="1600" dirty="0">
                <a:solidFill>
                  <a:srgbClr val="F07178"/>
                </a:solidFill>
                <a:latin typeface="Consolas" panose="020B0609020204030204" pitchFamily="49" charset="0"/>
              </a:rPr>
              <a:t> </a:t>
            </a:r>
            <a:r>
              <a:rPr lang="en-US" sz="1600" i="1" dirty="0">
                <a:solidFill>
                  <a:srgbClr val="89DDFF"/>
                </a:solidFill>
                <a:latin typeface="Consolas" panose="020B0609020204030204" pitchFamily="49" charset="0"/>
              </a:rPr>
              <a:t>await</a:t>
            </a:r>
            <a:r>
              <a:rPr lang="en-US" sz="1600" dirty="0">
                <a:solidFill>
                  <a:srgbClr val="F07178"/>
                </a:solidFill>
                <a:latin typeface="Consolas" panose="020B0609020204030204" pitchFamily="49" charset="0"/>
              </a:rPr>
              <a:t> </a:t>
            </a:r>
            <a:r>
              <a:rPr lang="en-US" sz="1600" dirty="0" err="1">
                <a:solidFill>
                  <a:srgbClr val="82AAFF"/>
                </a:solidFill>
                <a:latin typeface="Consolas" panose="020B0609020204030204" pitchFamily="49" charset="0"/>
              </a:rPr>
              <a:t>updateName</a:t>
            </a:r>
            <a:r>
              <a:rPr lang="en-US" sz="1600" dirty="0">
                <a:solidFill>
                  <a:srgbClr val="F07178"/>
                </a:solidFill>
                <a:latin typeface="Consolas" panose="020B0609020204030204" pitchFamily="49" charset="0"/>
              </a:rPr>
              <a:t>(</a:t>
            </a:r>
            <a:r>
              <a:rPr lang="en-US" sz="1600" dirty="0">
                <a:solidFill>
                  <a:srgbClr val="BABED8"/>
                </a:solidFill>
                <a:latin typeface="Consolas" panose="020B0609020204030204" pitchFamily="49" charset="0"/>
              </a:rPr>
              <a:t>name</a:t>
            </a:r>
            <a:r>
              <a:rPr lang="en-US" sz="1600" dirty="0">
                <a:solidFill>
                  <a:srgbClr val="F07178"/>
                </a:solidFill>
                <a:latin typeface="Consolas" panose="020B0609020204030204" pitchFamily="49" charset="0"/>
              </a:rPr>
              <a:t>)</a:t>
            </a:r>
            <a:r>
              <a:rPr lang="en-US" sz="1600" dirty="0">
                <a:solidFill>
                  <a:srgbClr val="89DDFF"/>
                </a:solidFill>
                <a:latin typeface="Consolas" panose="020B0609020204030204" pitchFamily="49" charset="0"/>
              </a:rPr>
              <a:t>;</a:t>
            </a:r>
            <a:endParaRPr lang="en-US" sz="1600" dirty="0">
              <a:solidFill>
                <a:srgbClr val="BABED8"/>
              </a:solidFill>
              <a:latin typeface="Consolas" panose="020B0609020204030204" pitchFamily="49" charset="0"/>
            </a:endParaRPr>
          </a:p>
          <a:p>
            <a:r>
              <a:rPr lang="en-US" sz="1600" dirty="0">
                <a:solidFill>
                  <a:srgbClr val="F07178"/>
                </a:solidFill>
                <a:latin typeface="Consolas" panose="020B0609020204030204" pitchFamily="49" charset="0"/>
              </a:rPr>
              <a:t>    </a:t>
            </a:r>
            <a:r>
              <a:rPr lang="en-US" sz="1600" dirty="0" err="1">
                <a:solidFill>
                  <a:srgbClr val="82AAFF"/>
                </a:solidFill>
                <a:latin typeface="Consolas" panose="020B0609020204030204" pitchFamily="49" charset="0"/>
              </a:rPr>
              <a:t>setIsPending</a:t>
            </a:r>
            <a:r>
              <a:rPr lang="en-US" sz="1600" dirty="0">
                <a:solidFill>
                  <a:srgbClr val="F07178"/>
                </a:solidFill>
                <a:latin typeface="Consolas" panose="020B0609020204030204" pitchFamily="49" charset="0"/>
              </a:rPr>
              <a:t>(</a:t>
            </a:r>
            <a:r>
              <a:rPr lang="en-US" sz="1600" dirty="0">
                <a:solidFill>
                  <a:srgbClr val="FF9CAC"/>
                </a:solidFill>
                <a:latin typeface="Consolas" panose="020B0609020204030204" pitchFamily="49" charset="0"/>
              </a:rPr>
              <a:t>false</a:t>
            </a:r>
            <a:r>
              <a:rPr lang="en-US" sz="1600" dirty="0">
                <a:solidFill>
                  <a:srgbClr val="F07178"/>
                </a:solidFill>
                <a:latin typeface="Consolas" panose="020B0609020204030204" pitchFamily="49" charset="0"/>
              </a:rPr>
              <a:t>)</a:t>
            </a:r>
            <a:r>
              <a:rPr lang="en-US" sz="1600" dirty="0">
                <a:solidFill>
                  <a:srgbClr val="89DDFF"/>
                </a:solidFill>
                <a:latin typeface="Consolas" panose="020B0609020204030204" pitchFamily="49" charset="0"/>
              </a:rPr>
              <a:t>;</a:t>
            </a:r>
            <a:endParaRPr lang="en-US" sz="1600" dirty="0">
              <a:solidFill>
                <a:srgbClr val="BABED8"/>
              </a:solidFill>
              <a:latin typeface="Consolas" panose="020B0609020204030204" pitchFamily="49" charset="0"/>
            </a:endParaRPr>
          </a:p>
          <a:p>
            <a:r>
              <a:rPr lang="en-US" sz="1600" dirty="0">
                <a:solidFill>
                  <a:srgbClr val="F07178"/>
                </a:solidFill>
                <a:latin typeface="Consolas" panose="020B0609020204030204" pitchFamily="49" charset="0"/>
              </a:rPr>
              <a:t>    </a:t>
            </a:r>
            <a:r>
              <a:rPr lang="en-US" sz="1600" b="0" i="1" dirty="0">
                <a:solidFill>
                  <a:srgbClr val="89DDFF"/>
                </a:solidFill>
                <a:effectLst/>
                <a:latin typeface="Consolas" panose="020B0609020204030204" pitchFamily="49" charset="0"/>
              </a:rPr>
              <a:t>if</a:t>
            </a:r>
            <a:r>
              <a:rPr lang="en-US" sz="1600" b="0" dirty="0">
                <a:solidFill>
                  <a:srgbClr val="F07178"/>
                </a:solidFill>
                <a:effectLst/>
                <a:latin typeface="Consolas" panose="020B0609020204030204" pitchFamily="49" charset="0"/>
              </a:rPr>
              <a:t> (</a:t>
            </a:r>
            <a:r>
              <a:rPr lang="en-US" sz="1600" dirty="0" err="1">
                <a:solidFill>
                  <a:srgbClr val="BABED8"/>
                </a:solidFill>
                <a:latin typeface="Consolas" panose="020B0609020204030204" pitchFamily="49" charset="0"/>
              </a:rPr>
              <a:t>errorRes</a:t>
            </a:r>
            <a:r>
              <a:rPr lang="en-US" sz="1600" b="0" dirty="0">
                <a:solidFill>
                  <a:srgbClr val="F07178"/>
                </a:solidFill>
                <a:effectLst/>
                <a:latin typeface="Consolas" panose="020B0609020204030204" pitchFamily="49" charset="0"/>
              </a:rPr>
              <a:t>) </a:t>
            </a:r>
            <a:r>
              <a:rPr lang="en-US" sz="1600" dirty="0" err="1">
                <a:solidFill>
                  <a:srgbClr val="82AAFF"/>
                </a:solidFill>
                <a:latin typeface="Consolas" panose="020B0609020204030204" pitchFamily="49" charset="0"/>
              </a:rPr>
              <a:t>setError</a:t>
            </a:r>
            <a:r>
              <a:rPr lang="en-US" sz="1600" dirty="0">
                <a:solidFill>
                  <a:srgbClr val="F07178"/>
                </a:solidFill>
                <a:latin typeface="Consolas" panose="020B0609020204030204" pitchFamily="49" charset="0"/>
              </a:rPr>
              <a:t>(</a:t>
            </a:r>
            <a:r>
              <a:rPr lang="en-US" sz="1600" dirty="0" err="1">
                <a:solidFill>
                  <a:srgbClr val="BABED8"/>
                </a:solidFill>
                <a:latin typeface="Consolas" panose="020B0609020204030204" pitchFamily="49" charset="0"/>
              </a:rPr>
              <a:t>errorRes</a:t>
            </a:r>
            <a:r>
              <a:rPr lang="en-US" sz="1600" dirty="0">
                <a:solidFill>
                  <a:srgbClr val="F07178"/>
                </a:solidFill>
                <a:latin typeface="Consolas" panose="020B0609020204030204" pitchFamily="49" charset="0"/>
              </a:rPr>
              <a:t>)</a:t>
            </a:r>
            <a:r>
              <a:rPr lang="en-US" sz="1600" dirty="0">
                <a:solidFill>
                  <a:srgbClr val="89DDFF"/>
                </a:solidFill>
                <a:latin typeface="Consolas" panose="020B0609020204030204" pitchFamily="49" charset="0"/>
              </a:rPr>
              <a:t>;</a:t>
            </a:r>
            <a:endParaRPr lang="en-US" sz="1600" dirty="0">
              <a:solidFill>
                <a:srgbClr val="BABED8"/>
              </a:solidFill>
              <a:latin typeface="Consolas" panose="020B0609020204030204" pitchFamily="49" charset="0"/>
            </a:endParaRPr>
          </a:p>
          <a:p>
            <a:r>
              <a:rPr lang="en-US" sz="1600" dirty="0">
                <a:solidFill>
                  <a:srgbClr val="89DDFF"/>
                </a:solidFill>
                <a:latin typeface="Consolas" panose="020B0609020204030204" pitchFamily="49" charset="0"/>
              </a:rPr>
              <a:t> </a:t>
            </a:r>
            <a:r>
              <a:rPr lang="en-US" sz="1600" b="0" dirty="0">
                <a:solidFill>
                  <a:srgbClr val="89DDFF"/>
                </a:solidFill>
                <a:effectLst/>
                <a:latin typeface="Consolas" panose="020B0609020204030204" pitchFamily="49" charset="0"/>
              </a:rPr>
              <a:t>};</a:t>
            </a:r>
            <a:endParaRPr lang="en-US" sz="1600" b="0" dirty="0">
              <a:solidFill>
                <a:srgbClr val="BABED8"/>
              </a:solidFill>
              <a:effectLst/>
              <a:latin typeface="Consolas" panose="020B0609020204030204" pitchFamily="49" charset="0"/>
            </a:endParaRPr>
          </a:p>
          <a:p>
            <a:endParaRPr lang="en-US" sz="1600" b="0" dirty="0">
              <a:solidFill>
                <a:srgbClr val="BABED8"/>
              </a:solidFill>
              <a:effectLst/>
              <a:latin typeface="Consolas" panose="020B0609020204030204" pitchFamily="49" charset="0"/>
            </a:endParaRPr>
          </a:p>
          <a:p>
            <a:r>
              <a:rPr lang="en-US" sz="1600" b="0" i="1" dirty="0">
                <a:solidFill>
                  <a:srgbClr val="89DDFF"/>
                </a:solidFill>
                <a:effectLst/>
                <a:latin typeface="Consolas" panose="020B0609020204030204" pitchFamily="49" charset="0"/>
              </a:rPr>
              <a:t>return</a:t>
            </a:r>
            <a:r>
              <a:rPr lang="en-US" sz="1600" b="0" dirty="0">
                <a:solidFill>
                  <a:srgbClr val="F07178"/>
                </a:solidFill>
                <a:effectLst/>
                <a:latin typeface="Consolas" panose="020B0609020204030204" pitchFamily="49" charset="0"/>
              </a:rPr>
              <a:t> (</a:t>
            </a:r>
            <a:br>
              <a:rPr lang="en-US" sz="1600" dirty="0">
                <a:solidFill>
                  <a:srgbClr val="BABED8"/>
                </a:solidFill>
                <a:latin typeface="Consolas" panose="020B0609020204030204" pitchFamily="49" charset="0"/>
              </a:rPr>
            </a:br>
            <a:r>
              <a:rPr lang="en-US" sz="1600" dirty="0">
                <a:solidFill>
                  <a:srgbClr val="BABED8"/>
                </a:solidFill>
                <a:latin typeface="Consolas" panose="020B0609020204030204" pitchFamily="49" charset="0"/>
              </a:rPr>
              <a:t>  </a:t>
            </a:r>
            <a:r>
              <a:rPr lang="en-US" sz="1600" b="0" dirty="0">
                <a:solidFill>
                  <a:srgbClr val="89DDFF"/>
                </a:solidFill>
                <a:effectLst/>
                <a:latin typeface="Consolas" panose="020B0609020204030204" pitchFamily="49" charset="0"/>
              </a:rPr>
              <a:t>&lt;</a:t>
            </a:r>
            <a:r>
              <a:rPr lang="en-US" sz="1600" b="0" dirty="0">
                <a:solidFill>
                  <a:srgbClr val="F07178"/>
                </a:solidFill>
                <a:effectLst/>
                <a:latin typeface="Consolas" panose="020B0609020204030204" pitchFamily="49" charset="0"/>
              </a:rPr>
              <a:t>form </a:t>
            </a:r>
            <a:r>
              <a:rPr lang="en-US" sz="1600" b="0" dirty="0" err="1">
                <a:solidFill>
                  <a:srgbClr val="C792EA"/>
                </a:solidFill>
                <a:effectLst/>
                <a:latin typeface="Consolas" panose="020B0609020204030204" pitchFamily="49" charset="0"/>
              </a:rPr>
              <a:t>onSubmit</a:t>
            </a:r>
            <a:r>
              <a:rPr lang="en-US" sz="1600" b="0" dirty="0">
                <a:solidFill>
                  <a:srgbClr val="89DDFF"/>
                </a:solidFill>
                <a:effectLst/>
                <a:latin typeface="Consolas" panose="020B0609020204030204" pitchFamily="49" charset="0"/>
              </a:rPr>
              <a:t>={</a:t>
            </a:r>
            <a:r>
              <a:rPr lang="en-US" sz="1600" b="0" dirty="0" err="1">
                <a:solidFill>
                  <a:srgbClr val="82AAFF"/>
                </a:solidFill>
                <a:effectLst/>
                <a:latin typeface="Consolas" panose="020B0609020204030204" pitchFamily="49" charset="0"/>
              </a:rPr>
              <a:t>handleSubmit</a:t>
            </a:r>
            <a:r>
              <a:rPr lang="en-US" sz="1600" b="0" dirty="0">
                <a:solidFill>
                  <a:srgbClr val="89DDFF"/>
                </a:solidFill>
                <a:effectLst/>
                <a:latin typeface="Consolas" panose="020B0609020204030204" pitchFamily="49" charset="0"/>
              </a:rPr>
              <a:t>}&gt;</a:t>
            </a:r>
            <a:endParaRPr lang="en-US" sz="1600" b="0" dirty="0">
              <a:solidFill>
                <a:srgbClr val="BABED8"/>
              </a:solidFill>
              <a:effectLst/>
              <a:latin typeface="Consolas" panose="020B0609020204030204" pitchFamily="49" charset="0"/>
            </a:endParaRPr>
          </a:p>
          <a:p>
            <a:r>
              <a:rPr lang="en-US" sz="1600" b="0" dirty="0">
                <a:solidFill>
                  <a:srgbClr val="BABED8"/>
                </a:solidFill>
                <a:effectLst/>
                <a:latin typeface="Consolas" panose="020B0609020204030204" pitchFamily="49" charset="0"/>
              </a:rPr>
              <a:t>    </a:t>
            </a:r>
            <a:r>
              <a:rPr lang="en-US" sz="1600" b="0" dirty="0">
                <a:solidFill>
                  <a:srgbClr val="89DDFF"/>
                </a:solidFill>
                <a:effectLst/>
                <a:latin typeface="Consolas" panose="020B0609020204030204" pitchFamily="49" charset="0"/>
              </a:rPr>
              <a:t>&lt;</a:t>
            </a:r>
            <a:r>
              <a:rPr lang="en-US" sz="1600" b="0" dirty="0">
                <a:solidFill>
                  <a:srgbClr val="FFCB6B"/>
                </a:solidFill>
                <a:effectLst/>
                <a:latin typeface="Consolas" panose="020B0609020204030204" pitchFamily="49" charset="0"/>
              </a:rPr>
              <a:t>input</a:t>
            </a:r>
            <a:r>
              <a:rPr lang="en-US" sz="1600" dirty="0">
                <a:solidFill>
                  <a:srgbClr val="BABED8"/>
                </a:solidFill>
                <a:latin typeface="Consolas" panose="020B0609020204030204" pitchFamily="49" charset="0"/>
              </a:rPr>
              <a:t> </a:t>
            </a:r>
            <a:r>
              <a:rPr lang="en-US" sz="1600" b="0" dirty="0">
                <a:solidFill>
                  <a:srgbClr val="C792EA"/>
                </a:solidFill>
                <a:effectLst/>
                <a:latin typeface="Consolas" panose="020B0609020204030204" pitchFamily="49" charset="0"/>
              </a:rPr>
              <a:t>value</a:t>
            </a:r>
            <a:r>
              <a:rPr lang="en-US" sz="1600" b="0" dirty="0">
                <a:solidFill>
                  <a:srgbClr val="89DDFF"/>
                </a:solidFill>
                <a:effectLst/>
                <a:latin typeface="Consolas" panose="020B0609020204030204" pitchFamily="49" charset="0"/>
              </a:rPr>
              <a:t>={</a:t>
            </a:r>
            <a:r>
              <a:rPr lang="en-US" sz="1600" b="0" dirty="0">
                <a:solidFill>
                  <a:srgbClr val="BABED8"/>
                </a:solidFill>
                <a:effectLst/>
                <a:latin typeface="Consolas" panose="020B0609020204030204" pitchFamily="49" charset="0"/>
              </a:rPr>
              <a:t>name</a:t>
            </a:r>
            <a:r>
              <a:rPr lang="en-US" sz="1600" b="0" dirty="0">
                <a:solidFill>
                  <a:srgbClr val="89DDFF"/>
                </a:solidFill>
                <a:effectLst/>
                <a:latin typeface="Consolas" panose="020B0609020204030204" pitchFamily="49" charset="0"/>
              </a:rPr>
              <a:t>}</a:t>
            </a:r>
            <a:endParaRPr lang="en-US" sz="1600" b="0" dirty="0">
              <a:solidFill>
                <a:srgbClr val="BABED8"/>
              </a:solidFill>
              <a:effectLst/>
              <a:latin typeface="Consolas" panose="020B0609020204030204" pitchFamily="49" charset="0"/>
            </a:endParaRPr>
          </a:p>
          <a:p>
            <a:r>
              <a:rPr lang="en-US" sz="1600" b="0" dirty="0">
                <a:solidFill>
                  <a:srgbClr val="89DDFF"/>
                </a:solidFill>
                <a:effectLst/>
                <a:latin typeface="Consolas" panose="020B0609020204030204" pitchFamily="49" charset="0"/>
              </a:rPr>
              <a:t>          </a:t>
            </a:r>
            <a:r>
              <a:rPr lang="en-US" sz="1600" b="0" dirty="0" err="1">
                <a:solidFill>
                  <a:srgbClr val="C792EA"/>
                </a:solidFill>
                <a:effectLst/>
                <a:latin typeface="Consolas" panose="020B0609020204030204" pitchFamily="49" charset="0"/>
              </a:rPr>
              <a:t>onChange</a:t>
            </a:r>
            <a:r>
              <a:rPr lang="en-US" sz="1600" b="0" dirty="0">
                <a:solidFill>
                  <a:srgbClr val="89DDFF"/>
                </a:solidFill>
                <a:effectLst/>
                <a:latin typeface="Consolas" panose="020B0609020204030204" pitchFamily="49" charset="0"/>
              </a:rPr>
              <a:t>={(</a:t>
            </a:r>
            <a:r>
              <a:rPr lang="en-US" sz="1600" b="0" i="1" dirty="0">
                <a:solidFill>
                  <a:srgbClr val="BABED8"/>
                </a:solidFill>
                <a:effectLst/>
                <a:latin typeface="Consolas" panose="020B0609020204030204" pitchFamily="49" charset="0"/>
              </a:rPr>
              <a:t>e</a:t>
            </a:r>
            <a:r>
              <a:rPr lang="en-US" sz="1600" b="0" dirty="0">
                <a:solidFill>
                  <a:srgbClr val="89DDFF"/>
                </a:solidFill>
                <a:effectLst/>
                <a:latin typeface="Consolas" panose="020B0609020204030204" pitchFamily="49" charset="0"/>
              </a:rPr>
              <a:t>)</a:t>
            </a:r>
            <a:r>
              <a:rPr lang="en-US" sz="1600" b="0" dirty="0">
                <a:solidFill>
                  <a:srgbClr val="BABED8"/>
                </a:solidFill>
                <a:effectLst/>
                <a:latin typeface="Consolas" panose="020B0609020204030204" pitchFamily="49" charset="0"/>
              </a:rPr>
              <a:t> </a:t>
            </a:r>
            <a:r>
              <a:rPr lang="en-US" sz="1600" b="0" dirty="0">
                <a:solidFill>
                  <a:srgbClr val="C792EA"/>
                </a:solidFill>
                <a:effectLst/>
                <a:latin typeface="Consolas" panose="020B0609020204030204" pitchFamily="49" charset="0"/>
              </a:rPr>
              <a:t>=&gt;</a:t>
            </a:r>
            <a:r>
              <a:rPr lang="en-US" sz="1600" b="0" dirty="0">
                <a:solidFill>
                  <a:srgbClr val="BABED8"/>
                </a:solidFill>
                <a:effectLst/>
                <a:latin typeface="Consolas" panose="020B0609020204030204" pitchFamily="49" charset="0"/>
              </a:rPr>
              <a:t> </a:t>
            </a:r>
            <a:r>
              <a:rPr lang="en-US" sz="1600" b="0" dirty="0" err="1">
                <a:solidFill>
                  <a:srgbClr val="82AAFF"/>
                </a:solidFill>
                <a:effectLst/>
                <a:latin typeface="Consolas" panose="020B0609020204030204" pitchFamily="49" charset="0"/>
              </a:rPr>
              <a:t>setName</a:t>
            </a:r>
            <a:r>
              <a:rPr lang="en-US" sz="1600" b="0" dirty="0">
                <a:solidFill>
                  <a:srgbClr val="BABED8"/>
                </a:solidFill>
                <a:effectLst/>
                <a:latin typeface="Consolas" panose="020B0609020204030204" pitchFamily="49" charset="0"/>
              </a:rPr>
              <a:t>(</a:t>
            </a:r>
            <a:r>
              <a:rPr lang="en-US" sz="1600" b="0" i="1" dirty="0" err="1">
                <a:solidFill>
                  <a:srgbClr val="BABED8"/>
                </a:solidFill>
                <a:effectLst/>
                <a:latin typeface="Consolas" panose="020B0609020204030204" pitchFamily="49" charset="0"/>
              </a:rPr>
              <a:t>e</a:t>
            </a:r>
            <a:r>
              <a:rPr lang="en-US" sz="1600" b="0" dirty="0" err="1">
                <a:solidFill>
                  <a:srgbClr val="89DDFF"/>
                </a:solidFill>
                <a:effectLst/>
                <a:latin typeface="Consolas" panose="020B0609020204030204" pitchFamily="49" charset="0"/>
              </a:rPr>
              <a:t>.</a:t>
            </a:r>
            <a:r>
              <a:rPr lang="en-US" sz="1600" b="0" dirty="0" err="1">
                <a:solidFill>
                  <a:srgbClr val="BABED8"/>
                </a:solidFill>
                <a:effectLst/>
                <a:latin typeface="Consolas" panose="020B0609020204030204" pitchFamily="49" charset="0"/>
              </a:rPr>
              <a:t>target</a:t>
            </a:r>
            <a:r>
              <a:rPr lang="en-US" sz="1600" b="0" dirty="0" err="1">
                <a:solidFill>
                  <a:srgbClr val="89DDFF"/>
                </a:solidFill>
                <a:effectLst/>
                <a:latin typeface="Consolas" panose="020B0609020204030204" pitchFamily="49" charset="0"/>
              </a:rPr>
              <a:t>.</a:t>
            </a:r>
            <a:r>
              <a:rPr lang="en-US" sz="1600" b="0" dirty="0" err="1">
                <a:solidFill>
                  <a:srgbClr val="BABED8"/>
                </a:solidFill>
                <a:effectLst/>
                <a:latin typeface="Consolas" panose="020B0609020204030204" pitchFamily="49" charset="0"/>
              </a:rPr>
              <a:t>value</a:t>
            </a:r>
            <a:r>
              <a:rPr lang="en-US" sz="1600" b="0" dirty="0">
                <a:solidFill>
                  <a:srgbClr val="BABED8"/>
                </a:solidFill>
                <a:effectLst/>
                <a:latin typeface="Consolas" panose="020B0609020204030204" pitchFamily="49" charset="0"/>
              </a:rPr>
              <a:t>)</a:t>
            </a:r>
            <a:r>
              <a:rPr lang="en-US" sz="1600" b="0" dirty="0">
                <a:solidFill>
                  <a:srgbClr val="89DDFF"/>
                </a:solidFill>
                <a:effectLst/>
                <a:latin typeface="Consolas" panose="020B0609020204030204" pitchFamily="49" charset="0"/>
              </a:rPr>
              <a:t>}/&gt;</a:t>
            </a:r>
          </a:p>
          <a:p>
            <a:r>
              <a:rPr lang="en-US" sz="1600" b="0" dirty="0">
                <a:solidFill>
                  <a:srgbClr val="89DDFF"/>
                </a:solidFill>
                <a:effectLst/>
                <a:latin typeface="Consolas" panose="020B0609020204030204" pitchFamily="49" charset="0"/>
              </a:rPr>
              <a:t>    </a:t>
            </a:r>
            <a:r>
              <a:rPr lang="en-US" sz="1600" b="0" dirty="0">
                <a:solidFill>
                  <a:schemeClr val="bg1">
                    <a:lumMod val="50000"/>
                  </a:schemeClr>
                </a:solidFill>
                <a:effectLst/>
                <a:latin typeface="Consolas" panose="020B0609020204030204" pitchFamily="49" charset="0"/>
              </a:rPr>
              <a:t>&lt;…&gt;</a:t>
            </a:r>
          </a:p>
          <a:p>
            <a:r>
              <a:rPr lang="en-US" sz="1600" b="0" dirty="0">
                <a:solidFill>
                  <a:srgbClr val="BABED8"/>
                </a:solidFill>
                <a:effectLst/>
                <a:latin typeface="Consolas" panose="020B0609020204030204" pitchFamily="49" charset="0"/>
              </a:rPr>
              <a:t>    </a:t>
            </a:r>
            <a:r>
              <a:rPr lang="en-US" sz="1600" b="0" dirty="0">
                <a:solidFill>
                  <a:srgbClr val="89DDFF"/>
                </a:solidFill>
                <a:effectLst/>
                <a:latin typeface="Consolas" panose="020B0609020204030204" pitchFamily="49" charset="0"/>
              </a:rPr>
              <a:t>&lt;</a:t>
            </a:r>
            <a:r>
              <a:rPr lang="en-US" sz="1600" b="0" dirty="0">
                <a:solidFill>
                  <a:srgbClr val="FFCB6B"/>
                </a:solidFill>
                <a:effectLst/>
                <a:latin typeface="Consolas" panose="020B0609020204030204" pitchFamily="49" charset="0"/>
              </a:rPr>
              <a:t>button</a:t>
            </a:r>
            <a:r>
              <a:rPr lang="en-US" sz="1600" b="0" dirty="0">
                <a:solidFill>
                  <a:srgbClr val="89DDFF"/>
                </a:solidFill>
                <a:effectLst/>
                <a:latin typeface="Consolas" panose="020B0609020204030204" pitchFamily="49" charset="0"/>
              </a:rPr>
              <a:t> </a:t>
            </a:r>
            <a:r>
              <a:rPr lang="en-US" sz="1600" b="0" dirty="0">
                <a:solidFill>
                  <a:srgbClr val="C792EA"/>
                </a:solidFill>
                <a:effectLst/>
                <a:latin typeface="Consolas" panose="020B0609020204030204" pitchFamily="49" charset="0"/>
              </a:rPr>
              <a:t>type</a:t>
            </a:r>
            <a:r>
              <a:rPr lang="en-US" sz="1600" b="0" dirty="0">
                <a:solidFill>
                  <a:srgbClr val="89DDFF"/>
                </a:solidFill>
                <a:effectLst/>
                <a:latin typeface="Consolas" panose="020B0609020204030204" pitchFamily="49" charset="0"/>
              </a:rPr>
              <a:t>=“</a:t>
            </a:r>
            <a:r>
              <a:rPr lang="en-US" sz="1600" b="0" dirty="0">
                <a:solidFill>
                  <a:srgbClr val="C3E88D"/>
                </a:solidFill>
                <a:effectLst/>
                <a:latin typeface="Consolas" panose="020B0609020204030204" pitchFamily="49" charset="0"/>
              </a:rPr>
              <a:t>submit</a:t>
            </a:r>
            <a:r>
              <a:rPr lang="en-US" sz="1600" b="0" dirty="0">
                <a:solidFill>
                  <a:srgbClr val="89DDFF"/>
                </a:solidFill>
                <a:effectLst/>
                <a:latin typeface="Consolas" panose="020B0609020204030204" pitchFamily="49" charset="0"/>
              </a:rPr>
              <a:t>“   		</a:t>
            </a:r>
            <a:r>
              <a:rPr lang="en-US" sz="1600" b="0" dirty="0">
                <a:solidFill>
                  <a:srgbClr val="C792EA"/>
                </a:solidFill>
                <a:effectLst/>
                <a:latin typeface="Consolas" panose="020B0609020204030204" pitchFamily="49" charset="0"/>
              </a:rPr>
              <a:t>disabled</a:t>
            </a:r>
            <a:r>
              <a:rPr lang="en-US" sz="1600" b="0" dirty="0">
                <a:solidFill>
                  <a:srgbClr val="89DDFF"/>
                </a:solidFill>
                <a:effectLst/>
                <a:latin typeface="Consolas" panose="020B0609020204030204" pitchFamily="49" charset="0"/>
              </a:rPr>
              <a:t>={</a:t>
            </a:r>
            <a:r>
              <a:rPr lang="en-US" sz="1600" b="0" dirty="0" err="1">
                <a:solidFill>
                  <a:srgbClr val="BABED8"/>
                </a:solidFill>
                <a:effectLst/>
                <a:latin typeface="Consolas" panose="020B0609020204030204" pitchFamily="49" charset="0"/>
              </a:rPr>
              <a:t>isPending</a:t>
            </a:r>
            <a:r>
              <a:rPr lang="en-US" sz="1600" b="0" dirty="0">
                <a:solidFill>
                  <a:srgbClr val="89DDFF"/>
                </a:solidFill>
                <a:effectLst/>
                <a:latin typeface="Consolas" panose="020B0609020204030204" pitchFamily="49" charset="0"/>
              </a:rPr>
              <a:t>}&gt;</a:t>
            </a:r>
            <a:r>
              <a:rPr lang="en-US" sz="1600" b="0" dirty="0">
                <a:solidFill>
                  <a:srgbClr val="BABED8"/>
                </a:solidFill>
                <a:effectLst/>
                <a:latin typeface="Consolas" panose="020B0609020204030204" pitchFamily="49" charset="0"/>
              </a:rPr>
              <a:t>SUBMIT</a:t>
            </a:r>
            <a:r>
              <a:rPr lang="en-US" sz="1600" b="0" dirty="0">
                <a:solidFill>
                  <a:srgbClr val="89DDFF"/>
                </a:solidFill>
                <a:effectLst/>
                <a:latin typeface="Consolas" panose="020B0609020204030204" pitchFamily="49" charset="0"/>
              </a:rPr>
              <a:t>&lt;/</a:t>
            </a:r>
            <a:r>
              <a:rPr lang="en-US" sz="1600" b="0" dirty="0">
                <a:solidFill>
                  <a:srgbClr val="FFCB6B"/>
                </a:solidFill>
                <a:effectLst/>
                <a:latin typeface="Consolas" panose="020B0609020204030204" pitchFamily="49" charset="0"/>
              </a:rPr>
              <a:t>button</a:t>
            </a:r>
            <a:r>
              <a:rPr lang="en-US" sz="1600" b="0" dirty="0">
                <a:solidFill>
                  <a:srgbClr val="89DDFF"/>
                </a:solidFill>
                <a:effectLst/>
                <a:latin typeface="Consolas" panose="020B0609020204030204" pitchFamily="49" charset="0"/>
              </a:rPr>
              <a:t>&gt;</a:t>
            </a:r>
            <a:endParaRPr lang="en-US" sz="1600" b="0" dirty="0">
              <a:solidFill>
                <a:srgbClr val="BABED8"/>
              </a:solidFill>
              <a:effectLst/>
              <a:latin typeface="Consolas" panose="020B0609020204030204" pitchFamily="49" charset="0"/>
            </a:endParaRPr>
          </a:p>
          <a:p>
            <a:r>
              <a:rPr lang="en-US" sz="1600" b="0" dirty="0">
                <a:solidFill>
                  <a:srgbClr val="89DDFF"/>
                </a:solidFill>
                <a:effectLst/>
                <a:latin typeface="Consolas" panose="020B0609020204030204" pitchFamily="49" charset="0"/>
              </a:rPr>
              <a:t>  &lt;/</a:t>
            </a:r>
            <a:r>
              <a:rPr lang="en-US" sz="1600" b="0" dirty="0">
                <a:solidFill>
                  <a:srgbClr val="F07178"/>
                </a:solidFill>
                <a:effectLst/>
                <a:latin typeface="Consolas" panose="020B0609020204030204" pitchFamily="49" charset="0"/>
              </a:rPr>
              <a:t>form</a:t>
            </a:r>
            <a:r>
              <a:rPr lang="en-US" sz="1600" b="0" dirty="0">
                <a:solidFill>
                  <a:srgbClr val="89DDFF"/>
                </a:solidFill>
                <a:effectLst/>
                <a:latin typeface="Consolas" panose="020B0609020204030204" pitchFamily="49" charset="0"/>
              </a:rPr>
              <a:t>&gt;</a:t>
            </a:r>
            <a:br>
              <a:rPr lang="en-US" sz="1600" b="0" dirty="0">
                <a:solidFill>
                  <a:srgbClr val="89DDFF"/>
                </a:solidFill>
                <a:effectLst/>
                <a:latin typeface="Consolas" panose="020B0609020204030204" pitchFamily="49" charset="0"/>
              </a:rPr>
            </a:br>
            <a:r>
              <a:rPr lang="en-US" sz="1600" b="0" dirty="0">
                <a:solidFill>
                  <a:srgbClr val="89DDFF"/>
                </a:solidFill>
                <a:effectLst/>
                <a:latin typeface="Consolas" panose="020B0609020204030204" pitchFamily="49" charset="0"/>
              </a:rPr>
              <a:t>)</a:t>
            </a:r>
            <a:endParaRPr lang="en-US" sz="1600" b="0" dirty="0">
              <a:solidFill>
                <a:srgbClr val="BABED8"/>
              </a:solidFill>
              <a:effectLst/>
              <a:latin typeface="Consolas" panose="020B0609020204030204" pitchFamily="49" charset="0"/>
            </a:endParaRPr>
          </a:p>
        </p:txBody>
      </p:sp>
      <p:sp>
        <p:nvSpPr>
          <p:cNvPr id="25" name="TextBox 24">
            <a:extLst>
              <a:ext uri="{FF2B5EF4-FFF2-40B4-BE49-F238E27FC236}">
                <a16:creationId xmlns:a16="http://schemas.microsoft.com/office/drawing/2014/main" id="{7DEBD673-2FD1-DD06-B95D-5A99899CCA1F}"/>
              </a:ext>
            </a:extLst>
          </p:cNvPr>
          <p:cNvSpPr txBox="1"/>
          <p:nvPr/>
        </p:nvSpPr>
        <p:spPr>
          <a:xfrm>
            <a:off x="8139960" y="2321763"/>
            <a:ext cx="782587" cy="369332"/>
          </a:xfrm>
          <a:prstGeom prst="rect">
            <a:avLst/>
          </a:prstGeom>
          <a:noFill/>
        </p:spPr>
        <p:txBody>
          <a:bodyPr wrap="none" rtlCol="0">
            <a:spAutoFit/>
          </a:bodyPr>
          <a:lstStyle/>
          <a:p>
            <a:r>
              <a:rPr lang="en-US" dirty="0">
                <a:solidFill>
                  <a:srgbClr val="4A5267"/>
                </a:solidFill>
                <a:latin typeface="Berlin Sans FB" panose="020E0602020502020306" pitchFamily="34" charset="0"/>
              </a:rPr>
              <a:t>Name</a:t>
            </a:r>
          </a:p>
        </p:txBody>
      </p:sp>
      <p:sp>
        <p:nvSpPr>
          <p:cNvPr id="3" name="TextBox 2">
            <a:extLst>
              <a:ext uri="{FF2B5EF4-FFF2-40B4-BE49-F238E27FC236}">
                <a16:creationId xmlns:a16="http://schemas.microsoft.com/office/drawing/2014/main" id="{A6410AD6-D306-24E7-5D28-EEAB8A939507}"/>
              </a:ext>
            </a:extLst>
          </p:cNvPr>
          <p:cNvSpPr txBox="1"/>
          <p:nvPr/>
        </p:nvSpPr>
        <p:spPr>
          <a:xfrm>
            <a:off x="322439" y="893599"/>
            <a:ext cx="2175275" cy="492443"/>
          </a:xfrm>
          <a:prstGeom prst="rect">
            <a:avLst/>
          </a:prstGeom>
          <a:noFill/>
        </p:spPr>
        <p:txBody>
          <a:bodyPr wrap="none" rtlCol="0">
            <a:spAutoFit/>
          </a:bodyPr>
          <a:lstStyle/>
          <a:p>
            <a:r>
              <a:rPr lang="en-US" sz="2600" dirty="0">
                <a:solidFill>
                  <a:srgbClr val="4A5267"/>
                </a:solidFill>
                <a:latin typeface="Core Sans M 35 Light" panose="020F0303030302020204" pitchFamily="34" charset="0"/>
              </a:rPr>
              <a:t>Pre-React 19</a:t>
            </a:r>
          </a:p>
        </p:txBody>
      </p:sp>
    </p:spTree>
    <p:extLst>
      <p:ext uri="{BB962C8B-B14F-4D97-AF65-F5344CB8AC3E}">
        <p14:creationId xmlns:p14="http://schemas.microsoft.com/office/powerpoint/2010/main" val="25865099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extBox 33">
            <a:extLst>
              <a:ext uri="{FF2B5EF4-FFF2-40B4-BE49-F238E27FC236}">
                <a16:creationId xmlns:a16="http://schemas.microsoft.com/office/drawing/2014/main" id="{D8B89413-A466-4A46-B080-2A0F2354137A}"/>
              </a:ext>
            </a:extLst>
          </p:cNvPr>
          <p:cNvSpPr txBox="1"/>
          <p:nvPr/>
        </p:nvSpPr>
        <p:spPr>
          <a:xfrm>
            <a:off x="11482248" y="6224947"/>
            <a:ext cx="348173" cy="276999"/>
          </a:xfrm>
          <a:prstGeom prst="rect">
            <a:avLst/>
          </a:prstGeom>
          <a:noFill/>
        </p:spPr>
        <p:txBody>
          <a:bodyPr wrap="none" rtlCol="0">
            <a:spAutoFit/>
          </a:bodyPr>
          <a:lstStyle/>
          <a:p>
            <a:pPr algn="r"/>
            <a:fld id="{3D84D9FA-1F41-744C-B738-DD7336045975}" type="slidenum">
              <a:rPr lang="en-US" sz="1200" smtClean="0">
                <a:latin typeface="Core Sans M 35 Light" panose="020F0303030302020204" pitchFamily="34" charset="0"/>
              </a:rPr>
              <a:t>64</a:t>
            </a:fld>
            <a:endParaRPr lang="en-US" sz="1200">
              <a:latin typeface="Core Sans M 35 Light" panose="020F0303030302020204" pitchFamily="34" charset="0"/>
            </a:endParaRPr>
          </a:p>
        </p:txBody>
      </p:sp>
      <p:cxnSp>
        <p:nvCxnSpPr>
          <p:cNvPr id="35" name="Straight Connector 34">
            <a:extLst>
              <a:ext uri="{FF2B5EF4-FFF2-40B4-BE49-F238E27FC236}">
                <a16:creationId xmlns:a16="http://schemas.microsoft.com/office/drawing/2014/main" id="{A7ABFCCF-4F37-5D49-97D4-1C0B45AE6005}"/>
              </a:ext>
            </a:extLst>
          </p:cNvPr>
          <p:cNvCxnSpPr>
            <a:cxnSpLocks/>
          </p:cNvCxnSpPr>
          <p:nvPr/>
        </p:nvCxnSpPr>
        <p:spPr>
          <a:xfrm>
            <a:off x="11857528" y="321138"/>
            <a:ext cx="0" cy="361771"/>
          </a:xfrm>
          <a:prstGeom prst="line">
            <a:avLst/>
          </a:prstGeom>
          <a:ln w="12700">
            <a:solidFill>
              <a:srgbClr val="DC1E35"/>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F3BD5120-9210-6143-9F69-7DC8DEF4E083}"/>
              </a:ext>
            </a:extLst>
          </p:cNvPr>
          <p:cNvCxnSpPr>
            <a:cxnSpLocks/>
          </p:cNvCxnSpPr>
          <p:nvPr/>
        </p:nvCxnSpPr>
        <p:spPr>
          <a:xfrm>
            <a:off x="11857528" y="6175091"/>
            <a:ext cx="0" cy="361771"/>
          </a:xfrm>
          <a:prstGeom prst="line">
            <a:avLst/>
          </a:prstGeom>
          <a:ln w="12700">
            <a:solidFill>
              <a:srgbClr val="DC1E35"/>
            </a:solidFill>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669129D9-1016-334A-8732-4B49B4E4647F}"/>
              </a:ext>
            </a:extLst>
          </p:cNvPr>
          <p:cNvSpPr txBox="1"/>
          <p:nvPr/>
        </p:nvSpPr>
        <p:spPr>
          <a:xfrm>
            <a:off x="10328791" y="365568"/>
            <a:ext cx="1501630" cy="276999"/>
          </a:xfrm>
          <a:prstGeom prst="rect">
            <a:avLst/>
          </a:prstGeom>
          <a:noFill/>
        </p:spPr>
        <p:txBody>
          <a:bodyPr wrap="none" rtlCol="0">
            <a:spAutoFit/>
          </a:bodyPr>
          <a:lstStyle/>
          <a:p>
            <a:pPr algn="r"/>
            <a:r>
              <a:rPr lang="en-US" sz="1200" dirty="0">
                <a:solidFill>
                  <a:srgbClr val="DC1E35"/>
                </a:solidFill>
                <a:latin typeface="Core Sans M 55 Medium" panose="020F0603030302020204" pitchFamily="34" charset="0"/>
              </a:rPr>
              <a:t>React 19 </a:t>
            </a:r>
            <a:r>
              <a:rPr lang="en-US" sz="1200" dirty="0">
                <a:solidFill>
                  <a:srgbClr val="4A5267"/>
                </a:solidFill>
                <a:latin typeface="Core Sans M 35 Light" panose="020F0303030302020204" pitchFamily="34" charset="0"/>
              </a:rPr>
              <a:t>– Actions</a:t>
            </a:r>
          </a:p>
        </p:txBody>
      </p:sp>
      <p:cxnSp>
        <p:nvCxnSpPr>
          <p:cNvPr id="39" name="Straight Connector 38">
            <a:extLst>
              <a:ext uri="{FF2B5EF4-FFF2-40B4-BE49-F238E27FC236}">
                <a16:creationId xmlns:a16="http://schemas.microsoft.com/office/drawing/2014/main" id="{47A1194E-6020-524B-A700-6A1191C1771D}"/>
              </a:ext>
            </a:extLst>
          </p:cNvPr>
          <p:cNvCxnSpPr>
            <a:cxnSpLocks/>
          </p:cNvCxnSpPr>
          <p:nvPr/>
        </p:nvCxnSpPr>
        <p:spPr>
          <a:xfrm>
            <a:off x="351327" y="6178826"/>
            <a:ext cx="0" cy="361771"/>
          </a:xfrm>
          <a:prstGeom prst="line">
            <a:avLst/>
          </a:prstGeom>
          <a:ln w="12700">
            <a:solidFill>
              <a:srgbClr val="DC1E35"/>
            </a:solidFill>
          </a:ln>
        </p:spPr>
        <p:style>
          <a:lnRef idx="1">
            <a:schemeClr val="accent1"/>
          </a:lnRef>
          <a:fillRef idx="0">
            <a:schemeClr val="accent1"/>
          </a:fillRef>
          <a:effectRef idx="0">
            <a:schemeClr val="accent1"/>
          </a:effectRef>
          <a:fontRef idx="minor">
            <a:schemeClr val="tx1"/>
          </a:fontRef>
        </p:style>
      </p:cxnSp>
      <p:pic>
        <p:nvPicPr>
          <p:cNvPr id="43" name="Graphic 42">
            <a:extLst>
              <a:ext uri="{FF2B5EF4-FFF2-40B4-BE49-F238E27FC236}">
                <a16:creationId xmlns:a16="http://schemas.microsoft.com/office/drawing/2014/main" id="{F8282668-0591-0946-806F-4B6A27F56C73}"/>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322439" y="321138"/>
            <a:ext cx="1884326" cy="406202"/>
          </a:xfrm>
          <a:prstGeom prst="rect">
            <a:avLst/>
          </a:prstGeom>
        </p:spPr>
      </p:pic>
      <p:pic>
        <p:nvPicPr>
          <p:cNvPr id="44" name="Graphic 43">
            <a:extLst>
              <a:ext uri="{FF2B5EF4-FFF2-40B4-BE49-F238E27FC236}">
                <a16:creationId xmlns:a16="http://schemas.microsoft.com/office/drawing/2014/main" id="{3B0E865A-1CD1-1C4B-A488-ACAAD5B64CF8}"/>
              </a:ext>
            </a:extLst>
          </p:cNvPr>
          <p:cNvPicPr>
            <a:picLocks noChangeAspect="1"/>
          </p:cNvPicPr>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480395" y="6305029"/>
            <a:ext cx="1392353" cy="117996"/>
          </a:xfrm>
          <a:prstGeom prst="rect">
            <a:avLst/>
          </a:prstGeom>
        </p:spPr>
      </p:pic>
      <p:cxnSp>
        <p:nvCxnSpPr>
          <p:cNvPr id="6" name="Straight Connector 5">
            <a:extLst>
              <a:ext uri="{FF2B5EF4-FFF2-40B4-BE49-F238E27FC236}">
                <a16:creationId xmlns:a16="http://schemas.microsoft.com/office/drawing/2014/main" id="{AB2E47B1-F775-AE07-CA44-A4729E6FE974}"/>
              </a:ext>
            </a:extLst>
          </p:cNvPr>
          <p:cNvCxnSpPr>
            <a:cxnSpLocks/>
          </p:cNvCxnSpPr>
          <p:nvPr/>
        </p:nvCxnSpPr>
        <p:spPr>
          <a:xfrm>
            <a:off x="5714792" y="1160687"/>
            <a:ext cx="381208" cy="0"/>
          </a:xfrm>
          <a:prstGeom prst="line">
            <a:avLst/>
          </a:prstGeom>
          <a:ln w="22225">
            <a:solidFill>
              <a:srgbClr val="DC1E35"/>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83B8822C-7B7E-9D00-2028-A0D565AC47B7}"/>
              </a:ext>
            </a:extLst>
          </p:cNvPr>
          <p:cNvSpPr txBox="1"/>
          <p:nvPr/>
        </p:nvSpPr>
        <p:spPr>
          <a:xfrm>
            <a:off x="4972657" y="373397"/>
            <a:ext cx="1917513" cy="707886"/>
          </a:xfrm>
          <a:prstGeom prst="rect">
            <a:avLst/>
          </a:prstGeom>
          <a:noFill/>
        </p:spPr>
        <p:txBody>
          <a:bodyPr wrap="none" rtlCol="0">
            <a:spAutoFit/>
          </a:bodyPr>
          <a:lstStyle/>
          <a:p>
            <a:pPr algn="ctr"/>
            <a:r>
              <a:rPr lang="en-US" sz="4000" dirty="0">
                <a:solidFill>
                  <a:srgbClr val="DC1E35"/>
                </a:solidFill>
                <a:latin typeface="Core Sans M 35 Light" panose="020F0303030302020204" pitchFamily="34" charset="0"/>
              </a:rPr>
              <a:t>Actions</a:t>
            </a:r>
            <a:endParaRPr lang="en-US" sz="4000" dirty="0">
              <a:solidFill>
                <a:srgbClr val="4A5267"/>
              </a:solidFill>
              <a:latin typeface="Core Sans M 35 Light" panose="020F0303030302020204" pitchFamily="34" charset="0"/>
            </a:endParaRPr>
          </a:p>
        </p:txBody>
      </p:sp>
      <p:grpSp>
        <p:nvGrpSpPr>
          <p:cNvPr id="8" name="Group 7">
            <a:extLst>
              <a:ext uri="{FF2B5EF4-FFF2-40B4-BE49-F238E27FC236}">
                <a16:creationId xmlns:a16="http://schemas.microsoft.com/office/drawing/2014/main" id="{0D4E8735-1899-A6E4-4E25-596D3215A5C4}"/>
              </a:ext>
            </a:extLst>
          </p:cNvPr>
          <p:cNvGrpSpPr/>
          <p:nvPr/>
        </p:nvGrpSpPr>
        <p:grpSpPr>
          <a:xfrm>
            <a:off x="7971692" y="1512704"/>
            <a:ext cx="3535690" cy="4257675"/>
            <a:chOff x="6646535" y="923925"/>
            <a:chExt cx="3535690" cy="4257675"/>
          </a:xfrm>
        </p:grpSpPr>
        <p:grpSp>
          <p:nvGrpSpPr>
            <p:cNvPr id="10" name="Group 9">
              <a:extLst>
                <a:ext uri="{FF2B5EF4-FFF2-40B4-BE49-F238E27FC236}">
                  <a16:creationId xmlns:a16="http://schemas.microsoft.com/office/drawing/2014/main" id="{550981BB-6953-A739-5983-01B210F30708}"/>
                </a:ext>
              </a:extLst>
            </p:cNvPr>
            <p:cNvGrpSpPr/>
            <p:nvPr/>
          </p:nvGrpSpPr>
          <p:grpSpPr>
            <a:xfrm>
              <a:off x="6646535" y="923925"/>
              <a:ext cx="3535690" cy="4257675"/>
              <a:chOff x="2934627" y="1449324"/>
              <a:chExt cx="4590885" cy="5143500"/>
            </a:xfrm>
          </p:grpSpPr>
          <p:sp>
            <p:nvSpPr>
              <p:cNvPr id="18" name="Rectangle: Rounded Corners 17">
                <a:extLst>
                  <a:ext uri="{FF2B5EF4-FFF2-40B4-BE49-F238E27FC236}">
                    <a16:creationId xmlns:a16="http://schemas.microsoft.com/office/drawing/2014/main" id="{DE53B262-034A-2A93-22E1-DC8CAB1BFB0B}"/>
                  </a:ext>
                </a:extLst>
              </p:cNvPr>
              <p:cNvSpPr/>
              <p:nvPr/>
            </p:nvSpPr>
            <p:spPr>
              <a:xfrm>
                <a:off x="2934627" y="1597543"/>
                <a:ext cx="4590885" cy="4995281"/>
              </a:xfrm>
              <a:prstGeom prst="roundRect">
                <a:avLst>
                  <a:gd name="adj" fmla="val 3005"/>
                </a:avLst>
              </a:prstGeom>
              <a:solidFill>
                <a:schemeClr val="bg1">
                  <a:lumMod val="95000"/>
                </a:schemeClr>
              </a:solidFill>
              <a:ln w="38100">
                <a:solidFill>
                  <a:srgbClr val="4A526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Top Corners Rounded 18">
                <a:extLst>
                  <a:ext uri="{FF2B5EF4-FFF2-40B4-BE49-F238E27FC236}">
                    <a16:creationId xmlns:a16="http://schemas.microsoft.com/office/drawing/2014/main" id="{66D3BDF7-1E04-DD7E-09AF-2DF25C6C4923}"/>
                  </a:ext>
                </a:extLst>
              </p:cNvPr>
              <p:cNvSpPr/>
              <p:nvPr/>
            </p:nvSpPr>
            <p:spPr>
              <a:xfrm>
                <a:off x="2934627" y="1449324"/>
                <a:ext cx="4590885" cy="430761"/>
              </a:xfrm>
              <a:prstGeom prst="round2SameRect">
                <a:avLst>
                  <a:gd name="adj1" fmla="val 16000"/>
                  <a:gd name="adj2" fmla="val 0"/>
                </a:avLst>
              </a:prstGeom>
              <a:solidFill>
                <a:schemeClr val="bg1">
                  <a:lumMod val="85000"/>
                </a:schemeClr>
              </a:solidFill>
              <a:ln w="38100">
                <a:solidFill>
                  <a:srgbClr val="4A526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Multiplication Sign 19">
                <a:extLst>
                  <a:ext uri="{FF2B5EF4-FFF2-40B4-BE49-F238E27FC236}">
                    <a16:creationId xmlns:a16="http://schemas.microsoft.com/office/drawing/2014/main" id="{D0B648DC-73B2-84A0-5502-640873DB281C}"/>
                  </a:ext>
                </a:extLst>
              </p:cNvPr>
              <p:cNvSpPr/>
              <p:nvPr/>
            </p:nvSpPr>
            <p:spPr>
              <a:xfrm>
                <a:off x="7129116" y="1534178"/>
                <a:ext cx="279601" cy="264145"/>
              </a:xfrm>
              <a:prstGeom prst="mathMultiply">
                <a:avLst/>
              </a:prstGeom>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1FA57FEB-A317-C55D-0959-59559C8896DD}"/>
                  </a:ext>
                </a:extLst>
              </p:cNvPr>
              <p:cNvSpPr/>
              <p:nvPr/>
            </p:nvSpPr>
            <p:spPr>
              <a:xfrm>
                <a:off x="6839237" y="1569693"/>
                <a:ext cx="209356" cy="178145"/>
              </a:xfrm>
              <a:prstGeom prst="ellipse">
                <a:avLst/>
              </a:prstGeom>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Rectangle 10">
              <a:extLst>
                <a:ext uri="{FF2B5EF4-FFF2-40B4-BE49-F238E27FC236}">
                  <a16:creationId xmlns:a16="http://schemas.microsoft.com/office/drawing/2014/main" id="{12AF5ECA-BAD5-16F4-4308-5225C2B1A74D}"/>
                </a:ext>
              </a:extLst>
            </p:cNvPr>
            <p:cNvSpPr/>
            <p:nvPr/>
          </p:nvSpPr>
          <p:spPr>
            <a:xfrm>
              <a:off x="6949909" y="2128542"/>
              <a:ext cx="2871788" cy="361950"/>
            </a:xfrm>
            <a:prstGeom prst="rect">
              <a:avLst/>
            </a:prstGeom>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4A5267"/>
                  </a:solidFill>
                </a:rPr>
                <a:t>Jerecho Giba</a:t>
              </a:r>
            </a:p>
          </p:txBody>
        </p:sp>
        <p:sp>
          <p:nvSpPr>
            <p:cNvPr id="12" name="Rectangle 11">
              <a:extLst>
                <a:ext uri="{FF2B5EF4-FFF2-40B4-BE49-F238E27FC236}">
                  <a16:creationId xmlns:a16="http://schemas.microsoft.com/office/drawing/2014/main" id="{4DCA5AB5-AD80-1AFE-17D1-ED4AFE53CB21}"/>
                </a:ext>
              </a:extLst>
            </p:cNvPr>
            <p:cNvSpPr/>
            <p:nvPr/>
          </p:nvSpPr>
          <p:spPr>
            <a:xfrm>
              <a:off x="6949909" y="2894191"/>
              <a:ext cx="2871788" cy="361950"/>
            </a:xfrm>
            <a:prstGeom prst="rect">
              <a:avLst/>
            </a:prstGeom>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482B5B0D-25CE-DB29-AD0C-071BFFAC8FB2}"/>
                </a:ext>
              </a:extLst>
            </p:cNvPr>
            <p:cNvCxnSpPr>
              <a:cxnSpLocks/>
            </p:cNvCxnSpPr>
            <p:nvPr/>
          </p:nvCxnSpPr>
          <p:spPr>
            <a:xfrm>
              <a:off x="6949909" y="2729560"/>
              <a:ext cx="812005" cy="0"/>
            </a:xfrm>
            <a:prstGeom prst="line">
              <a:avLst/>
            </a:prstGeom>
            <a:ln w="38100">
              <a:solidFill>
                <a:srgbClr val="4A5267"/>
              </a:solidFill>
            </a:ln>
          </p:spPr>
          <p:style>
            <a:lnRef idx="1">
              <a:schemeClr val="accent1"/>
            </a:lnRef>
            <a:fillRef idx="0">
              <a:schemeClr val="accent1"/>
            </a:fillRef>
            <a:effectRef idx="0">
              <a:schemeClr val="accent1"/>
            </a:effectRef>
            <a:fontRef idx="minor">
              <a:schemeClr val="tx1"/>
            </a:fontRef>
          </p:style>
        </p:cxnSp>
        <p:sp>
          <p:nvSpPr>
            <p:cNvPr id="14" name="Rectangle: Rounded Corners 13">
              <a:extLst>
                <a:ext uri="{FF2B5EF4-FFF2-40B4-BE49-F238E27FC236}">
                  <a16:creationId xmlns:a16="http://schemas.microsoft.com/office/drawing/2014/main" id="{CEEEEE7B-8619-3810-74C4-CF7B82A007FA}"/>
                </a:ext>
              </a:extLst>
            </p:cNvPr>
            <p:cNvSpPr/>
            <p:nvPr/>
          </p:nvSpPr>
          <p:spPr>
            <a:xfrm>
              <a:off x="7538078" y="4484157"/>
              <a:ext cx="1695450" cy="361950"/>
            </a:xfrm>
            <a:prstGeom prst="roundRect">
              <a:avLst/>
            </a:prstGeom>
            <a:solidFill>
              <a:schemeClr val="bg1">
                <a:lumMod val="95000"/>
              </a:schemeClr>
            </a:solidFill>
            <a:ln w="38100">
              <a:solidFill>
                <a:srgbClr val="4A526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4A5267"/>
                  </a:solidFill>
                  <a:latin typeface="Berlin Sans FB" panose="020E0602020502020306" pitchFamily="34" charset="0"/>
                </a:rPr>
                <a:t>SUBMIT</a:t>
              </a:r>
            </a:p>
          </p:txBody>
        </p:sp>
        <p:sp>
          <p:nvSpPr>
            <p:cNvPr id="15" name="Rectangle 14">
              <a:extLst>
                <a:ext uri="{FF2B5EF4-FFF2-40B4-BE49-F238E27FC236}">
                  <a16:creationId xmlns:a16="http://schemas.microsoft.com/office/drawing/2014/main" id="{1AC3887D-EADE-1748-3556-8819BA8C4A91}"/>
                </a:ext>
              </a:extLst>
            </p:cNvPr>
            <p:cNvSpPr/>
            <p:nvPr/>
          </p:nvSpPr>
          <p:spPr>
            <a:xfrm>
              <a:off x="6949911" y="3695699"/>
              <a:ext cx="2871788" cy="361950"/>
            </a:xfrm>
            <a:prstGeom prst="rect">
              <a:avLst/>
            </a:prstGeom>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5">
              <a:extLst>
                <a:ext uri="{FF2B5EF4-FFF2-40B4-BE49-F238E27FC236}">
                  <a16:creationId xmlns:a16="http://schemas.microsoft.com/office/drawing/2014/main" id="{08F1A02B-5C82-668D-C3B9-182F7E880F0E}"/>
                </a:ext>
              </a:extLst>
            </p:cNvPr>
            <p:cNvCxnSpPr>
              <a:cxnSpLocks/>
            </p:cNvCxnSpPr>
            <p:nvPr/>
          </p:nvCxnSpPr>
          <p:spPr>
            <a:xfrm>
              <a:off x="6949910" y="3558235"/>
              <a:ext cx="812005" cy="0"/>
            </a:xfrm>
            <a:prstGeom prst="line">
              <a:avLst/>
            </a:prstGeom>
            <a:ln w="38100">
              <a:solidFill>
                <a:srgbClr val="4A5267"/>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9B4C7AB2-3082-752D-C2E4-A6D08B4A6060}"/>
                </a:ext>
              </a:extLst>
            </p:cNvPr>
            <p:cNvSpPr txBox="1"/>
            <p:nvPr/>
          </p:nvSpPr>
          <p:spPr>
            <a:xfrm>
              <a:off x="8024167" y="1429584"/>
              <a:ext cx="723275" cy="369332"/>
            </a:xfrm>
            <a:prstGeom prst="rect">
              <a:avLst/>
            </a:prstGeom>
            <a:noFill/>
          </p:spPr>
          <p:txBody>
            <a:bodyPr wrap="none" rtlCol="0">
              <a:spAutoFit/>
            </a:bodyPr>
            <a:lstStyle/>
            <a:p>
              <a:r>
                <a:rPr lang="en-US" dirty="0">
                  <a:solidFill>
                    <a:srgbClr val="4A5267"/>
                  </a:solidFill>
                  <a:latin typeface="Berlin Sans FB" panose="020E0602020502020306" pitchFamily="34" charset="0"/>
                </a:rPr>
                <a:t>Form</a:t>
              </a:r>
            </a:p>
          </p:txBody>
        </p:sp>
      </p:grpSp>
      <p:sp>
        <p:nvSpPr>
          <p:cNvPr id="23" name="TextBox 22">
            <a:extLst>
              <a:ext uri="{FF2B5EF4-FFF2-40B4-BE49-F238E27FC236}">
                <a16:creationId xmlns:a16="http://schemas.microsoft.com/office/drawing/2014/main" id="{A39D2519-FCD5-7D87-9A62-DBD6C67F604B}"/>
              </a:ext>
            </a:extLst>
          </p:cNvPr>
          <p:cNvSpPr txBox="1"/>
          <p:nvPr/>
        </p:nvSpPr>
        <p:spPr>
          <a:xfrm>
            <a:off x="425987" y="1346247"/>
            <a:ext cx="7012313" cy="3785652"/>
          </a:xfrm>
          <a:prstGeom prst="rect">
            <a:avLst/>
          </a:prstGeom>
          <a:solidFill>
            <a:schemeClr val="accent6">
              <a:lumMod val="50000"/>
            </a:schemeClr>
          </a:solidFill>
          <a:ln w="38100">
            <a:solidFill>
              <a:srgbClr val="3B5998"/>
            </a:solidFill>
          </a:ln>
        </p:spPr>
        <p:txBody>
          <a:bodyPr wrap="square">
            <a:spAutoFit/>
          </a:bodyPr>
          <a:lstStyle/>
          <a:p>
            <a:r>
              <a:rPr lang="en-US" sz="1600" b="0" dirty="0">
                <a:solidFill>
                  <a:srgbClr val="C792EA"/>
                </a:solidFill>
                <a:effectLst/>
                <a:latin typeface="Consolas" panose="020B0609020204030204" pitchFamily="49" charset="0"/>
              </a:rPr>
              <a:t>const</a:t>
            </a:r>
            <a:r>
              <a:rPr lang="en-US" sz="1600" b="0" dirty="0">
                <a:solidFill>
                  <a:srgbClr val="F07178"/>
                </a:solidFill>
                <a:effectLst/>
                <a:latin typeface="Consolas" panose="020B0609020204030204" pitchFamily="49" charset="0"/>
              </a:rPr>
              <a:t> </a:t>
            </a:r>
            <a:r>
              <a:rPr lang="en-US" sz="1600" b="0" dirty="0">
                <a:solidFill>
                  <a:srgbClr val="89DDFF"/>
                </a:solidFill>
                <a:effectLst/>
                <a:latin typeface="Consolas" panose="020B0609020204030204" pitchFamily="49" charset="0"/>
              </a:rPr>
              <a:t>[</a:t>
            </a:r>
            <a:r>
              <a:rPr lang="en-US" sz="1600" b="0" dirty="0">
                <a:solidFill>
                  <a:srgbClr val="BABED8"/>
                </a:solidFill>
                <a:effectLst/>
                <a:latin typeface="Consolas" panose="020B0609020204030204" pitchFamily="49" charset="0"/>
              </a:rPr>
              <a:t>error</a:t>
            </a:r>
            <a:r>
              <a:rPr lang="en-US" sz="1600" b="0" dirty="0">
                <a:solidFill>
                  <a:srgbClr val="89DDFF"/>
                </a:solidFill>
                <a:effectLst/>
                <a:latin typeface="Consolas" panose="020B0609020204030204" pitchFamily="49" charset="0"/>
              </a:rPr>
              <a:t>,</a:t>
            </a:r>
            <a:r>
              <a:rPr lang="en-US" sz="1600" b="0" dirty="0">
                <a:solidFill>
                  <a:srgbClr val="F07178"/>
                </a:solidFill>
                <a:effectLst/>
                <a:latin typeface="Consolas" panose="020B0609020204030204" pitchFamily="49" charset="0"/>
              </a:rPr>
              <a:t> </a:t>
            </a:r>
            <a:r>
              <a:rPr lang="en-US" sz="1600" b="0" dirty="0" err="1">
                <a:solidFill>
                  <a:srgbClr val="BABED8"/>
                </a:solidFill>
                <a:effectLst/>
                <a:latin typeface="Consolas" panose="020B0609020204030204" pitchFamily="49" charset="0"/>
              </a:rPr>
              <a:t>submitAction</a:t>
            </a:r>
            <a:r>
              <a:rPr lang="en-US" sz="1600" b="0" dirty="0">
                <a:solidFill>
                  <a:srgbClr val="89DDFF"/>
                </a:solidFill>
                <a:effectLst/>
                <a:latin typeface="Consolas" panose="020B0609020204030204" pitchFamily="49" charset="0"/>
              </a:rPr>
              <a:t>,</a:t>
            </a:r>
            <a:r>
              <a:rPr lang="en-US" sz="1600" b="0" dirty="0">
                <a:solidFill>
                  <a:srgbClr val="F07178"/>
                </a:solidFill>
                <a:effectLst/>
                <a:latin typeface="Consolas" panose="020B0609020204030204" pitchFamily="49" charset="0"/>
              </a:rPr>
              <a:t> </a:t>
            </a:r>
            <a:r>
              <a:rPr lang="en-US" sz="1600" b="0" dirty="0" err="1">
                <a:solidFill>
                  <a:srgbClr val="BABED8"/>
                </a:solidFill>
                <a:effectLst/>
                <a:latin typeface="Consolas" panose="020B0609020204030204" pitchFamily="49" charset="0"/>
              </a:rPr>
              <a:t>isPending</a:t>
            </a:r>
            <a:r>
              <a:rPr lang="en-US" sz="1600" b="0" dirty="0">
                <a:solidFill>
                  <a:srgbClr val="89DDFF"/>
                </a:solidFill>
                <a:effectLst/>
                <a:latin typeface="Consolas" panose="020B0609020204030204" pitchFamily="49" charset="0"/>
              </a:rPr>
              <a:t>]</a:t>
            </a:r>
            <a:r>
              <a:rPr lang="en-US" sz="1600" b="0" dirty="0">
                <a:solidFill>
                  <a:srgbClr val="F07178"/>
                </a:solidFill>
                <a:effectLst/>
                <a:latin typeface="Consolas" panose="020B0609020204030204" pitchFamily="49" charset="0"/>
              </a:rPr>
              <a:t> </a:t>
            </a:r>
            <a:r>
              <a:rPr lang="en-US" sz="1600" b="0" dirty="0">
                <a:solidFill>
                  <a:srgbClr val="89DDFF"/>
                </a:solidFill>
                <a:effectLst/>
                <a:latin typeface="Consolas" panose="020B0609020204030204" pitchFamily="49" charset="0"/>
              </a:rPr>
              <a:t>=</a:t>
            </a:r>
            <a:r>
              <a:rPr lang="en-US" sz="1600" b="0" dirty="0">
                <a:solidFill>
                  <a:srgbClr val="F07178"/>
                </a:solidFill>
                <a:effectLst/>
                <a:latin typeface="Consolas" panose="020B0609020204030204" pitchFamily="49" charset="0"/>
              </a:rPr>
              <a:t> </a:t>
            </a:r>
            <a:r>
              <a:rPr lang="en-US" sz="1600" b="0" dirty="0" err="1">
                <a:solidFill>
                  <a:srgbClr val="82AAFF"/>
                </a:solidFill>
                <a:effectLst/>
                <a:latin typeface="Consolas" panose="020B0609020204030204" pitchFamily="49" charset="0"/>
              </a:rPr>
              <a:t>useActionState</a:t>
            </a:r>
            <a:r>
              <a:rPr lang="en-US" sz="1600" b="0" dirty="0">
                <a:solidFill>
                  <a:srgbClr val="F07178"/>
                </a:solidFill>
                <a:effectLst/>
                <a:latin typeface="Consolas" panose="020B0609020204030204" pitchFamily="49" charset="0"/>
              </a:rPr>
              <a:t>(</a:t>
            </a:r>
            <a:endParaRPr lang="en-US" sz="1600" b="0" dirty="0">
              <a:solidFill>
                <a:srgbClr val="BABED8"/>
              </a:solidFill>
              <a:effectLst/>
              <a:latin typeface="Consolas" panose="020B0609020204030204" pitchFamily="49" charset="0"/>
            </a:endParaRPr>
          </a:p>
          <a:p>
            <a:r>
              <a:rPr lang="en-US" sz="1600" b="0" dirty="0">
                <a:solidFill>
                  <a:srgbClr val="F07178"/>
                </a:solidFill>
                <a:effectLst/>
                <a:latin typeface="Consolas" panose="020B0609020204030204" pitchFamily="49" charset="0"/>
              </a:rPr>
              <a:t>    </a:t>
            </a:r>
            <a:r>
              <a:rPr lang="en-US" sz="1600" b="0" dirty="0">
                <a:solidFill>
                  <a:srgbClr val="C792EA"/>
                </a:solidFill>
                <a:effectLst/>
                <a:latin typeface="Consolas" panose="020B0609020204030204" pitchFamily="49" charset="0"/>
              </a:rPr>
              <a:t>async</a:t>
            </a:r>
            <a:r>
              <a:rPr lang="en-US" sz="1600" b="0" dirty="0">
                <a:solidFill>
                  <a:srgbClr val="F07178"/>
                </a:solidFill>
                <a:effectLst/>
                <a:latin typeface="Consolas" panose="020B0609020204030204" pitchFamily="49" charset="0"/>
              </a:rPr>
              <a:t> </a:t>
            </a:r>
            <a:r>
              <a:rPr lang="en-US" sz="1600" b="0" dirty="0">
                <a:solidFill>
                  <a:srgbClr val="89DDFF"/>
                </a:solidFill>
                <a:effectLst/>
                <a:latin typeface="Consolas" panose="020B0609020204030204" pitchFamily="49" charset="0"/>
              </a:rPr>
              <a:t>(</a:t>
            </a:r>
            <a:r>
              <a:rPr lang="en-US" sz="1600" b="0" i="1" dirty="0" err="1">
                <a:solidFill>
                  <a:srgbClr val="BABED8"/>
                </a:solidFill>
                <a:effectLst/>
                <a:latin typeface="Consolas" panose="020B0609020204030204" pitchFamily="49" charset="0"/>
              </a:rPr>
              <a:t>currenState</a:t>
            </a:r>
            <a:r>
              <a:rPr lang="en-US" sz="1600" b="0" dirty="0">
                <a:solidFill>
                  <a:srgbClr val="89DDFF"/>
                </a:solidFill>
                <a:effectLst/>
                <a:latin typeface="Consolas" panose="020B0609020204030204" pitchFamily="49" charset="0"/>
              </a:rPr>
              <a:t>,</a:t>
            </a:r>
            <a:r>
              <a:rPr lang="en-US" sz="1600" b="0" dirty="0">
                <a:solidFill>
                  <a:srgbClr val="F07178"/>
                </a:solidFill>
                <a:effectLst/>
                <a:latin typeface="Consolas" panose="020B0609020204030204" pitchFamily="49" charset="0"/>
              </a:rPr>
              <a:t> </a:t>
            </a:r>
            <a:r>
              <a:rPr lang="en-US" sz="1600" b="0" i="1" dirty="0" err="1">
                <a:solidFill>
                  <a:srgbClr val="BABED8"/>
                </a:solidFill>
                <a:effectLst/>
                <a:latin typeface="Consolas" panose="020B0609020204030204" pitchFamily="49" charset="0"/>
              </a:rPr>
              <a:t>formData</a:t>
            </a:r>
            <a:r>
              <a:rPr lang="en-US" sz="1600" b="0" dirty="0">
                <a:solidFill>
                  <a:srgbClr val="89DDFF"/>
                </a:solidFill>
                <a:effectLst/>
                <a:latin typeface="Consolas" panose="020B0609020204030204" pitchFamily="49" charset="0"/>
              </a:rPr>
              <a:t>)</a:t>
            </a:r>
            <a:r>
              <a:rPr lang="en-US" sz="1600" b="0" dirty="0">
                <a:solidFill>
                  <a:srgbClr val="F07178"/>
                </a:solidFill>
                <a:effectLst/>
                <a:latin typeface="Consolas" panose="020B0609020204030204" pitchFamily="49" charset="0"/>
              </a:rPr>
              <a:t> </a:t>
            </a:r>
            <a:r>
              <a:rPr lang="en-US" sz="1600" b="0" dirty="0">
                <a:solidFill>
                  <a:srgbClr val="C792EA"/>
                </a:solidFill>
                <a:effectLst/>
                <a:latin typeface="Consolas" panose="020B0609020204030204" pitchFamily="49" charset="0"/>
              </a:rPr>
              <a:t>=&gt;</a:t>
            </a:r>
            <a:r>
              <a:rPr lang="en-US" sz="1600" b="0" dirty="0">
                <a:solidFill>
                  <a:srgbClr val="F07178"/>
                </a:solidFill>
                <a:effectLst/>
                <a:latin typeface="Consolas" panose="020B0609020204030204" pitchFamily="49" charset="0"/>
              </a:rPr>
              <a:t> </a:t>
            </a:r>
            <a:r>
              <a:rPr lang="en-US" sz="1600" b="0" dirty="0">
                <a:solidFill>
                  <a:srgbClr val="89DDFF"/>
                </a:solidFill>
                <a:effectLst/>
                <a:latin typeface="Consolas" panose="020B0609020204030204" pitchFamily="49" charset="0"/>
              </a:rPr>
              <a:t>{</a:t>
            </a:r>
            <a:endParaRPr lang="en-US" sz="1600" b="0" dirty="0">
              <a:solidFill>
                <a:srgbClr val="BABED8"/>
              </a:solidFill>
              <a:effectLst/>
              <a:latin typeface="Consolas" panose="020B0609020204030204" pitchFamily="49" charset="0"/>
            </a:endParaRPr>
          </a:p>
          <a:p>
            <a:r>
              <a:rPr lang="en-US" sz="1600" b="0" dirty="0">
                <a:solidFill>
                  <a:srgbClr val="F07178"/>
                </a:solidFill>
                <a:effectLst/>
                <a:latin typeface="Consolas" panose="020B0609020204030204" pitchFamily="49" charset="0"/>
              </a:rPr>
              <a:t>      </a:t>
            </a:r>
            <a:r>
              <a:rPr lang="en-US" sz="1600" b="0" dirty="0">
                <a:solidFill>
                  <a:srgbClr val="C792EA"/>
                </a:solidFill>
                <a:effectLst/>
                <a:latin typeface="Consolas" panose="020B0609020204030204" pitchFamily="49" charset="0"/>
              </a:rPr>
              <a:t>const</a:t>
            </a:r>
            <a:r>
              <a:rPr lang="en-US" sz="1600" b="0" dirty="0">
                <a:solidFill>
                  <a:srgbClr val="F07178"/>
                </a:solidFill>
                <a:effectLst/>
                <a:latin typeface="Consolas" panose="020B0609020204030204" pitchFamily="49" charset="0"/>
              </a:rPr>
              <a:t> </a:t>
            </a:r>
            <a:r>
              <a:rPr lang="en-US" sz="1600" b="0" dirty="0">
                <a:solidFill>
                  <a:srgbClr val="BABED8"/>
                </a:solidFill>
                <a:effectLst/>
                <a:latin typeface="Consolas" panose="020B0609020204030204" pitchFamily="49" charset="0"/>
              </a:rPr>
              <a:t>error</a:t>
            </a:r>
            <a:r>
              <a:rPr lang="en-US" sz="1600" b="0" dirty="0">
                <a:solidFill>
                  <a:srgbClr val="F07178"/>
                </a:solidFill>
                <a:effectLst/>
                <a:latin typeface="Consolas" panose="020B0609020204030204" pitchFamily="49" charset="0"/>
              </a:rPr>
              <a:t> </a:t>
            </a:r>
            <a:r>
              <a:rPr lang="en-US" sz="1600" b="0" dirty="0">
                <a:solidFill>
                  <a:srgbClr val="89DDFF"/>
                </a:solidFill>
                <a:effectLst/>
                <a:latin typeface="Consolas" panose="020B0609020204030204" pitchFamily="49" charset="0"/>
              </a:rPr>
              <a:t>=</a:t>
            </a:r>
            <a:r>
              <a:rPr lang="en-US" sz="1600" dirty="0">
                <a:solidFill>
                  <a:srgbClr val="BABED8"/>
                </a:solidFill>
                <a:latin typeface="Consolas" panose="020B0609020204030204" pitchFamily="49" charset="0"/>
              </a:rPr>
              <a:t> </a:t>
            </a:r>
            <a:r>
              <a:rPr lang="en-US" sz="1600" b="0" i="1" dirty="0">
                <a:solidFill>
                  <a:srgbClr val="89DDFF"/>
                </a:solidFill>
                <a:effectLst/>
                <a:latin typeface="Consolas" panose="020B0609020204030204" pitchFamily="49" charset="0"/>
              </a:rPr>
              <a:t>await</a:t>
            </a:r>
            <a:r>
              <a:rPr lang="en-US" sz="1600" i="1" dirty="0">
                <a:solidFill>
                  <a:srgbClr val="F07178"/>
                </a:solidFill>
                <a:latin typeface="Consolas" panose="020B0609020204030204" pitchFamily="49" charset="0"/>
              </a:rPr>
              <a:t> </a:t>
            </a:r>
            <a:r>
              <a:rPr lang="en-US" sz="1600" b="0" dirty="0" err="1">
                <a:solidFill>
                  <a:srgbClr val="82AAFF"/>
                </a:solidFill>
                <a:effectLst/>
                <a:latin typeface="Consolas" panose="020B0609020204030204" pitchFamily="49" charset="0"/>
              </a:rPr>
              <a:t>updateName</a:t>
            </a:r>
            <a:r>
              <a:rPr lang="en-US" sz="1600" b="0" dirty="0">
                <a:solidFill>
                  <a:srgbClr val="F07178"/>
                </a:solidFill>
                <a:effectLst/>
                <a:latin typeface="Consolas" panose="020B0609020204030204" pitchFamily="49" charset="0"/>
              </a:rPr>
              <a:t>(</a:t>
            </a:r>
            <a:r>
              <a:rPr lang="en-US" sz="1600" b="0" i="1" dirty="0" err="1">
                <a:solidFill>
                  <a:srgbClr val="BABED8"/>
                </a:solidFill>
                <a:effectLst/>
                <a:latin typeface="Consolas" panose="020B0609020204030204" pitchFamily="49" charset="0"/>
              </a:rPr>
              <a:t>formData</a:t>
            </a:r>
            <a:r>
              <a:rPr lang="en-US" sz="1600" b="0" dirty="0" err="1">
                <a:solidFill>
                  <a:srgbClr val="89DDFF"/>
                </a:solidFill>
                <a:effectLst/>
                <a:latin typeface="Consolas" panose="020B0609020204030204" pitchFamily="49" charset="0"/>
              </a:rPr>
              <a:t>.</a:t>
            </a:r>
            <a:r>
              <a:rPr lang="en-US" sz="1600" b="0" dirty="0" err="1">
                <a:solidFill>
                  <a:srgbClr val="82AAFF"/>
                </a:solidFill>
                <a:effectLst/>
                <a:latin typeface="Consolas" panose="020B0609020204030204" pitchFamily="49" charset="0"/>
              </a:rPr>
              <a:t>get</a:t>
            </a:r>
            <a:r>
              <a:rPr lang="en-US" sz="1600" b="0" dirty="0">
                <a:solidFill>
                  <a:srgbClr val="F07178"/>
                </a:solidFill>
                <a:effectLst/>
                <a:latin typeface="Consolas" panose="020B0609020204030204" pitchFamily="49" charset="0"/>
              </a:rPr>
              <a:t>(</a:t>
            </a:r>
            <a:r>
              <a:rPr lang="en-US" sz="1600" b="0" dirty="0">
                <a:solidFill>
                  <a:srgbClr val="89DDFF"/>
                </a:solidFill>
                <a:effectLst/>
                <a:latin typeface="Consolas" panose="020B0609020204030204" pitchFamily="49" charset="0"/>
              </a:rPr>
              <a:t>"</a:t>
            </a:r>
            <a:r>
              <a:rPr lang="en-US" sz="1600" b="0" dirty="0">
                <a:solidFill>
                  <a:srgbClr val="C3E88D"/>
                </a:solidFill>
                <a:effectLst/>
                <a:latin typeface="Consolas" panose="020B0609020204030204" pitchFamily="49" charset="0"/>
              </a:rPr>
              <a:t>name</a:t>
            </a:r>
            <a:r>
              <a:rPr lang="en-US" sz="1600" b="0" dirty="0">
                <a:solidFill>
                  <a:srgbClr val="89DDFF"/>
                </a:solidFill>
                <a:effectLst/>
                <a:latin typeface="Consolas" panose="020B0609020204030204" pitchFamily="49" charset="0"/>
              </a:rPr>
              <a:t>"</a:t>
            </a:r>
            <a:r>
              <a:rPr lang="en-US" sz="1600" b="0" dirty="0">
                <a:solidFill>
                  <a:srgbClr val="F07178"/>
                </a:solidFill>
                <a:effectLst/>
                <a:latin typeface="Consolas" panose="020B0609020204030204" pitchFamily="49" charset="0"/>
              </a:rPr>
              <a:t>))</a:t>
            </a:r>
            <a:r>
              <a:rPr lang="en-US" sz="1600" b="0" dirty="0">
                <a:solidFill>
                  <a:srgbClr val="89DDFF"/>
                </a:solidFill>
                <a:effectLst/>
                <a:latin typeface="Consolas" panose="020B0609020204030204" pitchFamily="49" charset="0"/>
              </a:rPr>
              <a:t>;</a:t>
            </a:r>
            <a:endParaRPr lang="en-US" sz="1600" b="0" dirty="0">
              <a:solidFill>
                <a:srgbClr val="BABED8"/>
              </a:solidFill>
              <a:effectLst/>
              <a:latin typeface="Consolas" panose="020B0609020204030204" pitchFamily="49" charset="0"/>
            </a:endParaRPr>
          </a:p>
          <a:p>
            <a:r>
              <a:rPr lang="en-US" sz="1600" b="0" dirty="0">
                <a:solidFill>
                  <a:srgbClr val="F07178"/>
                </a:solidFill>
                <a:effectLst/>
                <a:latin typeface="Consolas" panose="020B0609020204030204" pitchFamily="49" charset="0"/>
              </a:rPr>
              <a:t>      </a:t>
            </a:r>
            <a:r>
              <a:rPr lang="en-US" sz="1600" b="0" i="1" dirty="0">
                <a:solidFill>
                  <a:srgbClr val="89DDFF"/>
                </a:solidFill>
                <a:effectLst/>
                <a:latin typeface="Consolas" panose="020B0609020204030204" pitchFamily="49" charset="0"/>
              </a:rPr>
              <a:t>if</a:t>
            </a:r>
            <a:r>
              <a:rPr lang="en-US" sz="1600" b="0" dirty="0">
                <a:solidFill>
                  <a:srgbClr val="F07178"/>
                </a:solidFill>
                <a:effectLst/>
                <a:latin typeface="Consolas" panose="020B0609020204030204" pitchFamily="49" charset="0"/>
              </a:rPr>
              <a:t> (</a:t>
            </a:r>
            <a:r>
              <a:rPr lang="en-US" sz="1600" b="0" dirty="0">
                <a:solidFill>
                  <a:srgbClr val="BABED8"/>
                </a:solidFill>
                <a:effectLst/>
                <a:latin typeface="Consolas" panose="020B0609020204030204" pitchFamily="49" charset="0"/>
              </a:rPr>
              <a:t>error</a:t>
            </a:r>
            <a:r>
              <a:rPr lang="en-US" sz="1600" b="0" dirty="0">
                <a:solidFill>
                  <a:srgbClr val="F07178"/>
                </a:solidFill>
                <a:effectLst/>
                <a:latin typeface="Consolas" panose="020B0609020204030204" pitchFamily="49" charset="0"/>
              </a:rPr>
              <a:t>) </a:t>
            </a:r>
            <a:r>
              <a:rPr lang="en-US" sz="1600" b="0" i="1" dirty="0">
                <a:solidFill>
                  <a:srgbClr val="89DDFF"/>
                </a:solidFill>
                <a:effectLst/>
                <a:latin typeface="Consolas" panose="020B0609020204030204" pitchFamily="49" charset="0"/>
              </a:rPr>
              <a:t>return</a:t>
            </a:r>
            <a:r>
              <a:rPr lang="en-US" sz="1600" b="0" dirty="0">
                <a:solidFill>
                  <a:srgbClr val="F07178"/>
                </a:solidFill>
                <a:effectLst/>
                <a:latin typeface="Consolas" panose="020B0609020204030204" pitchFamily="49" charset="0"/>
              </a:rPr>
              <a:t> </a:t>
            </a:r>
            <a:r>
              <a:rPr lang="en-US" sz="1600" b="0" dirty="0">
                <a:solidFill>
                  <a:srgbClr val="BABED8"/>
                </a:solidFill>
                <a:effectLst/>
                <a:latin typeface="Consolas" panose="020B0609020204030204" pitchFamily="49" charset="0"/>
              </a:rPr>
              <a:t>error</a:t>
            </a:r>
            <a:r>
              <a:rPr lang="en-US" sz="1600" b="0" dirty="0">
                <a:solidFill>
                  <a:srgbClr val="89DDFF"/>
                </a:solidFill>
                <a:effectLst/>
                <a:latin typeface="Consolas" panose="020B0609020204030204" pitchFamily="49" charset="0"/>
              </a:rPr>
              <a:t>;</a:t>
            </a:r>
            <a:r>
              <a:rPr lang="en-US" sz="1600" b="0" dirty="0">
                <a:solidFill>
                  <a:srgbClr val="BABED8"/>
                </a:solidFill>
                <a:effectLst/>
                <a:latin typeface="Consolas" panose="020B0609020204030204" pitchFamily="49" charset="0"/>
              </a:rPr>
              <a:t> </a:t>
            </a:r>
            <a:r>
              <a:rPr lang="en-US" sz="1600" b="0" i="1" dirty="0">
                <a:solidFill>
                  <a:srgbClr val="464B5D"/>
                </a:solidFill>
                <a:effectLst/>
                <a:latin typeface="Consolas" panose="020B0609020204030204" pitchFamily="49" charset="0"/>
              </a:rPr>
              <a:t>//return result of Action</a:t>
            </a:r>
            <a:r>
              <a:rPr lang="en-US" sz="1600" i="1" dirty="0">
                <a:solidFill>
                  <a:srgbClr val="F07178"/>
                </a:solidFill>
                <a:latin typeface="Consolas" panose="020B0609020204030204" pitchFamily="49" charset="0"/>
              </a:rPr>
              <a:t>	</a:t>
            </a:r>
          </a:p>
          <a:p>
            <a:r>
              <a:rPr lang="en-US" sz="1600" b="0" i="1" dirty="0">
                <a:solidFill>
                  <a:srgbClr val="F07178"/>
                </a:solidFill>
                <a:effectLst/>
                <a:latin typeface="Consolas" panose="020B0609020204030204" pitchFamily="49" charset="0"/>
              </a:rPr>
              <a:t>      </a:t>
            </a:r>
            <a:r>
              <a:rPr lang="en-US" sz="1600" b="0" i="1" dirty="0">
                <a:solidFill>
                  <a:srgbClr val="89DDFF"/>
                </a:solidFill>
                <a:effectLst/>
                <a:latin typeface="Consolas" panose="020B0609020204030204" pitchFamily="49" charset="0"/>
              </a:rPr>
              <a:t>return</a:t>
            </a:r>
            <a:r>
              <a:rPr lang="en-US" sz="1600" b="0" dirty="0">
                <a:solidFill>
                  <a:srgbClr val="F07178"/>
                </a:solidFill>
                <a:effectLst/>
                <a:latin typeface="Consolas" panose="020B0609020204030204" pitchFamily="49" charset="0"/>
              </a:rPr>
              <a:t> </a:t>
            </a:r>
            <a:r>
              <a:rPr lang="en-US" sz="1600" b="0" dirty="0">
                <a:solidFill>
                  <a:srgbClr val="89DDFF"/>
                </a:solidFill>
                <a:effectLst/>
                <a:latin typeface="Consolas" panose="020B0609020204030204" pitchFamily="49" charset="0"/>
              </a:rPr>
              <a:t>null; </a:t>
            </a:r>
            <a:r>
              <a:rPr lang="en-US" sz="1600" b="0" i="1" dirty="0">
                <a:solidFill>
                  <a:srgbClr val="464B5D"/>
                </a:solidFill>
                <a:effectLst/>
                <a:latin typeface="Consolas" panose="020B0609020204030204" pitchFamily="49" charset="0"/>
              </a:rPr>
              <a:t>//or handle success</a:t>
            </a:r>
            <a:r>
              <a:rPr lang="en-US" sz="1600" b="0" dirty="0">
                <a:solidFill>
                  <a:srgbClr val="F07178"/>
                </a:solidFill>
                <a:effectLst/>
                <a:latin typeface="Consolas" panose="020B0609020204030204" pitchFamily="49" charset="0"/>
              </a:rPr>
              <a:t>    </a:t>
            </a:r>
          </a:p>
          <a:p>
            <a:r>
              <a:rPr lang="en-US" sz="1600" dirty="0">
                <a:solidFill>
                  <a:srgbClr val="F07178"/>
                </a:solidFill>
                <a:latin typeface="Consolas" panose="020B0609020204030204" pitchFamily="49" charset="0"/>
              </a:rPr>
              <a:t> </a:t>
            </a:r>
            <a:r>
              <a:rPr lang="en-US" sz="1600" b="0" dirty="0">
                <a:solidFill>
                  <a:srgbClr val="89DDFF"/>
                </a:solidFill>
                <a:effectLst/>
                <a:latin typeface="Consolas" panose="020B0609020204030204" pitchFamily="49" charset="0"/>
              </a:rPr>
              <a:t>},</a:t>
            </a:r>
            <a:r>
              <a:rPr lang="en-US" sz="1600" b="0" dirty="0">
                <a:solidFill>
                  <a:srgbClr val="BABED8"/>
                </a:solidFill>
                <a:effectLst/>
                <a:latin typeface="Consolas" panose="020B0609020204030204" pitchFamily="49" charset="0"/>
              </a:rPr>
              <a:t> </a:t>
            </a:r>
            <a:r>
              <a:rPr lang="en-US" sz="1600" b="0" dirty="0">
                <a:solidFill>
                  <a:srgbClr val="89DDFF"/>
                </a:solidFill>
                <a:effectLst/>
                <a:latin typeface="Consolas" panose="020B0609020204030204" pitchFamily="49" charset="0"/>
              </a:rPr>
              <a:t>null</a:t>
            </a:r>
            <a:r>
              <a:rPr lang="en-US" sz="1600" b="0" dirty="0">
                <a:solidFill>
                  <a:srgbClr val="F07178"/>
                </a:solidFill>
                <a:effectLst/>
                <a:latin typeface="Consolas" panose="020B0609020204030204" pitchFamily="49" charset="0"/>
              </a:rPr>
              <a:t>)</a:t>
            </a:r>
            <a:r>
              <a:rPr lang="en-US" sz="1600" b="0" dirty="0">
                <a:solidFill>
                  <a:srgbClr val="89DDFF"/>
                </a:solidFill>
                <a:effectLst/>
                <a:latin typeface="Consolas" panose="020B0609020204030204" pitchFamily="49" charset="0"/>
              </a:rPr>
              <a:t>;</a:t>
            </a:r>
            <a:endParaRPr lang="en-US" sz="1600" b="0" dirty="0">
              <a:solidFill>
                <a:srgbClr val="BABED8"/>
              </a:solidFill>
              <a:effectLst/>
              <a:latin typeface="Consolas" panose="020B0609020204030204" pitchFamily="49" charset="0"/>
            </a:endParaRPr>
          </a:p>
          <a:p>
            <a:endParaRPr lang="en-US" sz="1600" b="0" dirty="0">
              <a:solidFill>
                <a:srgbClr val="BABED8"/>
              </a:solidFill>
              <a:effectLst/>
              <a:latin typeface="Consolas" panose="020B0609020204030204" pitchFamily="49" charset="0"/>
            </a:endParaRPr>
          </a:p>
          <a:p>
            <a:r>
              <a:rPr lang="en-US" sz="1600" b="0" i="1" dirty="0">
                <a:solidFill>
                  <a:srgbClr val="89DDFF"/>
                </a:solidFill>
                <a:effectLst/>
                <a:latin typeface="Consolas" panose="020B0609020204030204" pitchFamily="49" charset="0"/>
              </a:rPr>
              <a:t>return</a:t>
            </a:r>
            <a:r>
              <a:rPr lang="en-US" sz="1600" b="0" dirty="0">
                <a:solidFill>
                  <a:srgbClr val="F07178"/>
                </a:solidFill>
                <a:effectLst/>
                <a:latin typeface="Consolas" panose="020B0609020204030204" pitchFamily="49" charset="0"/>
              </a:rPr>
              <a:t> (</a:t>
            </a:r>
            <a:br>
              <a:rPr lang="en-US" sz="1600" dirty="0">
                <a:solidFill>
                  <a:srgbClr val="BABED8"/>
                </a:solidFill>
                <a:latin typeface="Consolas" panose="020B0609020204030204" pitchFamily="49" charset="0"/>
              </a:rPr>
            </a:br>
            <a:r>
              <a:rPr lang="en-US" sz="1600" dirty="0">
                <a:solidFill>
                  <a:srgbClr val="BABED8"/>
                </a:solidFill>
                <a:latin typeface="Consolas" panose="020B0609020204030204" pitchFamily="49" charset="0"/>
              </a:rPr>
              <a:t>  </a:t>
            </a:r>
            <a:r>
              <a:rPr lang="en-US" sz="1600" b="0" dirty="0">
                <a:solidFill>
                  <a:srgbClr val="89DDFF"/>
                </a:solidFill>
                <a:effectLst/>
                <a:latin typeface="Consolas" panose="020B0609020204030204" pitchFamily="49" charset="0"/>
              </a:rPr>
              <a:t>&lt;</a:t>
            </a:r>
            <a:r>
              <a:rPr lang="en-US" sz="1600" b="0" dirty="0">
                <a:solidFill>
                  <a:srgbClr val="F07178"/>
                </a:solidFill>
                <a:effectLst/>
                <a:latin typeface="Consolas" panose="020B0609020204030204" pitchFamily="49" charset="0"/>
              </a:rPr>
              <a:t>form </a:t>
            </a:r>
            <a:r>
              <a:rPr lang="en-US" sz="1600" b="0" dirty="0">
                <a:solidFill>
                  <a:srgbClr val="C792EA"/>
                </a:solidFill>
                <a:effectLst/>
                <a:latin typeface="Consolas" panose="020B0609020204030204" pitchFamily="49" charset="0"/>
              </a:rPr>
              <a:t>action</a:t>
            </a:r>
            <a:r>
              <a:rPr lang="en-US" sz="1600" b="0" dirty="0">
                <a:solidFill>
                  <a:srgbClr val="89DDFF"/>
                </a:solidFill>
                <a:effectLst/>
                <a:latin typeface="Consolas" panose="020B0609020204030204" pitchFamily="49" charset="0"/>
              </a:rPr>
              <a:t>={</a:t>
            </a:r>
            <a:r>
              <a:rPr lang="en-US" sz="1600" b="0" dirty="0" err="1">
                <a:solidFill>
                  <a:srgbClr val="82AAFF"/>
                </a:solidFill>
                <a:effectLst/>
                <a:latin typeface="Consolas" panose="020B0609020204030204" pitchFamily="49" charset="0"/>
              </a:rPr>
              <a:t>submitAction</a:t>
            </a:r>
            <a:r>
              <a:rPr lang="en-US" sz="1600" b="0" dirty="0">
                <a:solidFill>
                  <a:srgbClr val="89DDFF"/>
                </a:solidFill>
                <a:effectLst/>
                <a:latin typeface="Consolas" panose="020B0609020204030204" pitchFamily="49" charset="0"/>
              </a:rPr>
              <a:t>}&gt;</a:t>
            </a:r>
            <a:endParaRPr lang="en-US" sz="1600" b="0" dirty="0">
              <a:solidFill>
                <a:srgbClr val="BABED8"/>
              </a:solidFill>
              <a:effectLst/>
              <a:latin typeface="Consolas" panose="020B0609020204030204" pitchFamily="49" charset="0"/>
            </a:endParaRPr>
          </a:p>
          <a:p>
            <a:r>
              <a:rPr lang="en-US" sz="1600" b="0" dirty="0">
                <a:solidFill>
                  <a:srgbClr val="BABED8"/>
                </a:solidFill>
                <a:effectLst/>
                <a:latin typeface="Consolas" panose="020B0609020204030204" pitchFamily="49" charset="0"/>
              </a:rPr>
              <a:t>    </a:t>
            </a:r>
            <a:r>
              <a:rPr lang="en-US" sz="1600" b="0" dirty="0">
                <a:solidFill>
                  <a:srgbClr val="89DDFF"/>
                </a:solidFill>
                <a:effectLst/>
                <a:latin typeface="Consolas" panose="020B0609020204030204" pitchFamily="49" charset="0"/>
              </a:rPr>
              <a:t>&lt;</a:t>
            </a:r>
            <a:r>
              <a:rPr lang="en-US" sz="1600" b="0" dirty="0">
                <a:solidFill>
                  <a:srgbClr val="FFCB6B"/>
                </a:solidFill>
                <a:effectLst/>
                <a:latin typeface="Consolas" panose="020B0609020204030204" pitchFamily="49" charset="0"/>
              </a:rPr>
              <a:t>input</a:t>
            </a:r>
            <a:r>
              <a:rPr lang="en-US" sz="1600" dirty="0">
                <a:solidFill>
                  <a:srgbClr val="BABED8"/>
                </a:solidFill>
                <a:latin typeface="Consolas" panose="020B0609020204030204" pitchFamily="49" charset="0"/>
              </a:rPr>
              <a:t> </a:t>
            </a:r>
            <a:r>
              <a:rPr lang="en-US" sz="1600" b="0" dirty="0">
                <a:solidFill>
                  <a:srgbClr val="C792EA"/>
                </a:solidFill>
                <a:effectLst/>
                <a:latin typeface="Consolas" panose="020B0609020204030204" pitchFamily="49" charset="0"/>
              </a:rPr>
              <a:t>name</a:t>
            </a:r>
            <a:r>
              <a:rPr lang="en-US" sz="1600" b="0" dirty="0">
                <a:solidFill>
                  <a:srgbClr val="89DDFF"/>
                </a:solidFill>
                <a:effectLst/>
                <a:latin typeface="Consolas" panose="020B0609020204030204" pitchFamily="49" charset="0"/>
              </a:rPr>
              <a:t>=“</a:t>
            </a:r>
            <a:r>
              <a:rPr lang="en-US" sz="1600" b="0" dirty="0">
                <a:solidFill>
                  <a:srgbClr val="C3E88D"/>
                </a:solidFill>
                <a:effectLst/>
                <a:latin typeface="Consolas" panose="020B0609020204030204" pitchFamily="49" charset="0"/>
              </a:rPr>
              <a:t>name</a:t>
            </a:r>
            <a:r>
              <a:rPr lang="en-US" sz="1600" b="0" dirty="0">
                <a:solidFill>
                  <a:srgbClr val="89DDFF"/>
                </a:solidFill>
                <a:effectLst/>
                <a:latin typeface="Consolas" panose="020B0609020204030204" pitchFamily="49" charset="0"/>
              </a:rPr>
              <a:t>“</a:t>
            </a:r>
            <a:r>
              <a:rPr lang="en-US" sz="1600" b="0" dirty="0">
                <a:solidFill>
                  <a:srgbClr val="BABED8"/>
                </a:solidFill>
                <a:effectLst/>
                <a:latin typeface="Consolas" panose="020B0609020204030204" pitchFamily="49" charset="0"/>
              </a:rPr>
              <a:t> </a:t>
            </a:r>
            <a:r>
              <a:rPr lang="en-US" sz="1600" b="0" dirty="0">
                <a:solidFill>
                  <a:srgbClr val="89DDFF"/>
                </a:solidFill>
                <a:effectLst/>
                <a:latin typeface="Consolas" panose="020B0609020204030204" pitchFamily="49" charset="0"/>
              </a:rPr>
              <a:t>/&gt;</a:t>
            </a:r>
          </a:p>
          <a:p>
            <a:r>
              <a:rPr lang="en-US" sz="1600" b="0" dirty="0">
                <a:solidFill>
                  <a:srgbClr val="89DDFF"/>
                </a:solidFill>
                <a:effectLst/>
                <a:latin typeface="Consolas" panose="020B0609020204030204" pitchFamily="49" charset="0"/>
              </a:rPr>
              <a:t>    </a:t>
            </a:r>
            <a:r>
              <a:rPr lang="en-US" sz="1600" b="0" dirty="0">
                <a:solidFill>
                  <a:schemeClr val="bg1">
                    <a:lumMod val="50000"/>
                  </a:schemeClr>
                </a:solidFill>
                <a:effectLst/>
                <a:latin typeface="Consolas" panose="020B0609020204030204" pitchFamily="49" charset="0"/>
              </a:rPr>
              <a:t>&lt;…&gt;</a:t>
            </a:r>
          </a:p>
          <a:p>
            <a:r>
              <a:rPr lang="en-US" sz="1600" b="0" dirty="0">
                <a:solidFill>
                  <a:srgbClr val="BABED8"/>
                </a:solidFill>
                <a:effectLst/>
                <a:latin typeface="Consolas" panose="020B0609020204030204" pitchFamily="49" charset="0"/>
              </a:rPr>
              <a:t>    </a:t>
            </a:r>
            <a:r>
              <a:rPr lang="en-US" sz="1600" b="0" dirty="0">
                <a:solidFill>
                  <a:srgbClr val="89DDFF"/>
                </a:solidFill>
                <a:effectLst/>
                <a:latin typeface="Consolas" panose="020B0609020204030204" pitchFamily="49" charset="0"/>
              </a:rPr>
              <a:t>&lt;</a:t>
            </a:r>
            <a:r>
              <a:rPr lang="en-US" sz="1600" b="0" dirty="0">
                <a:solidFill>
                  <a:srgbClr val="FFCB6B"/>
                </a:solidFill>
                <a:effectLst/>
                <a:latin typeface="Consolas" panose="020B0609020204030204" pitchFamily="49" charset="0"/>
              </a:rPr>
              <a:t>button</a:t>
            </a:r>
            <a:r>
              <a:rPr lang="en-US" sz="1600" b="0" dirty="0">
                <a:solidFill>
                  <a:srgbClr val="89DDFF"/>
                </a:solidFill>
                <a:effectLst/>
                <a:latin typeface="Consolas" panose="020B0609020204030204" pitchFamily="49" charset="0"/>
              </a:rPr>
              <a:t> </a:t>
            </a:r>
            <a:r>
              <a:rPr lang="en-US" sz="1600" b="0" dirty="0">
                <a:solidFill>
                  <a:srgbClr val="C792EA"/>
                </a:solidFill>
                <a:effectLst/>
                <a:latin typeface="Consolas" panose="020B0609020204030204" pitchFamily="49" charset="0"/>
              </a:rPr>
              <a:t>type</a:t>
            </a:r>
            <a:r>
              <a:rPr lang="en-US" sz="1600" b="0" dirty="0">
                <a:solidFill>
                  <a:srgbClr val="89DDFF"/>
                </a:solidFill>
                <a:effectLst/>
                <a:latin typeface="Consolas" panose="020B0609020204030204" pitchFamily="49" charset="0"/>
              </a:rPr>
              <a:t>=“</a:t>
            </a:r>
            <a:r>
              <a:rPr lang="en-US" sz="1600" b="0" dirty="0">
                <a:solidFill>
                  <a:srgbClr val="C3E88D"/>
                </a:solidFill>
                <a:effectLst/>
                <a:latin typeface="Consolas" panose="020B0609020204030204" pitchFamily="49" charset="0"/>
              </a:rPr>
              <a:t>submit</a:t>
            </a:r>
            <a:r>
              <a:rPr lang="en-US" sz="1600" b="0" dirty="0">
                <a:solidFill>
                  <a:srgbClr val="89DDFF"/>
                </a:solidFill>
                <a:effectLst/>
                <a:latin typeface="Consolas" panose="020B0609020204030204" pitchFamily="49" charset="0"/>
              </a:rPr>
              <a:t>“   		</a:t>
            </a:r>
            <a:r>
              <a:rPr lang="en-US" sz="1600" b="0" dirty="0">
                <a:solidFill>
                  <a:srgbClr val="C792EA"/>
                </a:solidFill>
                <a:effectLst/>
                <a:latin typeface="Consolas" panose="020B0609020204030204" pitchFamily="49" charset="0"/>
              </a:rPr>
              <a:t>disabled</a:t>
            </a:r>
            <a:r>
              <a:rPr lang="en-US" sz="1600" b="0" dirty="0">
                <a:solidFill>
                  <a:srgbClr val="89DDFF"/>
                </a:solidFill>
                <a:effectLst/>
                <a:latin typeface="Consolas" panose="020B0609020204030204" pitchFamily="49" charset="0"/>
              </a:rPr>
              <a:t>={</a:t>
            </a:r>
            <a:r>
              <a:rPr lang="en-US" sz="1600" b="0" dirty="0" err="1">
                <a:solidFill>
                  <a:srgbClr val="BABED8"/>
                </a:solidFill>
                <a:effectLst/>
                <a:latin typeface="Consolas" panose="020B0609020204030204" pitchFamily="49" charset="0"/>
              </a:rPr>
              <a:t>isPending</a:t>
            </a:r>
            <a:r>
              <a:rPr lang="en-US" sz="1600" b="0" dirty="0">
                <a:solidFill>
                  <a:srgbClr val="89DDFF"/>
                </a:solidFill>
                <a:effectLst/>
                <a:latin typeface="Consolas" panose="020B0609020204030204" pitchFamily="49" charset="0"/>
              </a:rPr>
              <a:t>}&gt;</a:t>
            </a:r>
            <a:r>
              <a:rPr lang="en-US" sz="1600" b="0" dirty="0">
                <a:solidFill>
                  <a:srgbClr val="BABED8"/>
                </a:solidFill>
                <a:effectLst/>
                <a:latin typeface="Consolas" panose="020B0609020204030204" pitchFamily="49" charset="0"/>
              </a:rPr>
              <a:t>SUBMIT</a:t>
            </a:r>
            <a:r>
              <a:rPr lang="en-US" sz="1600" b="0" dirty="0">
                <a:solidFill>
                  <a:srgbClr val="89DDFF"/>
                </a:solidFill>
                <a:effectLst/>
                <a:latin typeface="Consolas" panose="020B0609020204030204" pitchFamily="49" charset="0"/>
              </a:rPr>
              <a:t>&lt;/</a:t>
            </a:r>
            <a:r>
              <a:rPr lang="en-US" sz="1600" b="0" dirty="0">
                <a:solidFill>
                  <a:srgbClr val="FFCB6B"/>
                </a:solidFill>
                <a:effectLst/>
                <a:latin typeface="Consolas" panose="020B0609020204030204" pitchFamily="49" charset="0"/>
              </a:rPr>
              <a:t>button</a:t>
            </a:r>
            <a:r>
              <a:rPr lang="en-US" sz="1600" b="0" dirty="0">
                <a:solidFill>
                  <a:srgbClr val="89DDFF"/>
                </a:solidFill>
                <a:effectLst/>
                <a:latin typeface="Consolas" panose="020B0609020204030204" pitchFamily="49" charset="0"/>
              </a:rPr>
              <a:t>&gt;</a:t>
            </a:r>
            <a:endParaRPr lang="en-US" sz="1600" b="0" dirty="0">
              <a:solidFill>
                <a:srgbClr val="BABED8"/>
              </a:solidFill>
              <a:effectLst/>
              <a:latin typeface="Consolas" panose="020B0609020204030204" pitchFamily="49" charset="0"/>
            </a:endParaRPr>
          </a:p>
          <a:p>
            <a:r>
              <a:rPr lang="en-US" sz="1600" b="0" dirty="0">
                <a:solidFill>
                  <a:srgbClr val="89DDFF"/>
                </a:solidFill>
                <a:effectLst/>
                <a:latin typeface="Consolas" panose="020B0609020204030204" pitchFamily="49" charset="0"/>
              </a:rPr>
              <a:t>  &lt;/</a:t>
            </a:r>
            <a:r>
              <a:rPr lang="en-US" sz="1600" b="0" dirty="0">
                <a:solidFill>
                  <a:srgbClr val="F07178"/>
                </a:solidFill>
                <a:effectLst/>
                <a:latin typeface="Consolas" panose="020B0609020204030204" pitchFamily="49" charset="0"/>
              </a:rPr>
              <a:t>form</a:t>
            </a:r>
            <a:r>
              <a:rPr lang="en-US" sz="1600" b="0" dirty="0">
                <a:solidFill>
                  <a:srgbClr val="89DDFF"/>
                </a:solidFill>
                <a:effectLst/>
                <a:latin typeface="Consolas" panose="020B0609020204030204" pitchFamily="49" charset="0"/>
              </a:rPr>
              <a:t>&gt;</a:t>
            </a:r>
            <a:br>
              <a:rPr lang="en-US" sz="1600" b="0" dirty="0">
                <a:solidFill>
                  <a:srgbClr val="89DDFF"/>
                </a:solidFill>
                <a:effectLst/>
                <a:latin typeface="Consolas" panose="020B0609020204030204" pitchFamily="49" charset="0"/>
              </a:rPr>
            </a:br>
            <a:r>
              <a:rPr lang="en-US" sz="1600" b="0" dirty="0">
                <a:solidFill>
                  <a:srgbClr val="89DDFF"/>
                </a:solidFill>
                <a:effectLst/>
                <a:latin typeface="Consolas" panose="020B0609020204030204" pitchFamily="49" charset="0"/>
              </a:rPr>
              <a:t>)</a:t>
            </a:r>
            <a:endParaRPr lang="en-US" sz="1600" b="0" dirty="0">
              <a:solidFill>
                <a:srgbClr val="BABED8"/>
              </a:solidFill>
              <a:effectLst/>
              <a:latin typeface="Consolas" panose="020B0609020204030204" pitchFamily="49" charset="0"/>
            </a:endParaRPr>
          </a:p>
        </p:txBody>
      </p:sp>
      <p:sp>
        <p:nvSpPr>
          <p:cNvPr id="25" name="TextBox 24">
            <a:extLst>
              <a:ext uri="{FF2B5EF4-FFF2-40B4-BE49-F238E27FC236}">
                <a16:creationId xmlns:a16="http://schemas.microsoft.com/office/drawing/2014/main" id="{7DEBD673-2FD1-DD06-B95D-5A99899CCA1F}"/>
              </a:ext>
            </a:extLst>
          </p:cNvPr>
          <p:cNvSpPr txBox="1"/>
          <p:nvPr/>
        </p:nvSpPr>
        <p:spPr>
          <a:xfrm>
            <a:off x="8139960" y="2321763"/>
            <a:ext cx="782587" cy="369332"/>
          </a:xfrm>
          <a:prstGeom prst="rect">
            <a:avLst/>
          </a:prstGeom>
          <a:noFill/>
        </p:spPr>
        <p:txBody>
          <a:bodyPr wrap="none" rtlCol="0">
            <a:spAutoFit/>
          </a:bodyPr>
          <a:lstStyle/>
          <a:p>
            <a:r>
              <a:rPr lang="en-US" dirty="0">
                <a:solidFill>
                  <a:srgbClr val="4A5267"/>
                </a:solidFill>
                <a:latin typeface="Berlin Sans FB" panose="020E0602020502020306" pitchFamily="34" charset="0"/>
              </a:rPr>
              <a:t>Name</a:t>
            </a:r>
          </a:p>
        </p:txBody>
      </p:sp>
      <p:sp>
        <p:nvSpPr>
          <p:cNvPr id="2" name="TextBox 1">
            <a:extLst>
              <a:ext uri="{FF2B5EF4-FFF2-40B4-BE49-F238E27FC236}">
                <a16:creationId xmlns:a16="http://schemas.microsoft.com/office/drawing/2014/main" id="{E93263FD-D830-CF5D-9696-2D19BDCF1543}"/>
              </a:ext>
            </a:extLst>
          </p:cNvPr>
          <p:cNvSpPr txBox="1"/>
          <p:nvPr/>
        </p:nvSpPr>
        <p:spPr>
          <a:xfrm>
            <a:off x="351327" y="825113"/>
            <a:ext cx="2903359" cy="461665"/>
          </a:xfrm>
          <a:prstGeom prst="rect">
            <a:avLst/>
          </a:prstGeom>
          <a:noFill/>
        </p:spPr>
        <p:txBody>
          <a:bodyPr wrap="none" rtlCol="0">
            <a:spAutoFit/>
          </a:bodyPr>
          <a:lstStyle/>
          <a:p>
            <a:r>
              <a:rPr lang="en-US" sz="2400" b="0" dirty="0" err="1">
                <a:solidFill>
                  <a:srgbClr val="82AAFF"/>
                </a:solidFill>
                <a:effectLst/>
                <a:latin typeface="Consolas" panose="020B0609020204030204" pitchFamily="49" charset="0"/>
              </a:rPr>
              <a:t>useActionState</a:t>
            </a:r>
            <a:r>
              <a:rPr lang="en-US" sz="2400" b="0" dirty="0">
                <a:solidFill>
                  <a:srgbClr val="82AAFF"/>
                </a:solidFill>
                <a:effectLst/>
                <a:latin typeface="Consolas" panose="020B0609020204030204" pitchFamily="49" charset="0"/>
              </a:rPr>
              <a:t>()</a:t>
            </a:r>
            <a:endParaRPr lang="en-US" sz="2400" b="0" dirty="0">
              <a:solidFill>
                <a:srgbClr val="BABED8"/>
              </a:solidFill>
              <a:effectLst/>
              <a:latin typeface="Consolas" panose="020B0609020204030204" pitchFamily="49" charset="0"/>
            </a:endParaRPr>
          </a:p>
        </p:txBody>
      </p:sp>
      <p:sp>
        <p:nvSpPr>
          <p:cNvPr id="4" name="Rectangle 3">
            <a:extLst>
              <a:ext uri="{FF2B5EF4-FFF2-40B4-BE49-F238E27FC236}">
                <a16:creationId xmlns:a16="http://schemas.microsoft.com/office/drawing/2014/main" id="{94F235F9-C106-D9FD-2C92-7323622DAFD4}"/>
              </a:ext>
            </a:extLst>
          </p:cNvPr>
          <p:cNvSpPr/>
          <p:nvPr/>
        </p:nvSpPr>
        <p:spPr>
          <a:xfrm>
            <a:off x="1155306" y="1384551"/>
            <a:ext cx="3639978" cy="250845"/>
          </a:xfrm>
          <a:prstGeom prst="rect">
            <a:avLst/>
          </a:prstGeom>
          <a:noFill/>
          <a:ln w="2857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450FEF47-C237-F072-571F-FEB10989421C}"/>
              </a:ext>
            </a:extLst>
          </p:cNvPr>
          <p:cNvSpPr/>
          <p:nvPr/>
        </p:nvSpPr>
        <p:spPr>
          <a:xfrm>
            <a:off x="605957" y="3327660"/>
            <a:ext cx="3639978" cy="250845"/>
          </a:xfrm>
          <a:prstGeom prst="rect">
            <a:avLst/>
          </a:prstGeom>
          <a:noFill/>
          <a:ln w="2857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55619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extBox 33">
            <a:extLst>
              <a:ext uri="{FF2B5EF4-FFF2-40B4-BE49-F238E27FC236}">
                <a16:creationId xmlns:a16="http://schemas.microsoft.com/office/drawing/2014/main" id="{D8B89413-A466-4A46-B080-2A0F2354137A}"/>
              </a:ext>
            </a:extLst>
          </p:cNvPr>
          <p:cNvSpPr txBox="1"/>
          <p:nvPr/>
        </p:nvSpPr>
        <p:spPr>
          <a:xfrm>
            <a:off x="11482248" y="6224947"/>
            <a:ext cx="348173" cy="276999"/>
          </a:xfrm>
          <a:prstGeom prst="rect">
            <a:avLst/>
          </a:prstGeom>
          <a:noFill/>
        </p:spPr>
        <p:txBody>
          <a:bodyPr wrap="none" rtlCol="0">
            <a:spAutoFit/>
          </a:bodyPr>
          <a:lstStyle/>
          <a:p>
            <a:pPr algn="r"/>
            <a:fld id="{3D84D9FA-1F41-744C-B738-DD7336045975}" type="slidenum">
              <a:rPr lang="en-US" sz="1200" smtClean="0">
                <a:latin typeface="Core Sans M 35 Light" panose="020F0303030302020204" pitchFamily="34" charset="0"/>
              </a:rPr>
              <a:t>65</a:t>
            </a:fld>
            <a:endParaRPr lang="en-US" sz="1200">
              <a:latin typeface="Core Sans M 35 Light" panose="020F0303030302020204" pitchFamily="34" charset="0"/>
            </a:endParaRPr>
          </a:p>
        </p:txBody>
      </p:sp>
      <p:cxnSp>
        <p:nvCxnSpPr>
          <p:cNvPr id="35" name="Straight Connector 34">
            <a:extLst>
              <a:ext uri="{FF2B5EF4-FFF2-40B4-BE49-F238E27FC236}">
                <a16:creationId xmlns:a16="http://schemas.microsoft.com/office/drawing/2014/main" id="{A7ABFCCF-4F37-5D49-97D4-1C0B45AE6005}"/>
              </a:ext>
            </a:extLst>
          </p:cNvPr>
          <p:cNvCxnSpPr>
            <a:cxnSpLocks/>
          </p:cNvCxnSpPr>
          <p:nvPr/>
        </p:nvCxnSpPr>
        <p:spPr>
          <a:xfrm>
            <a:off x="11857528" y="321138"/>
            <a:ext cx="0" cy="361771"/>
          </a:xfrm>
          <a:prstGeom prst="line">
            <a:avLst/>
          </a:prstGeom>
          <a:ln w="12700">
            <a:solidFill>
              <a:srgbClr val="DC1E35"/>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F3BD5120-9210-6143-9F69-7DC8DEF4E083}"/>
              </a:ext>
            </a:extLst>
          </p:cNvPr>
          <p:cNvCxnSpPr>
            <a:cxnSpLocks/>
          </p:cNvCxnSpPr>
          <p:nvPr/>
        </p:nvCxnSpPr>
        <p:spPr>
          <a:xfrm>
            <a:off x="11857528" y="6175091"/>
            <a:ext cx="0" cy="361771"/>
          </a:xfrm>
          <a:prstGeom prst="line">
            <a:avLst/>
          </a:prstGeom>
          <a:ln w="12700">
            <a:solidFill>
              <a:srgbClr val="DC1E35"/>
            </a:solidFill>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669129D9-1016-334A-8732-4B49B4E4647F}"/>
              </a:ext>
            </a:extLst>
          </p:cNvPr>
          <p:cNvSpPr txBox="1"/>
          <p:nvPr/>
        </p:nvSpPr>
        <p:spPr>
          <a:xfrm>
            <a:off x="10328791" y="365568"/>
            <a:ext cx="1501630" cy="276999"/>
          </a:xfrm>
          <a:prstGeom prst="rect">
            <a:avLst/>
          </a:prstGeom>
          <a:noFill/>
        </p:spPr>
        <p:txBody>
          <a:bodyPr wrap="none" rtlCol="0">
            <a:spAutoFit/>
          </a:bodyPr>
          <a:lstStyle/>
          <a:p>
            <a:pPr algn="r"/>
            <a:r>
              <a:rPr lang="en-US" sz="1200" dirty="0">
                <a:solidFill>
                  <a:srgbClr val="DC1E35"/>
                </a:solidFill>
                <a:latin typeface="Core Sans M 55 Medium" panose="020F0603030302020204" pitchFamily="34" charset="0"/>
              </a:rPr>
              <a:t>React 19 </a:t>
            </a:r>
            <a:r>
              <a:rPr lang="en-US" sz="1200" dirty="0">
                <a:solidFill>
                  <a:srgbClr val="4A5267"/>
                </a:solidFill>
                <a:latin typeface="Core Sans M 35 Light" panose="020F0303030302020204" pitchFamily="34" charset="0"/>
              </a:rPr>
              <a:t>– Actions</a:t>
            </a:r>
          </a:p>
        </p:txBody>
      </p:sp>
      <p:cxnSp>
        <p:nvCxnSpPr>
          <p:cNvPr id="39" name="Straight Connector 38">
            <a:extLst>
              <a:ext uri="{FF2B5EF4-FFF2-40B4-BE49-F238E27FC236}">
                <a16:creationId xmlns:a16="http://schemas.microsoft.com/office/drawing/2014/main" id="{47A1194E-6020-524B-A700-6A1191C1771D}"/>
              </a:ext>
            </a:extLst>
          </p:cNvPr>
          <p:cNvCxnSpPr>
            <a:cxnSpLocks/>
          </p:cNvCxnSpPr>
          <p:nvPr/>
        </p:nvCxnSpPr>
        <p:spPr>
          <a:xfrm>
            <a:off x="351327" y="6178826"/>
            <a:ext cx="0" cy="361771"/>
          </a:xfrm>
          <a:prstGeom prst="line">
            <a:avLst/>
          </a:prstGeom>
          <a:ln w="12700">
            <a:solidFill>
              <a:srgbClr val="DC1E35"/>
            </a:solidFill>
          </a:ln>
        </p:spPr>
        <p:style>
          <a:lnRef idx="1">
            <a:schemeClr val="accent1"/>
          </a:lnRef>
          <a:fillRef idx="0">
            <a:schemeClr val="accent1"/>
          </a:fillRef>
          <a:effectRef idx="0">
            <a:schemeClr val="accent1"/>
          </a:effectRef>
          <a:fontRef idx="minor">
            <a:schemeClr val="tx1"/>
          </a:fontRef>
        </p:style>
      </p:cxnSp>
      <p:pic>
        <p:nvPicPr>
          <p:cNvPr id="43" name="Graphic 42">
            <a:extLst>
              <a:ext uri="{FF2B5EF4-FFF2-40B4-BE49-F238E27FC236}">
                <a16:creationId xmlns:a16="http://schemas.microsoft.com/office/drawing/2014/main" id="{F8282668-0591-0946-806F-4B6A27F56C73}"/>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322439" y="321138"/>
            <a:ext cx="1884326" cy="406202"/>
          </a:xfrm>
          <a:prstGeom prst="rect">
            <a:avLst/>
          </a:prstGeom>
        </p:spPr>
      </p:pic>
      <p:pic>
        <p:nvPicPr>
          <p:cNvPr id="44" name="Graphic 43">
            <a:extLst>
              <a:ext uri="{FF2B5EF4-FFF2-40B4-BE49-F238E27FC236}">
                <a16:creationId xmlns:a16="http://schemas.microsoft.com/office/drawing/2014/main" id="{3B0E865A-1CD1-1C4B-A488-ACAAD5B64CF8}"/>
              </a:ext>
            </a:extLst>
          </p:cNvPr>
          <p:cNvPicPr>
            <a:picLocks noChangeAspect="1"/>
          </p:cNvPicPr>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480395" y="6305029"/>
            <a:ext cx="1392353" cy="117996"/>
          </a:xfrm>
          <a:prstGeom prst="rect">
            <a:avLst/>
          </a:prstGeom>
        </p:spPr>
      </p:pic>
      <p:sp>
        <p:nvSpPr>
          <p:cNvPr id="3" name="TextBox 2">
            <a:extLst>
              <a:ext uri="{FF2B5EF4-FFF2-40B4-BE49-F238E27FC236}">
                <a16:creationId xmlns:a16="http://schemas.microsoft.com/office/drawing/2014/main" id="{141E6005-1F0E-0181-8CAD-4D45CE499724}"/>
              </a:ext>
            </a:extLst>
          </p:cNvPr>
          <p:cNvSpPr txBox="1"/>
          <p:nvPr/>
        </p:nvSpPr>
        <p:spPr>
          <a:xfrm>
            <a:off x="1519717" y="2494267"/>
            <a:ext cx="2733441" cy="461665"/>
          </a:xfrm>
          <a:prstGeom prst="rect">
            <a:avLst/>
          </a:prstGeom>
          <a:noFill/>
        </p:spPr>
        <p:txBody>
          <a:bodyPr wrap="none" rtlCol="0">
            <a:spAutoFit/>
          </a:bodyPr>
          <a:lstStyle/>
          <a:p>
            <a:r>
              <a:rPr lang="en-US" sz="2400" b="0" dirty="0" err="1">
                <a:solidFill>
                  <a:srgbClr val="82AAFF"/>
                </a:solidFill>
                <a:effectLst/>
                <a:latin typeface="Consolas" panose="020B0609020204030204" pitchFamily="49" charset="0"/>
              </a:rPr>
              <a:t>useTransition</a:t>
            </a:r>
            <a:r>
              <a:rPr lang="en-US" sz="2400" b="0" dirty="0">
                <a:solidFill>
                  <a:srgbClr val="82AAFF"/>
                </a:solidFill>
                <a:effectLst/>
                <a:latin typeface="Consolas" panose="020B0609020204030204" pitchFamily="49" charset="0"/>
              </a:rPr>
              <a:t>()</a:t>
            </a:r>
            <a:endParaRPr lang="en-US" sz="2400" dirty="0"/>
          </a:p>
        </p:txBody>
      </p:sp>
      <p:sp>
        <p:nvSpPr>
          <p:cNvPr id="4" name="TextBox 3">
            <a:extLst>
              <a:ext uri="{FF2B5EF4-FFF2-40B4-BE49-F238E27FC236}">
                <a16:creationId xmlns:a16="http://schemas.microsoft.com/office/drawing/2014/main" id="{9B523C92-EC9E-974E-A849-9D0C1EF11B03}"/>
              </a:ext>
            </a:extLst>
          </p:cNvPr>
          <p:cNvSpPr txBox="1"/>
          <p:nvPr/>
        </p:nvSpPr>
        <p:spPr>
          <a:xfrm>
            <a:off x="1487549" y="3329392"/>
            <a:ext cx="2903359" cy="461665"/>
          </a:xfrm>
          <a:prstGeom prst="rect">
            <a:avLst/>
          </a:prstGeom>
          <a:noFill/>
        </p:spPr>
        <p:txBody>
          <a:bodyPr wrap="none" rtlCol="0">
            <a:spAutoFit/>
          </a:bodyPr>
          <a:lstStyle/>
          <a:p>
            <a:r>
              <a:rPr lang="en-US" sz="2400" b="0" dirty="0" err="1">
                <a:solidFill>
                  <a:srgbClr val="82AAFF"/>
                </a:solidFill>
                <a:effectLst/>
                <a:latin typeface="Consolas" panose="020B0609020204030204" pitchFamily="49" charset="0"/>
              </a:rPr>
              <a:t>useActionState</a:t>
            </a:r>
            <a:r>
              <a:rPr lang="en-US" sz="2400" b="0" dirty="0">
                <a:solidFill>
                  <a:srgbClr val="82AAFF"/>
                </a:solidFill>
                <a:effectLst/>
                <a:latin typeface="Consolas" panose="020B0609020204030204" pitchFamily="49" charset="0"/>
              </a:rPr>
              <a:t>()</a:t>
            </a:r>
            <a:endParaRPr lang="en-US" sz="2400" dirty="0"/>
          </a:p>
        </p:txBody>
      </p:sp>
      <p:sp>
        <p:nvSpPr>
          <p:cNvPr id="5" name="TextBox 4">
            <a:extLst>
              <a:ext uri="{FF2B5EF4-FFF2-40B4-BE49-F238E27FC236}">
                <a16:creationId xmlns:a16="http://schemas.microsoft.com/office/drawing/2014/main" id="{C8762DD4-A3DB-582C-B2F0-2F9D8260C23D}"/>
              </a:ext>
            </a:extLst>
          </p:cNvPr>
          <p:cNvSpPr txBox="1"/>
          <p:nvPr/>
        </p:nvSpPr>
        <p:spPr>
          <a:xfrm>
            <a:off x="1487549" y="4126416"/>
            <a:ext cx="2733441" cy="461665"/>
          </a:xfrm>
          <a:prstGeom prst="rect">
            <a:avLst/>
          </a:prstGeom>
          <a:noFill/>
        </p:spPr>
        <p:txBody>
          <a:bodyPr wrap="none" rtlCol="0">
            <a:spAutoFit/>
          </a:bodyPr>
          <a:lstStyle/>
          <a:p>
            <a:r>
              <a:rPr lang="en-US" sz="2400" b="1" dirty="0" err="1">
                <a:solidFill>
                  <a:schemeClr val="tx1">
                    <a:lumMod val="75000"/>
                    <a:lumOff val="25000"/>
                  </a:schemeClr>
                </a:solidFill>
                <a:effectLst/>
                <a:latin typeface="Consolas" panose="020B0609020204030204" pitchFamily="49" charset="0"/>
              </a:rPr>
              <a:t>useOptimistic</a:t>
            </a:r>
            <a:r>
              <a:rPr lang="en-US" sz="2400" b="1" dirty="0">
                <a:solidFill>
                  <a:schemeClr val="tx1">
                    <a:lumMod val="75000"/>
                    <a:lumOff val="25000"/>
                  </a:schemeClr>
                </a:solidFill>
                <a:effectLst/>
                <a:latin typeface="Consolas" panose="020B0609020204030204" pitchFamily="49" charset="0"/>
              </a:rPr>
              <a:t>()</a:t>
            </a:r>
            <a:endParaRPr lang="en-US" sz="2400" b="1" dirty="0">
              <a:solidFill>
                <a:schemeClr val="tx1">
                  <a:lumMod val="75000"/>
                  <a:lumOff val="25000"/>
                </a:schemeClr>
              </a:solidFill>
            </a:endParaRPr>
          </a:p>
        </p:txBody>
      </p:sp>
      <p:cxnSp>
        <p:nvCxnSpPr>
          <p:cNvPr id="6" name="Straight Connector 5">
            <a:extLst>
              <a:ext uri="{FF2B5EF4-FFF2-40B4-BE49-F238E27FC236}">
                <a16:creationId xmlns:a16="http://schemas.microsoft.com/office/drawing/2014/main" id="{AB2E47B1-F775-AE07-CA44-A4729E6FE974}"/>
              </a:ext>
            </a:extLst>
          </p:cNvPr>
          <p:cNvCxnSpPr>
            <a:cxnSpLocks/>
          </p:cNvCxnSpPr>
          <p:nvPr/>
        </p:nvCxnSpPr>
        <p:spPr>
          <a:xfrm>
            <a:off x="5662050" y="960662"/>
            <a:ext cx="381208" cy="0"/>
          </a:xfrm>
          <a:prstGeom prst="line">
            <a:avLst/>
          </a:prstGeom>
          <a:ln w="22225">
            <a:solidFill>
              <a:srgbClr val="DC1E35"/>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83B8822C-7B7E-9D00-2028-A0D565AC47B7}"/>
              </a:ext>
            </a:extLst>
          </p:cNvPr>
          <p:cNvSpPr txBox="1"/>
          <p:nvPr/>
        </p:nvSpPr>
        <p:spPr>
          <a:xfrm>
            <a:off x="4893898" y="170296"/>
            <a:ext cx="1917513" cy="707886"/>
          </a:xfrm>
          <a:prstGeom prst="rect">
            <a:avLst/>
          </a:prstGeom>
          <a:noFill/>
        </p:spPr>
        <p:txBody>
          <a:bodyPr wrap="none" rtlCol="0">
            <a:spAutoFit/>
          </a:bodyPr>
          <a:lstStyle/>
          <a:p>
            <a:pPr algn="ctr"/>
            <a:r>
              <a:rPr lang="en-US" sz="4000" dirty="0">
                <a:solidFill>
                  <a:srgbClr val="DC1E35"/>
                </a:solidFill>
                <a:latin typeface="Core Sans M 35 Light" panose="020F0303030302020204" pitchFamily="34" charset="0"/>
              </a:rPr>
              <a:t>Actions</a:t>
            </a:r>
            <a:endParaRPr lang="en-US" sz="4000" dirty="0">
              <a:solidFill>
                <a:srgbClr val="4A5267"/>
              </a:solidFill>
              <a:latin typeface="Core Sans M 35 Light" panose="020F0303030302020204" pitchFamily="34" charset="0"/>
            </a:endParaRPr>
          </a:p>
        </p:txBody>
      </p:sp>
      <p:sp>
        <p:nvSpPr>
          <p:cNvPr id="9" name="TextBox 8">
            <a:extLst>
              <a:ext uri="{FF2B5EF4-FFF2-40B4-BE49-F238E27FC236}">
                <a16:creationId xmlns:a16="http://schemas.microsoft.com/office/drawing/2014/main" id="{78F5E3AC-2C53-23D4-31C1-9D5C53A18513}"/>
              </a:ext>
            </a:extLst>
          </p:cNvPr>
          <p:cNvSpPr txBox="1"/>
          <p:nvPr/>
        </p:nvSpPr>
        <p:spPr>
          <a:xfrm>
            <a:off x="6255972" y="3334559"/>
            <a:ext cx="2733441" cy="461665"/>
          </a:xfrm>
          <a:prstGeom prst="rect">
            <a:avLst/>
          </a:prstGeom>
          <a:noFill/>
        </p:spPr>
        <p:txBody>
          <a:bodyPr wrap="none" rtlCol="0">
            <a:spAutoFit/>
          </a:bodyPr>
          <a:lstStyle/>
          <a:p>
            <a:r>
              <a:rPr lang="en-US" sz="2400" b="0" dirty="0" err="1">
                <a:solidFill>
                  <a:srgbClr val="82AAFF"/>
                </a:solidFill>
                <a:effectLst/>
                <a:latin typeface="Consolas" panose="020B0609020204030204" pitchFamily="49" charset="0"/>
              </a:rPr>
              <a:t>useFormStatus</a:t>
            </a:r>
            <a:r>
              <a:rPr lang="en-US" sz="2400" b="0" dirty="0">
                <a:solidFill>
                  <a:srgbClr val="82AAFF"/>
                </a:solidFill>
                <a:effectLst/>
                <a:latin typeface="Consolas" panose="020B0609020204030204" pitchFamily="49" charset="0"/>
              </a:rPr>
              <a:t>()</a:t>
            </a:r>
            <a:endParaRPr lang="en-US" sz="2400" dirty="0"/>
          </a:p>
        </p:txBody>
      </p:sp>
      <p:sp>
        <p:nvSpPr>
          <p:cNvPr id="10" name="TextBox 9">
            <a:extLst>
              <a:ext uri="{FF2B5EF4-FFF2-40B4-BE49-F238E27FC236}">
                <a16:creationId xmlns:a16="http://schemas.microsoft.com/office/drawing/2014/main" id="{3B96AA3F-84DF-E23E-9982-114DF1DC4DDD}"/>
              </a:ext>
            </a:extLst>
          </p:cNvPr>
          <p:cNvSpPr txBox="1"/>
          <p:nvPr/>
        </p:nvSpPr>
        <p:spPr>
          <a:xfrm>
            <a:off x="6255972" y="2494266"/>
            <a:ext cx="3413114" cy="461665"/>
          </a:xfrm>
          <a:prstGeom prst="rect">
            <a:avLst/>
          </a:prstGeom>
          <a:noFill/>
        </p:spPr>
        <p:txBody>
          <a:bodyPr wrap="none" rtlCol="0">
            <a:spAutoFit/>
          </a:bodyPr>
          <a:lstStyle/>
          <a:p>
            <a:r>
              <a:rPr lang="en-US" sz="2400" b="0" dirty="0">
                <a:solidFill>
                  <a:srgbClr val="89DDFF"/>
                </a:solidFill>
                <a:effectLst/>
                <a:latin typeface="Consolas" panose="020B0609020204030204" pitchFamily="49" charset="0"/>
              </a:rPr>
              <a:t>&lt;</a:t>
            </a:r>
            <a:r>
              <a:rPr lang="en-US" sz="2400" b="0" dirty="0">
                <a:solidFill>
                  <a:srgbClr val="F07178"/>
                </a:solidFill>
                <a:effectLst/>
                <a:latin typeface="Consolas" panose="020B0609020204030204" pitchFamily="49" charset="0"/>
              </a:rPr>
              <a:t>form </a:t>
            </a:r>
            <a:r>
              <a:rPr lang="en-US" sz="2400" b="0" dirty="0">
                <a:solidFill>
                  <a:srgbClr val="C792EA"/>
                </a:solidFill>
                <a:effectLst/>
                <a:latin typeface="Consolas" panose="020B0609020204030204" pitchFamily="49" charset="0"/>
              </a:rPr>
              <a:t>action</a:t>
            </a:r>
            <a:r>
              <a:rPr lang="en-US" sz="2400" b="0" dirty="0">
                <a:solidFill>
                  <a:schemeClr val="accent2">
                    <a:lumMod val="40000"/>
                    <a:lumOff val="60000"/>
                  </a:schemeClr>
                </a:solidFill>
                <a:effectLst/>
                <a:latin typeface="Consolas" panose="020B0609020204030204" pitchFamily="49" charset="0"/>
              </a:rPr>
              <a:t>=</a:t>
            </a:r>
            <a:r>
              <a:rPr lang="en-US" sz="2400" b="0" dirty="0">
                <a:solidFill>
                  <a:schemeClr val="bg1">
                    <a:lumMod val="65000"/>
                  </a:schemeClr>
                </a:solidFill>
                <a:effectLst/>
                <a:latin typeface="Consolas" panose="020B0609020204030204" pitchFamily="49" charset="0"/>
              </a:rPr>
              <a:t>{...}</a:t>
            </a:r>
            <a:r>
              <a:rPr lang="en-US" sz="2400" b="0" dirty="0">
                <a:solidFill>
                  <a:schemeClr val="accent2">
                    <a:lumMod val="40000"/>
                    <a:lumOff val="60000"/>
                  </a:schemeClr>
                </a:solidFill>
                <a:effectLst/>
                <a:latin typeface="Consolas" panose="020B0609020204030204" pitchFamily="49" charset="0"/>
              </a:rPr>
              <a:t>&gt;</a:t>
            </a:r>
          </a:p>
        </p:txBody>
      </p:sp>
    </p:spTree>
    <p:extLst>
      <p:ext uri="{BB962C8B-B14F-4D97-AF65-F5344CB8AC3E}">
        <p14:creationId xmlns:p14="http://schemas.microsoft.com/office/powerpoint/2010/main" val="30210559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extBox 33">
            <a:extLst>
              <a:ext uri="{FF2B5EF4-FFF2-40B4-BE49-F238E27FC236}">
                <a16:creationId xmlns:a16="http://schemas.microsoft.com/office/drawing/2014/main" id="{D8B89413-A466-4A46-B080-2A0F2354137A}"/>
              </a:ext>
            </a:extLst>
          </p:cNvPr>
          <p:cNvSpPr txBox="1"/>
          <p:nvPr/>
        </p:nvSpPr>
        <p:spPr>
          <a:xfrm>
            <a:off x="11482248" y="6224947"/>
            <a:ext cx="348173" cy="276999"/>
          </a:xfrm>
          <a:prstGeom prst="rect">
            <a:avLst/>
          </a:prstGeom>
          <a:noFill/>
        </p:spPr>
        <p:txBody>
          <a:bodyPr wrap="none" rtlCol="0">
            <a:spAutoFit/>
          </a:bodyPr>
          <a:lstStyle/>
          <a:p>
            <a:pPr algn="r"/>
            <a:fld id="{3D84D9FA-1F41-744C-B738-DD7336045975}" type="slidenum">
              <a:rPr lang="en-US" sz="1200" smtClean="0">
                <a:latin typeface="Core Sans M 35 Light" panose="020F0303030302020204" pitchFamily="34" charset="0"/>
              </a:rPr>
              <a:t>66</a:t>
            </a:fld>
            <a:endParaRPr lang="en-US" sz="1200">
              <a:latin typeface="Core Sans M 35 Light" panose="020F0303030302020204" pitchFamily="34" charset="0"/>
            </a:endParaRPr>
          </a:p>
        </p:txBody>
      </p:sp>
      <p:cxnSp>
        <p:nvCxnSpPr>
          <p:cNvPr id="35" name="Straight Connector 34">
            <a:extLst>
              <a:ext uri="{FF2B5EF4-FFF2-40B4-BE49-F238E27FC236}">
                <a16:creationId xmlns:a16="http://schemas.microsoft.com/office/drawing/2014/main" id="{A7ABFCCF-4F37-5D49-97D4-1C0B45AE6005}"/>
              </a:ext>
            </a:extLst>
          </p:cNvPr>
          <p:cNvCxnSpPr>
            <a:cxnSpLocks/>
          </p:cNvCxnSpPr>
          <p:nvPr/>
        </p:nvCxnSpPr>
        <p:spPr>
          <a:xfrm>
            <a:off x="11857528" y="321138"/>
            <a:ext cx="0" cy="361771"/>
          </a:xfrm>
          <a:prstGeom prst="line">
            <a:avLst/>
          </a:prstGeom>
          <a:ln w="12700">
            <a:solidFill>
              <a:srgbClr val="DC1E35"/>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F3BD5120-9210-6143-9F69-7DC8DEF4E083}"/>
              </a:ext>
            </a:extLst>
          </p:cNvPr>
          <p:cNvCxnSpPr>
            <a:cxnSpLocks/>
          </p:cNvCxnSpPr>
          <p:nvPr/>
        </p:nvCxnSpPr>
        <p:spPr>
          <a:xfrm>
            <a:off x="11857528" y="6175091"/>
            <a:ext cx="0" cy="361771"/>
          </a:xfrm>
          <a:prstGeom prst="line">
            <a:avLst/>
          </a:prstGeom>
          <a:ln w="12700">
            <a:solidFill>
              <a:srgbClr val="DC1E35"/>
            </a:solidFill>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669129D9-1016-334A-8732-4B49B4E4647F}"/>
              </a:ext>
            </a:extLst>
          </p:cNvPr>
          <p:cNvSpPr txBox="1"/>
          <p:nvPr/>
        </p:nvSpPr>
        <p:spPr>
          <a:xfrm>
            <a:off x="10328791" y="365568"/>
            <a:ext cx="1501630" cy="276999"/>
          </a:xfrm>
          <a:prstGeom prst="rect">
            <a:avLst/>
          </a:prstGeom>
          <a:noFill/>
        </p:spPr>
        <p:txBody>
          <a:bodyPr wrap="none" rtlCol="0">
            <a:spAutoFit/>
          </a:bodyPr>
          <a:lstStyle/>
          <a:p>
            <a:pPr algn="r"/>
            <a:r>
              <a:rPr lang="en-US" sz="1200" dirty="0">
                <a:solidFill>
                  <a:srgbClr val="DC1E35"/>
                </a:solidFill>
                <a:latin typeface="Core Sans M 55 Medium" panose="020F0603030302020204" pitchFamily="34" charset="0"/>
              </a:rPr>
              <a:t>React 19 </a:t>
            </a:r>
            <a:r>
              <a:rPr lang="en-US" sz="1200" dirty="0">
                <a:solidFill>
                  <a:srgbClr val="4A5267"/>
                </a:solidFill>
                <a:latin typeface="Core Sans M 35 Light" panose="020F0303030302020204" pitchFamily="34" charset="0"/>
              </a:rPr>
              <a:t>– Actions</a:t>
            </a:r>
          </a:p>
        </p:txBody>
      </p:sp>
      <p:cxnSp>
        <p:nvCxnSpPr>
          <p:cNvPr id="39" name="Straight Connector 38">
            <a:extLst>
              <a:ext uri="{FF2B5EF4-FFF2-40B4-BE49-F238E27FC236}">
                <a16:creationId xmlns:a16="http://schemas.microsoft.com/office/drawing/2014/main" id="{47A1194E-6020-524B-A700-6A1191C1771D}"/>
              </a:ext>
            </a:extLst>
          </p:cNvPr>
          <p:cNvCxnSpPr>
            <a:cxnSpLocks/>
          </p:cNvCxnSpPr>
          <p:nvPr/>
        </p:nvCxnSpPr>
        <p:spPr>
          <a:xfrm>
            <a:off x="351327" y="6178826"/>
            <a:ext cx="0" cy="361771"/>
          </a:xfrm>
          <a:prstGeom prst="line">
            <a:avLst/>
          </a:prstGeom>
          <a:ln w="12700">
            <a:solidFill>
              <a:srgbClr val="DC1E35"/>
            </a:solidFill>
          </a:ln>
        </p:spPr>
        <p:style>
          <a:lnRef idx="1">
            <a:schemeClr val="accent1"/>
          </a:lnRef>
          <a:fillRef idx="0">
            <a:schemeClr val="accent1"/>
          </a:fillRef>
          <a:effectRef idx="0">
            <a:schemeClr val="accent1"/>
          </a:effectRef>
          <a:fontRef idx="minor">
            <a:schemeClr val="tx1"/>
          </a:fontRef>
        </p:style>
      </p:cxnSp>
      <p:pic>
        <p:nvPicPr>
          <p:cNvPr id="43" name="Graphic 42">
            <a:extLst>
              <a:ext uri="{FF2B5EF4-FFF2-40B4-BE49-F238E27FC236}">
                <a16:creationId xmlns:a16="http://schemas.microsoft.com/office/drawing/2014/main" id="{F8282668-0591-0946-806F-4B6A27F56C73}"/>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322439" y="321138"/>
            <a:ext cx="1884326" cy="406202"/>
          </a:xfrm>
          <a:prstGeom prst="rect">
            <a:avLst/>
          </a:prstGeom>
        </p:spPr>
      </p:pic>
      <p:pic>
        <p:nvPicPr>
          <p:cNvPr id="44" name="Graphic 43">
            <a:extLst>
              <a:ext uri="{FF2B5EF4-FFF2-40B4-BE49-F238E27FC236}">
                <a16:creationId xmlns:a16="http://schemas.microsoft.com/office/drawing/2014/main" id="{3B0E865A-1CD1-1C4B-A488-ACAAD5B64CF8}"/>
              </a:ext>
            </a:extLst>
          </p:cNvPr>
          <p:cNvPicPr>
            <a:picLocks noChangeAspect="1"/>
          </p:cNvPicPr>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480395" y="6305029"/>
            <a:ext cx="1392353" cy="117996"/>
          </a:xfrm>
          <a:prstGeom prst="rect">
            <a:avLst/>
          </a:prstGeom>
        </p:spPr>
      </p:pic>
      <p:cxnSp>
        <p:nvCxnSpPr>
          <p:cNvPr id="6" name="Straight Connector 5">
            <a:extLst>
              <a:ext uri="{FF2B5EF4-FFF2-40B4-BE49-F238E27FC236}">
                <a16:creationId xmlns:a16="http://schemas.microsoft.com/office/drawing/2014/main" id="{AB2E47B1-F775-AE07-CA44-A4729E6FE974}"/>
              </a:ext>
            </a:extLst>
          </p:cNvPr>
          <p:cNvCxnSpPr>
            <a:cxnSpLocks/>
          </p:cNvCxnSpPr>
          <p:nvPr/>
        </p:nvCxnSpPr>
        <p:spPr>
          <a:xfrm>
            <a:off x="5714792" y="1160687"/>
            <a:ext cx="381208" cy="0"/>
          </a:xfrm>
          <a:prstGeom prst="line">
            <a:avLst/>
          </a:prstGeom>
          <a:ln w="22225">
            <a:solidFill>
              <a:srgbClr val="DC1E35"/>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83B8822C-7B7E-9D00-2028-A0D565AC47B7}"/>
              </a:ext>
            </a:extLst>
          </p:cNvPr>
          <p:cNvSpPr txBox="1"/>
          <p:nvPr/>
        </p:nvSpPr>
        <p:spPr>
          <a:xfrm>
            <a:off x="4972657" y="373397"/>
            <a:ext cx="1917513" cy="707886"/>
          </a:xfrm>
          <a:prstGeom prst="rect">
            <a:avLst/>
          </a:prstGeom>
          <a:noFill/>
        </p:spPr>
        <p:txBody>
          <a:bodyPr wrap="none" rtlCol="0">
            <a:spAutoFit/>
          </a:bodyPr>
          <a:lstStyle/>
          <a:p>
            <a:pPr algn="ctr"/>
            <a:r>
              <a:rPr lang="en-US" sz="4000" dirty="0">
                <a:solidFill>
                  <a:srgbClr val="DC1E35"/>
                </a:solidFill>
                <a:latin typeface="Core Sans M 35 Light" panose="020F0303030302020204" pitchFamily="34" charset="0"/>
              </a:rPr>
              <a:t>Actions</a:t>
            </a:r>
            <a:endParaRPr lang="en-US" sz="4000" dirty="0">
              <a:solidFill>
                <a:srgbClr val="4A5267"/>
              </a:solidFill>
              <a:latin typeface="Core Sans M 35 Light" panose="020F0303030302020204" pitchFamily="34" charset="0"/>
            </a:endParaRPr>
          </a:p>
        </p:txBody>
      </p:sp>
      <p:sp>
        <p:nvSpPr>
          <p:cNvPr id="30" name="TextBox 29">
            <a:extLst>
              <a:ext uri="{FF2B5EF4-FFF2-40B4-BE49-F238E27FC236}">
                <a16:creationId xmlns:a16="http://schemas.microsoft.com/office/drawing/2014/main" id="{36872890-FA76-F9FC-9B1C-529DFBA68821}"/>
              </a:ext>
            </a:extLst>
          </p:cNvPr>
          <p:cNvSpPr txBox="1"/>
          <p:nvPr/>
        </p:nvSpPr>
        <p:spPr>
          <a:xfrm>
            <a:off x="476339" y="1800396"/>
            <a:ext cx="7315186" cy="2554545"/>
          </a:xfrm>
          <a:prstGeom prst="rect">
            <a:avLst/>
          </a:prstGeom>
          <a:solidFill>
            <a:schemeClr val="accent6">
              <a:lumMod val="50000"/>
            </a:schemeClr>
          </a:solidFill>
          <a:ln w="38100">
            <a:solidFill>
              <a:srgbClr val="3B5998"/>
            </a:solidFill>
          </a:ln>
        </p:spPr>
        <p:txBody>
          <a:bodyPr wrap="square">
            <a:spAutoFit/>
          </a:bodyPr>
          <a:lstStyle/>
          <a:p>
            <a:r>
              <a:rPr lang="en-US" sz="1600" i="1" dirty="0">
                <a:solidFill>
                  <a:srgbClr val="464B5D"/>
                </a:solidFill>
                <a:latin typeface="Consolas" panose="020B0609020204030204" pitchFamily="49" charset="0"/>
              </a:rPr>
              <a:t>//Resulting optimistic state, dispatching function</a:t>
            </a:r>
            <a:br>
              <a:rPr lang="en-US" sz="1600" b="0" dirty="0">
                <a:solidFill>
                  <a:srgbClr val="C792EA"/>
                </a:solidFill>
                <a:effectLst/>
                <a:latin typeface="Consolas" panose="020B0609020204030204" pitchFamily="49" charset="0"/>
              </a:rPr>
            </a:br>
            <a:r>
              <a:rPr lang="en-US" sz="1600" b="0" dirty="0">
                <a:solidFill>
                  <a:srgbClr val="C792EA"/>
                </a:solidFill>
                <a:effectLst/>
                <a:latin typeface="Consolas" panose="020B0609020204030204" pitchFamily="49" charset="0"/>
              </a:rPr>
              <a:t>const</a:t>
            </a:r>
            <a:r>
              <a:rPr lang="en-US" sz="1600" b="0" dirty="0">
                <a:solidFill>
                  <a:srgbClr val="F07178"/>
                </a:solidFill>
                <a:effectLst/>
                <a:latin typeface="Consolas" panose="020B0609020204030204" pitchFamily="49" charset="0"/>
              </a:rPr>
              <a:t> </a:t>
            </a:r>
            <a:r>
              <a:rPr lang="en-US" sz="1600" b="0" dirty="0">
                <a:solidFill>
                  <a:srgbClr val="89DDFF"/>
                </a:solidFill>
                <a:effectLst/>
                <a:latin typeface="Consolas" panose="020B0609020204030204" pitchFamily="49" charset="0"/>
              </a:rPr>
              <a:t>[</a:t>
            </a:r>
            <a:r>
              <a:rPr lang="en-US" sz="1600" b="0" dirty="0" err="1">
                <a:solidFill>
                  <a:srgbClr val="BABED8"/>
                </a:solidFill>
                <a:effectLst/>
                <a:latin typeface="Consolas" panose="020B0609020204030204" pitchFamily="49" charset="0"/>
              </a:rPr>
              <a:t>optimisticState</a:t>
            </a:r>
            <a:r>
              <a:rPr lang="en-US" sz="1600" b="0" dirty="0">
                <a:solidFill>
                  <a:srgbClr val="89DDFF"/>
                </a:solidFill>
                <a:effectLst/>
                <a:latin typeface="Consolas" panose="020B0609020204030204" pitchFamily="49" charset="0"/>
              </a:rPr>
              <a:t>,</a:t>
            </a:r>
            <a:r>
              <a:rPr lang="en-US" sz="1600" b="0" dirty="0">
                <a:solidFill>
                  <a:srgbClr val="F07178"/>
                </a:solidFill>
                <a:effectLst/>
                <a:latin typeface="Consolas" panose="020B0609020204030204" pitchFamily="49" charset="0"/>
              </a:rPr>
              <a:t> </a:t>
            </a:r>
            <a:r>
              <a:rPr lang="en-US" sz="1600" b="0" dirty="0" err="1">
                <a:solidFill>
                  <a:srgbClr val="BABED8"/>
                </a:solidFill>
                <a:effectLst/>
                <a:latin typeface="Consolas" panose="020B0609020204030204" pitchFamily="49" charset="0"/>
              </a:rPr>
              <a:t>optimisticAction</a:t>
            </a:r>
            <a:r>
              <a:rPr lang="en-US" sz="1600" b="0" dirty="0">
                <a:solidFill>
                  <a:srgbClr val="89DDFF"/>
                </a:solidFill>
                <a:effectLst/>
                <a:latin typeface="Consolas" panose="020B0609020204030204" pitchFamily="49" charset="0"/>
              </a:rPr>
              <a:t>]</a:t>
            </a:r>
            <a:r>
              <a:rPr lang="en-US" sz="1600" b="0" dirty="0">
                <a:solidFill>
                  <a:srgbClr val="F07178"/>
                </a:solidFill>
                <a:effectLst/>
                <a:latin typeface="Consolas" panose="020B0609020204030204" pitchFamily="49" charset="0"/>
              </a:rPr>
              <a:t> </a:t>
            </a:r>
            <a:r>
              <a:rPr lang="en-US" sz="1600" b="0" dirty="0">
                <a:solidFill>
                  <a:srgbClr val="89DDFF"/>
                </a:solidFill>
                <a:effectLst/>
                <a:latin typeface="Consolas" panose="020B0609020204030204" pitchFamily="49" charset="0"/>
              </a:rPr>
              <a:t>=</a:t>
            </a:r>
            <a:r>
              <a:rPr lang="en-US" sz="1600" b="0" dirty="0">
                <a:solidFill>
                  <a:srgbClr val="F07178"/>
                </a:solidFill>
                <a:effectLst/>
                <a:latin typeface="Consolas" panose="020B0609020204030204" pitchFamily="49" charset="0"/>
              </a:rPr>
              <a:t> </a:t>
            </a:r>
            <a:r>
              <a:rPr lang="en-US" sz="1600" b="0" dirty="0" err="1">
                <a:solidFill>
                  <a:srgbClr val="82AAFF"/>
                </a:solidFill>
                <a:effectLst/>
                <a:latin typeface="Consolas" panose="020B0609020204030204" pitchFamily="49" charset="0"/>
              </a:rPr>
              <a:t>useOptimistic</a:t>
            </a:r>
            <a:r>
              <a:rPr lang="en-US" sz="1600" b="0" dirty="0">
                <a:solidFill>
                  <a:srgbClr val="F07178"/>
                </a:solidFill>
                <a:effectLst/>
                <a:latin typeface="Consolas" panose="020B0609020204030204" pitchFamily="49" charset="0"/>
              </a:rPr>
              <a:t>(</a:t>
            </a:r>
            <a:endParaRPr lang="en-US" sz="1600" b="0" dirty="0">
              <a:solidFill>
                <a:srgbClr val="BABED8"/>
              </a:solidFill>
              <a:effectLst/>
              <a:latin typeface="Consolas" panose="020B0609020204030204" pitchFamily="49" charset="0"/>
            </a:endParaRPr>
          </a:p>
          <a:p>
            <a:r>
              <a:rPr lang="en-US" sz="1600" b="0" dirty="0">
                <a:solidFill>
                  <a:srgbClr val="F07178"/>
                </a:solidFill>
                <a:effectLst/>
                <a:latin typeface="Consolas" panose="020B0609020204030204" pitchFamily="49" charset="0"/>
              </a:rPr>
              <a:t>        </a:t>
            </a:r>
            <a:r>
              <a:rPr lang="en-US" sz="1600" b="0" i="1" dirty="0">
                <a:solidFill>
                  <a:srgbClr val="464B5D"/>
                </a:solidFill>
                <a:effectLst/>
                <a:latin typeface="Consolas" panose="020B0609020204030204" pitchFamily="49" charset="0"/>
              </a:rPr>
              <a:t>//Component State</a:t>
            </a:r>
            <a:endParaRPr lang="en-US" sz="1600" b="0" dirty="0">
              <a:solidFill>
                <a:srgbClr val="F07178"/>
              </a:solidFill>
              <a:effectLst/>
              <a:latin typeface="Consolas" panose="020B0609020204030204" pitchFamily="49" charset="0"/>
            </a:endParaRPr>
          </a:p>
          <a:p>
            <a:r>
              <a:rPr lang="en-US" sz="1600" dirty="0">
                <a:solidFill>
                  <a:srgbClr val="F07178"/>
                </a:solidFill>
                <a:latin typeface="Consolas" panose="020B0609020204030204" pitchFamily="49" charset="0"/>
              </a:rPr>
              <a:t>	</a:t>
            </a:r>
            <a:r>
              <a:rPr lang="en-US" sz="1600" b="0" dirty="0">
                <a:solidFill>
                  <a:srgbClr val="BABED8"/>
                </a:solidFill>
                <a:effectLst/>
                <a:latin typeface="Consolas" panose="020B0609020204030204" pitchFamily="49" charset="0"/>
              </a:rPr>
              <a:t>state</a:t>
            </a:r>
            <a:r>
              <a:rPr lang="en-US" sz="1600" b="0" dirty="0">
                <a:solidFill>
                  <a:srgbClr val="89DDFF"/>
                </a:solidFill>
                <a:effectLst/>
                <a:latin typeface="Consolas" panose="020B0609020204030204" pitchFamily="49" charset="0"/>
              </a:rPr>
              <a:t>, </a:t>
            </a:r>
            <a:endParaRPr lang="en-US" sz="1600" b="0" dirty="0">
              <a:solidFill>
                <a:srgbClr val="BABED8"/>
              </a:solidFill>
              <a:effectLst/>
              <a:latin typeface="Consolas" panose="020B0609020204030204" pitchFamily="49" charset="0"/>
            </a:endParaRPr>
          </a:p>
          <a:p>
            <a:r>
              <a:rPr lang="en-US" sz="1600" b="0" dirty="0">
                <a:solidFill>
                  <a:srgbClr val="89DDFF"/>
                </a:solidFill>
                <a:effectLst/>
                <a:latin typeface="Consolas" panose="020B0609020204030204" pitchFamily="49" charset="0"/>
              </a:rPr>
              <a:t>        </a:t>
            </a:r>
            <a:r>
              <a:rPr lang="en-US" sz="1600" b="0" i="1" dirty="0">
                <a:solidFill>
                  <a:srgbClr val="464B5D"/>
                </a:solidFill>
                <a:effectLst/>
                <a:latin typeface="Consolas" panose="020B0609020204030204" pitchFamily="49" charset="0"/>
              </a:rPr>
              <a:t>//Update Function</a:t>
            </a:r>
            <a:endParaRPr lang="en-US" sz="1600" b="0" dirty="0">
              <a:solidFill>
                <a:srgbClr val="BABED8"/>
              </a:solidFill>
              <a:effectLst/>
              <a:latin typeface="Consolas" panose="020B0609020204030204" pitchFamily="49" charset="0"/>
            </a:endParaRPr>
          </a:p>
          <a:p>
            <a:r>
              <a:rPr lang="en-US" sz="1600" b="0" dirty="0">
                <a:solidFill>
                  <a:srgbClr val="F07178"/>
                </a:solidFill>
                <a:effectLst/>
                <a:latin typeface="Consolas" panose="020B0609020204030204" pitchFamily="49" charset="0"/>
              </a:rPr>
              <a:t>        </a:t>
            </a:r>
            <a:r>
              <a:rPr lang="en-US" sz="1600" b="0" dirty="0">
                <a:solidFill>
                  <a:srgbClr val="89DDFF"/>
                </a:solidFill>
                <a:effectLst/>
                <a:latin typeface="Consolas" panose="020B0609020204030204" pitchFamily="49" charset="0"/>
              </a:rPr>
              <a:t>(</a:t>
            </a:r>
            <a:r>
              <a:rPr lang="en-US" sz="1600" b="0" i="1" dirty="0" err="1">
                <a:solidFill>
                  <a:srgbClr val="BABED8"/>
                </a:solidFill>
                <a:effectLst/>
                <a:latin typeface="Consolas" panose="020B0609020204030204" pitchFamily="49" charset="0"/>
              </a:rPr>
              <a:t>currentState</a:t>
            </a:r>
            <a:r>
              <a:rPr lang="en-US" sz="1600" b="0" dirty="0">
                <a:solidFill>
                  <a:srgbClr val="89DDFF"/>
                </a:solidFill>
                <a:effectLst/>
                <a:latin typeface="Consolas" panose="020B0609020204030204" pitchFamily="49" charset="0"/>
              </a:rPr>
              <a:t>,</a:t>
            </a:r>
            <a:r>
              <a:rPr lang="en-US" sz="1600" b="0" dirty="0">
                <a:solidFill>
                  <a:srgbClr val="F07178"/>
                </a:solidFill>
                <a:effectLst/>
                <a:latin typeface="Consolas" panose="020B0609020204030204" pitchFamily="49" charset="0"/>
              </a:rPr>
              <a:t> </a:t>
            </a:r>
            <a:r>
              <a:rPr lang="en-US" sz="1600" b="0" i="1" dirty="0" err="1">
                <a:solidFill>
                  <a:srgbClr val="BABED8"/>
                </a:solidFill>
                <a:effectLst/>
                <a:latin typeface="Consolas" panose="020B0609020204030204" pitchFamily="49" charset="0"/>
              </a:rPr>
              <a:t>optimisticValue</a:t>
            </a:r>
            <a:r>
              <a:rPr lang="en-US" sz="1600" b="0" dirty="0">
                <a:solidFill>
                  <a:srgbClr val="89DDFF"/>
                </a:solidFill>
                <a:effectLst/>
                <a:latin typeface="Consolas" panose="020B0609020204030204" pitchFamily="49" charset="0"/>
              </a:rPr>
              <a:t>)</a:t>
            </a:r>
            <a:r>
              <a:rPr lang="en-US" sz="1600" b="0" dirty="0">
                <a:solidFill>
                  <a:srgbClr val="F07178"/>
                </a:solidFill>
                <a:effectLst/>
                <a:latin typeface="Consolas" panose="020B0609020204030204" pitchFamily="49" charset="0"/>
              </a:rPr>
              <a:t> </a:t>
            </a:r>
            <a:r>
              <a:rPr lang="en-US" sz="1600" b="0" dirty="0">
                <a:solidFill>
                  <a:srgbClr val="C792EA"/>
                </a:solidFill>
                <a:effectLst/>
                <a:latin typeface="Consolas" panose="020B0609020204030204" pitchFamily="49" charset="0"/>
              </a:rPr>
              <a:t>=&gt;</a:t>
            </a:r>
            <a:r>
              <a:rPr lang="en-US" sz="1600" b="0" dirty="0">
                <a:solidFill>
                  <a:srgbClr val="F07178"/>
                </a:solidFill>
                <a:effectLst/>
                <a:latin typeface="Consolas" panose="020B0609020204030204" pitchFamily="49" charset="0"/>
              </a:rPr>
              <a:t> </a:t>
            </a:r>
            <a:r>
              <a:rPr lang="en-US" sz="1600" b="0" dirty="0">
                <a:solidFill>
                  <a:srgbClr val="89DDFF"/>
                </a:solidFill>
                <a:effectLst/>
                <a:latin typeface="Consolas" panose="020B0609020204030204" pitchFamily="49" charset="0"/>
              </a:rPr>
              <a:t>{</a:t>
            </a:r>
            <a:endParaRPr lang="en-US" sz="1600" b="0" dirty="0">
              <a:solidFill>
                <a:srgbClr val="BABED8"/>
              </a:solidFill>
              <a:effectLst/>
              <a:latin typeface="Consolas" panose="020B0609020204030204" pitchFamily="49" charset="0"/>
            </a:endParaRPr>
          </a:p>
          <a:p>
            <a:r>
              <a:rPr lang="en-US" sz="1600" b="0" dirty="0">
                <a:solidFill>
                  <a:srgbClr val="89DDFF"/>
                </a:solidFill>
                <a:effectLst/>
                <a:latin typeface="Consolas" panose="020B0609020204030204" pitchFamily="49" charset="0"/>
              </a:rPr>
              <a:t>            </a:t>
            </a:r>
            <a:r>
              <a:rPr lang="en-US" sz="1600" b="0" i="1" dirty="0">
                <a:solidFill>
                  <a:srgbClr val="464B5D"/>
                </a:solidFill>
                <a:effectLst/>
                <a:latin typeface="Consolas" panose="020B0609020204030204" pitchFamily="49" charset="0"/>
              </a:rPr>
              <a:t>//return merged current state and </a:t>
            </a:r>
            <a:r>
              <a:rPr lang="en-US" sz="1600" b="0" i="1" dirty="0" err="1">
                <a:solidFill>
                  <a:srgbClr val="464B5D"/>
                </a:solidFill>
                <a:effectLst/>
                <a:latin typeface="Consolas" panose="020B0609020204030204" pitchFamily="49" charset="0"/>
              </a:rPr>
              <a:t>optimisticValue</a:t>
            </a:r>
            <a:endParaRPr lang="en-US" sz="1600" b="0" dirty="0">
              <a:solidFill>
                <a:srgbClr val="BABED8"/>
              </a:solidFill>
              <a:effectLst/>
              <a:latin typeface="Consolas" panose="020B0609020204030204" pitchFamily="49" charset="0"/>
            </a:endParaRPr>
          </a:p>
          <a:p>
            <a:r>
              <a:rPr lang="en-US" sz="1600" b="0" dirty="0">
                <a:solidFill>
                  <a:srgbClr val="F07178"/>
                </a:solidFill>
                <a:effectLst/>
                <a:latin typeface="Consolas" panose="020B0609020204030204" pitchFamily="49" charset="0"/>
              </a:rPr>
              <a:t>        </a:t>
            </a:r>
            <a:r>
              <a:rPr lang="en-US" sz="1600" b="0" dirty="0">
                <a:solidFill>
                  <a:srgbClr val="89DDFF"/>
                </a:solidFill>
                <a:effectLst/>
                <a:latin typeface="Consolas" panose="020B0609020204030204" pitchFamily="49" charset="0"/>
              </a:rPr>
              <a:t>}</a:t>
            </a:r>
            <a:endParaRPr lang="en-US" sz="1600" b="0" dirty="0">
              <a:solidFill>
                <a:srgbClr val="BABED8"/>
              </a:solidFill>
              <a:effectLst/>
              <a:latin typeface="Consolas" panose="020B0609020204030204" pitchFamily="49" charset="0"/>
            </a:endParaRPr>
          </a:p>
          <a:p>
            <a:r>
              <a:rPr lang="en-US" sz="1600" b="0" dirty="0">
                <a:solidFill>
                  <a:srgbClr val="F07178"/>
                </a:solidFill>
                <a:effectLst/>
                <a:latin typeface="Consolas" panose="020B0609020204030204" pitchFamily="49" charset="0"/>
              </a:rPr>
              <a:t>    )</a:t>
            </a:r>
            <a:r>
              <a:rPr lang="en-US" sz="1600" b="0" dirty="0">
                <a:solidFill>
                  <a:srgbClr val="89DDFF"/>
                </a:solidFill>
                <a:effectLst/>
                <a:latin typeface="Consolas" panose="020B0609020204030204" pitchFamily="49" charset="0"/>
              </a:rPr>
              <a:t>;</a:t>
            </a:r>
            <a:endParaRPr lang="en-US" sz="1600" b="0" dirty="0">
              <a:solidFill>
                <a:srgbClr val="BABED8"/>
              </a:solidFill>
              <a:effectLst/>
              <a:latin typeface="Consolas" panose="020B0609020204030204" pitchFamily="49" charset="0"/>
            </a:endParaRPr>
          </a:p>
          <a:p>
            <a:endParaRPr lang="en-US" sz="1600" b="0" dirty="0">
              <a:solidFill>
                <a:srgbClr val="BABED8"/>
              </a:solidFill>
              <a:effectLst/>
              <a:latin typeface="Consolas" panose="020B0609020204030204" pitchFamily="49" charset="0"/>
            </a:endParaRPr>
          </a:p>
        </p:txBody>
      </p:sp>
      <p:sp>
        <p:nvSpPr>
          <p:cNvPr id="33" name="TextBox 32">
            <a:extLst>
              <a:ext uri="{FF2B5EF4-FFF2-40B4-BE49-F238E27FC236}">
                <a16:creationId xmlns:a16="http://schemas.microsoft.com/office/drawing/2014/main" id="{FE16485D-61C3-3226-0A2D-9CC2C5E93450}"/>
              </a:ext>
            </a:extLst>
          </p:cNvPr>
          <p:cNvSpPr txBox="1"/>
          <p:nvPr/>
        </p:nvSpPr>
        <p:spPr>
          <a:xfrm>
            <a:off x="449832" y="1178980"/>
            <a:ext cx="2733441" cy="461665"/>
          </a:xfrm>
          <a:prstGeom prst="rect">
            <a:avLst/>
          </a:prstGeom>
          <a:noFill/>
        </p:spPr>
        <p:txBody>
          <a:bodyPr wrap="none" rtlCol="0">
            <a:spAutoFit/>
          </a:bodyPr>
          <a:lstStyle/>
          <a:p>
            <a:r>
              <a:rPr lang="en-US" sz="2400" b="0" dirty="0" err="1">
                <a:solidFill>
                  <a:srgbClr val="82AAFF"/>
                </a:solidFill>
                <a:effectLst/>
                <a:latin typeface="Consolas" panose="020B0609020204030204" pitchFamily="49" charset="0"/>
              </a:rPr>
              <a:t>useOptimistic</a:t>
            </a:r>
            <a:r>
              <a:rPr lang="en-US" sz="2400" b="0" dirty="0">
                <a:solidFill>
                  <a:srgbClr val="82AAFF"/>
                </a:solidFill>
                <a:effectLst/>
                <a:latin typeface="Consolas" panose="020B0609020204030204" pitchFamily="49" charset="0"/>
              </a:rPr>
              <a:t>()</a:t>
            </a:r>
            <a:endParaRPr lang="en-US" sz="2400" b="0" dirty="0">
              <a:solidFill>
                <a:srgbClr val="BABED8"/>
              </a:solidFill>
              <a:effectLst/>
              <a:latin typeface="Consolas" panose="020B0609020204030204" pitchFamily="49" charset="0"/>
            </a:endParaRPr>
          </a:p>
        </p:txBody>
      </p:sp>
      <p:sp>
        <p:nvSpPr>
          <p:cNvPr id="2" name="Rectangle 1">
            <a:extLst>
              <a:ext uri="{FF2B5EF4-FFF2-40B4-BE49-F238E27FC236}">
                <a16:creationId xmlns:a16="http://schemas.microsoft.com/office/drawing/2014/main" id="{119C0F82-691C-947B-653A-28BF86732A0B}"/>
              </a:ext>
            </a:extLst>
          </p:cNvPr>
          <p:cNvSpPr/>
          <p:nvPr/>
        </p:nvSpPr>
        <p:spPr>
          <a:xfrm>
            <a:off x="1301474" y="2032072"/>
            <a:ext cx="1754146" cy="327686"/>
          </a:xfrm>
          <a:prstGeom prst="rect">
            <a:avLst/>
          </a:prstGeom>
          <a:noFill/>
          <a:ln w="381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53BF961B-09F0-0587-7D0A-3558886071A0}"/>
              </a:ext>
            </a:extLst>
          </p:cNvPr>
          <p:cNvSpPr/>
          <p:nvPr/>
        </p:nvSpPr>
        <p:spPr>
          <a:xfrm>
            <a:off x="3183273" y="2032072"/>
            <a:ext cx="1789384" cy="327686"/>
          </a:xfrm>
          <a:prstGeom prst="rect">
            <a:avLst/>
          </a:prstGeom>
          <a:noFill/>
          <a:ln w="381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BEA269F-64E0-56B7-6A46-3F97060E54F4}"/>
              </a:ext>
            </a:extLst>
          </p:cNvPr>
          <p:cNvSpPr/>
          <p:nvPr/>
        </p:nvSpPr>
        <p:spPr>
          <a:xfrm>
            <a:off x="8255442" y="1081284"/>
            <a:ext cx="3052638" cy="559362"/>
          </a:xfrm>
          <a:prstGeom prst="rect">
            <a:avLst/>
          </a:prstGeom>
          <a:solidFill>
            <a:schemeClr val="bg1"/>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state returned by the optimistic action </a:t>
            </a:r>
          </a:p>
        </p:txBody>
      </p:sp>
      <p:sp>
        <p:nvSpPr>
          <p:cNvPr id="15" name="Rectangle 14">
            <a:extLst>
              <a:ext uri="{FF2B5EF4-FFF2-40B4-BE49-F238E27FC236}">
                <a16:creationId xmlns:a16="http://schemas.microsoft.com/office/drawing/2014/main" id="{6CB011F2-1B30-1B41-066A-D248BBAE8100}"/>
              </a:ext>
            </a:extLst>
          </p:cNvPr>
          <p:cNvSpPr/>
          <p:nvPr/>
        </p:nvSpPr>
        <p:spPr>
          <a:xfrm>
            <a:off x="8255442" y="1800396"/>
            <a:ext cx="3052638" cy="559362"/>
          </a:xfrm>
          <a:prstGeom prst="rect">
            <a:avLst/>
          </a:prstGeom>
          <a:solidFill>
            <a:schemeClr val="bg1"/>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dispatch function</a:t>
            </a:r>
          </a:p>
        </p:txBody>
      </p:sp>
      <p:sp>
        <p:nvSpPr>
          <p:cNvPr id="16" name="Rectangle 15">
            <a:extLst>
              <a:ext uri="{FF2B5EF4-FFF2-40B4-BE49-F238E27FC236}">
                <a16:creationId xmlns:a16="http://schemas.microsoft.com/office/drawing/2014/main" id="{00A85258-9B49-2CB7-6BD4-35AE4A50E352}"/>
              </a:ext>
            </a:extLst>
          </p:cNvPr>
          <p:cNvSpPr/>
          <p:nvPr/>
        </p:nvSpPr>
        <p:spPr>
          <a:xfrm>
            <a:off x="1393889" y="2547278"/>
            <a:ext cx="892111" cy="327686"/>
          </a:xfrm>
          <a:prstGeom prst="rect">
            <a:avLst/>
          </a:prstGeom>
          <a:noFill/>
          <a:ln w="381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4D5D1C60-CE5F-7246-D727-39D90BF18A3D}"/>
              </a:ext>
            </a:extLst>
          </p:cNvPr>
          <p:cNvSpPr/>
          <p:nvPr/>
        </p:nvSpPr>
        <p:spPr>
          <a:xfrm>
            <a:off x="8255442" y="2518306"/>
            <a:ext cx="3052638" cy="559362"/>
          </a:xfrm>
          <a:prstGeom prst="rect">
            <a:avLst/>
          </a:prstGeom>
          <a:solidFill>
            <a:schemeClr val="bg1"/>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initial returned value when no action is pending</a:t>
            </a:r>
          </a:p>
        </p:txBody>
      </p:sp>
      <p:sp>
        <p:nvSpPr>
          <p:cNvPr id="24" name="Rectangle 23">
            <a:extLst>
              <a:ext uri="{FF2B5EF4-FFF2-40B4-BE49-F238E27FC236}">
                <a16:creationId xmlns:a16="http://schemas.microsoft.com/office/drawing/2014/main" id="{51499656-FD38-B5CF-A16E-678C7340C6C1}"/>
              </a:ext>
            </a:extLst>
          </p:cNvPr>
          <p:cNvSpPr/>
          <p:nvPr/>
        </p:nvSpPr>
        <p:spPr>
          <a:xfrm>
            <a:off x="1426692" y="3036912"/>
            <a:ext cx="6033288" cy="795947"/>
          </a:xfrm>
          <a:prstGeom prst="rect">
            <a:avLst/>
          </a:prstGeom>
          <a:noFill/>
          <a:ln w="381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55E1D1E7-2385-5EA5-9589-73D32A689012}"/>
              </a:ext>
            </a:extLst>
          </p:cNvPr>
          <p:cNvSpPr/>
          <p:nvPr/>
        </p:nvSpPr>
        <p:spPr>
          <a:xfrm>
            <a:off x="8255442" y="3284823"/>
            <a:ext cx="3052638" cy="1553878"/>
          </a:xfrm>
          <a:prstGeom prst="rect">
            <a:avLst/>
          </a:prstGeom>
          <a:solidFill>
            <a:schemeClr val="bg1"/>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a function that takes the current state and the optimistic value passed to the </a:t>
            </a:r>
            <a:r>
              <a:rPr lang="en-US" b="1" dirty="0">
                <a:solidFill>
                  <a:sysClr val="windowText" lastClr="000000"/>
                </a:solidFill>
              </a:rPr>
              <a:t>optimistic action</a:t>
            </a:r>
          </a:p>
        </p:txBody>
      </p:sp>
    </p:spTree>
    <p:extLst>
      <p:ext uri="{BB962C8B-B14F-4D97-AF65-F5344CB8AC3E}">
        <p14:creationId xmlns:p14="http://schemas.microsoft.com/office/powerpoint/2010/main" val="15609304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1" nodeType="clickEffect">
                                  <p:stCondLst>
                                    <p:cond delay="0"/>
                                  </p:stCondLst>
                                  <p:childTnLst>
                                    <p:set>
                                      <p:cBhvr>
                                        <p:cTn id="12" dur="1" fill="hold">
                                          <p:stCondLst>
                                            <p:cond delay="0"/>
                                          </p:stCondLst>
                                        </p:cTn>
                                        <p:tgtEl>
                                          <p:spTgt spid="2"/>
                                        </p:tgtEl>
                                        <p:attrNameLst>
                                          <p:attrName>style.visibility</p:attrName>
                                        </p:attrNameLst>
                                      </p:cBhvr>
                                      <p:to>
                                        <p:strVal val="hidden"/>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grpId="1" nodeType="clickEffect">
                                  <p:stCondLst>
                                    <p:cond delay="0"/>
                                  </p:stCondLst>
                                  <p:childTnLst>
                                    <p:set>
                                      <p:cBhvr>
                                        <p:cTn id="20" dur="1" fill="hold">
                                          <p:stCondLst>
                                            <p:cond delay="0"/>
                                          </p:stCondLst>
                                        </p:cTn>
                                        <p:tgtEl>
                                          <p:spTgt spid="12"/>
                                        </p:tgtEl>
                                        <p:attrNameLst>
                                          <p:attrName>style.visibility</p:attrName>
                                        </p:attrNameLst>
                                      </p:cBhvr>
                                      <p:to>
                                        <p:strVal val="hidden"/>
                                      </p:to>
                                    </p:set>
                                  </p:childTnLst>
                                </p:cTn>
                              </p:par>
                              <p:par>
                                <p:cTn id="21" presetID="1" presetClass="entr"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16"/>
                                        </p:tgtEl>
                                        <p:attrNameLst>
                                          <p:attrName>style.visibility</p:attrName>
                                        </p:attrNameLst>
                                      </p:cBhvr>
                                      <p:to>
                                        <p:strVal val="hidden"/>
                                      </p:to>
                                    </p:set>
                                  </p:childTnLst>
                                </p:cTn>
                              </p:par>
                              <p:par>
                                <p:cTn id="29" presetID="1" presetClass="entr" presetSubtype="0" fill="hold" grpId="0" nodeType="with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12" grpId="0" animBg="1"/>
      <p:bldP spid="12" grpId="1" animBg="1"/>
      <p:bldP spid="13" grpId="0" animBg="1"/>
      <p:bldP spid="15" grpId="0" animBg="1"/>
      <p:bldP spid="16" grpId="0" animBg="1"/>
      <p:bldP spid="16" grpId="1" animBg="1"/>
      <p:bldP spid="23" grpId="0" animBg="1"/>
      <p:bldP spid="24" grpId="0" animBg="1"/>
      <p:bldP spid="25"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extBox 33">
            <a:extLst>
              <a:ext uri="{FF2B5EF4-FFF2-40B4-BE49-F238E27FC236}">
                <a16:creationId xmlns:a16="http://schemas.microsoft.com/office/drawing/2014/main" id="{D8B89413-A466-4A46-B080-2A0F2354137A}"/>
              </a:ext>
            </a:extLst>
          </p:cNvPr>
          <p:cNvSpPr txBox="1"/>
          <p:nvPr/>
        </p:nvSpPr>
        <p:spPr>
          <a:xfrm>
            <a:off x="11482248" y="6224947"/>
            <a:ext cx="348173" cy="276999"/>
          </a:xfrm>
          <a:prstGeom prst="rect">
            <a:avLst/>
          </a:prstGeom>
          <a:noFill/>
        </p:spPr>
        <p:txBody>
          <a:bodyPr wrap="none" rtlCol="0">
            <a:spAutoFit/>
          </a:bodyPr>
          <a:lstStyle/>
          <a:p>
            <a:pPr algn="r"/>
            <a:fld id="{3D84D9FA-1F41-744C-B738-DD7336045975}" type="slidenum">
              <a:rPr lang="en-US" sz="1200" smtClean="0">
                <a:latin typeface="Core Sans M 35 Light" panose="020F0303030302020204" pitchFamily="34" charset="0"/>
              </a:rPr>
              <a:t>67</a:t>
            </a:fld>
            <a:endParaRPr lang="en-US" sz="1200">
              <a:latin typeface="Core Sans M 35 Light" panose="020F0303030302020204" pitchFamily="34" charset="0"/>
            </a:endParaRPr>
          </a:p>
        </p:txBody>
      </p:sp>
      <p:cxnSp>
        <p:nvCxnSpPr>
          <p:cNvPr id="35" name="Straight Connector 34">
            <a:extLst>
              <a:ext uri="{FF2B5EF4-FFF2-40B4-BE49-F238E27FC236}">
                <a16:creationId xmlns:a16="http://schemas.microsoft.com/office/drawing/2014/main" id="{A7ABFCCF-4F37-5D49-97D4-1C0B45AE6005}"/>
              </a:ext>
            </a:extLst>
          </p:cNvPr>
          <p:cNvCxnSpPr>
            <a:cxnSpLocks/>
          </p:cNvCxnSpPr>
          <p:nvPr/>
        </p:nvCxnSpPr>
        <p:spPr>
          <a:xfrm>
            <a:off x="11857528" y="321138"/>
            <a:ext cx="0" cy="361771"/>
          </a:xfrm>
          <a:prstGeom prst="line">
            <a:avLst/>
          </a:prstGeom>
          <a:ln w="12700">
            <a:solidFill>
              <a:srgbClr val="DC1E35"/>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F3BD5120-9210-6143-9F69-7DC8DEF4E083}"/>
              </a:ext>
            </a:extLst>
          </p:cNvPr>
          <p:cNvCxnSpPr>
            <a:cxnSpLocks/>
          </p:cNvCxnSpPr>
          <p:nvPr/>
        </p:nvCxnSpPr>
        <p:spPr>
          <a:xfrm>
            <a:off x="11857528" y="6175091"/>
            <a:ext cx="0" cy="361771"/>
          </a:xfrm>
          <a:prstGeom prst="line">
            <a:avLst/>
          </a:prstGeom>
          <a:ln w="12700">
            <a:solidFill>
              <a:srgbClr val="DC1E35"/>
            </a:solidFill>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669129D9-1016-334A-8732-4B49B4E4647F}"/>
              </a:ext>
            </a:extLst>
          </p:cNvPr>
          <p:cNvSpPr txBox="1"/>
          <p:nvPr/>
        </p:nvSpPr>
        <p:spPr>
          <a:xfrm>
            <a:off x="10328791" y="365568"/>
            <a:ext cx="1501630" cy="276999"/>
          </a:xfrm>
          <a:prstGeom prst="rect">
            <a:avLst/>
          </a:prstGeom>
          <a:noFill/>
        </p:spPr>
        <p:txBody>
          <a:bodyPr wrap="none" rtlCol="0">
            <a:spAutoFit/>
          </a:bodyPr>
          <a:lstStyle/>
          <a:p>
            <a:pPr algn="r"/>
            <a:r>
              <a:rPr lang="en-US" sz="1200" dirty="0">
                <a:solidFill>
                  <a:srgbClr val="DC1E35"/>
                </a:solidFill>
                <a:latin typeface="Core Sans M 55 Medium" panose="020F0603030302020204" pitchFamily="34" charset="0"/>
              </a:rPr>
              <a:t>React 19 </a:t>
            </a:r>
            <a:r>
              <a:rPr lang="en-US" sz="1200" dirty="0">
                <a:solidFill>
                  <a:srgbClr val="4A5267"/>
                </a:solidFill>
                <a:latin typeface="Core Sans M 35 Light" panose="020F0303030302020204" pitchFamily="34" charset="0"/>
              </a:rPr>
              <a:t>– Actions</a:t>
            </a:r>
          </a:p>
        </p:txBody>
      </p:sp>
      <p:cxnSp>
        <p:nvCxnSpPr>
          <p:cNvPr id="39" name="Straight Connector 38">
            <a:extLst>
              <a:ext uri="{FF2B5EF4-FFF2-40B4-BE49-F238E27FC236}">
                <a16:creationId xmlns:a16="http://schemas.microsoft.com/office/drawing/2014/main" id="{47A1194E-6020-524B-A700-6A1191C1771D}"/>
              </a:ext>
            </a:extLst>
          </p:cNvPr>
          <p:cNvCxnSpPr>
            <a:cxnSpLocks/>
          </p:cNvCxnSpPr>
          <p:nvPr/>
        </p:nvCxnSpPr>
        <p:spPr>
          <a:xfrm>
            <a:off x="351327" y="6178826"/>
            <a:ext cx="0" cy="361771"/>
          </a:xfrm>
          <a:prstGeom prst="line">
            <a:avLst/>
          </a:prstGeom>
          <a:ln w="12700">
            <a:solidFill>
              <a:srgbClr val="DC1E35"/>
            </a:solidFill>
          </a:ln>
        </p:spPr>
        <p:style>
          <a:lnRef idx="1">
            <a:schemeClr val="accent1"/>
          </a:lnRef>
          <a:fillRef idx="0">
            <a:schemeClr val="accent1"/>
          </a:fillRef>
          <a:effectRef idx="0">
            <a:schemeClr val="accent1"/>
          </a:effectRef>
          <a:fontRef idx="minor">
            <a:schemeClr val="tx1"/>
          </a:fontRef>
        </p:style>
      </p:cxnSp>
      <p:pic>
        <p:nvPicPr>
          <p:cNvPr id="44" name="Graphic 43">
            <a:extLst>
              <a:ext uri="{FF2B5EF4-FFF2-40B4-BE49-F238E27FC236}">
                <a16:creationId xmlns:a16="http://schemas.microsoft.com/office/drawing/2014/main" id="{3B0E865A-1CD1-1C4B-A488-ACAAD5B64CF8}"/>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80395" y="6305029"/>
            <a:ext cx="1392353" cy="117996"/>
          </a:xfrm>
          <a:prstGeom prst="rect">
            <a:avLst/>
          </a:prstGeom>
        </p:spPr>
      </p:pic>
      <p:grpSp>
        <p:nvGrpSpPr>
          <p:cNvPr id="10" name="Group 9">
            <a:extLst>
              <a:ext uri="{FF2B5EF4-FFF2-40B4-BE49-F238E27FC236}">
                <a16:creationId xmlns:a16="http://schemas.microsoft.com/office/drawing/2014/main" id="{550981BB-6953-A739-5983-01B210F30708}"/>
              </a:ext>
            </a:extLst>
          </p:cNvPr>
          <p:cNvGrpSpPr/>
          <p:nvPr/>
        </p:nvGrpSpPr>
        <p:grpSpPr>
          <a:xfrm>
            <a:off x="8016924" y="1813154"/>
            <a:ext cx="3535690" cy="3589481"/>
            <a:chOff x="2934627" y="1449324"/>
            <a:chExt cx="4590885" cy="5143500"/>
          </a:xfrm>
        </p:grpSpPr>
        <p:sp>
          <p:nvSpPr>
            <p:cNvPr id="18" name="Rectangle: Rounded Corners 17">
              <a:extLst>
                <a:ext uri="{FF2B5EF4-FFF2-40B4-BE49-F238E27FC236}">
                  <a16:creationId xmlns:a16="http://schemas.microsoft.com/office/drawing/2014/main" id="{DE53B262-034A-2A93-22E1-DC8CAB1BFB0B}"/>
                </a:ext>
              </a:extLst>
            </p:cNvPr>
            <p:cNvSpPr/>
            <p:nvPr/>
          </p:nvSpPr>
          <p:spPr>
            <a:xfrm>
              <a:off x="2934627" y="1597543"/>
              <a:ext cx="4590885" cy="4995281"/>
            </a:xfrm>
            <a:prstGeom prst="roundRect">
              <a:avLst>
                <a:gd name="adj" fmla="val 3005"/>
              </a:avLst>
            </a:prstGeom>
            <a:solidFill>
              <a:schemeClr val="bg1">
                <a:lumMod val="95000"/>
              </a:schemeClr>
            </a:solidFill>
            <a:ln w="38100">
              <a:solidFill>
                <a:srgbClr val="4A526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Top Corners Rounded 18">
              <a:extLst>
                <a:ext uri="{FF2B5EF4-FFF2-40B4-BE49-F238E27FC236}">
                  <a16:creationId xmlns:a16="http://schemas.microsoft.com/office/drawing/2014/main" id="{66D3BDF7-1E04-DD7E-09AF-2DF25C6C4923}"/>
                </a:ext>
              </a:extLst>
            </p:cNvPr>
            <p:cNvSpPr/>
            <p:nvPr/>
          </p:nvSpPr>
          <p:spPr>
            <a:xfrm>
              <a:off x="2934627" y="1449324"/>
              <a:ext cx="4590885" cy="430761"/>
            </a:xfrm>
            <a:prstGeom prst="round2SameRect">
              <a:avLst>
                <a:gd name="adj1" fmla="val 16000"/>
                <a:gd name="adj2" fmla="val 0"/>
              </a:avLst>
            </a:prstGeom>
            <a:solidFill>
              <a:srgbClr val="BB5DE5"/>
            </a:solidFill>
            <a:ln w="38100">
              <a:solidFill>
                <a:srgbClr val="4A526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Multiplication Sign 19">
              <a:extLst>
                <a:ext uri="{FF2B5EF4-FFF2-40B4-BE49-F238E27FC236}">
                  <a16:creationId xmlns:a16="http://schemas.microsoft.com/office/drawing/2014/main" id="{D0B648DC-73B2-84A0-5502-640873DB281C}"/>
                </a:ext>
              </a:extLst>
            </p:cNvPr>
            <p:cNvSpPr/>
            <p:nvPr/>
          </p:nvSpPr>
          <p:spPr>
            <a:xfrm>
              <a:off x="7129116" y="1534178"/>
              <a:ext cx="279601" cy="264145"/>
            </a:xfrm>
            <a:prstGeom prst="mathMultiply">
              <a:avLst/>
            </a:prstGeom>
            <a:solidFill>
              <a:schemeClr val="bg2"/>
            </a:solid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1FA57FEB-A317-C55D-0959-59559C8896DD}"/>
                </a:ext>
              </a:extLst>
            </p:cNvPr>
            <p:cNvSpPr/>
            <p:nvPr/>
          </p:nvSpPr>
          <p:spPr>
            <a:xfrm>
              <a:off x="6839237" y="1569693"/>
              <a:ext cx="209356" cy="178145"/>
            </a:xfrm>
            <a:prstGeom prst="ellipse">
              <a:avLst/>
            </a:prstGeom>
            <a:solidFill>
              <a:schemeClr val="bg1">
                <a:lumMod val="95000"/>
              </a:schemeClr>
            </a:solid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Rectangle 10">
            <a:extLst>
              <a:ext uri="{FF2B5EF4-FFF2-40B4-BE49-F238E27FC236}">
                <a16:creationId xmlns:a16="http://schemas.microsoft.com/office/drawing/2014/main" id="{12AF5ECA-BAD5-16F4-4308-5225C2B1A74D}"/>
              </a:ext>
            </a:extLst>
          </p:cNvPr>
          <p:cNvSpPr/>
          <p:nvPr/>
        </p:nvSpPr>
        <p:spPr>
          <a:xfrm>
            <a:off x="8113729" y="2610043"/>
            <a:ext cx="3272337" cy="1772865"/>
          </a:xfrm>
          <a:prstGeom prst="rect">
            <a:avLst/>
          </a:prstGeom>
          <a:solidFill>
            <a:schemeClr val="bg1"/>
          </a:solidFill>
          <a:ln w="38100" cmpd="thickThi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dirty="0">
                <a:solidFill>
                  <a:srgbClr val="4A5267"/>
                </a:solidFill>
              </a:rPr>
              <a:t>Jerecho:</a:t>
            </a:r>
            <a:endParaRPr lang="en-US" dirty="0">
              <a:solidFill>
                <a:srgbClr val="FF0000"/>
              </a:solidFill>
            </a:endParaRPr>
          </a:p>
        </p:txBody>
      </p:sp>
      <p:sp>
        <p:nvSpPr>
          <p:cNvPr id="14" name="Rectangle: Rounded Corners 13">
            <a:extLst>
              <a:ext uri="{FF2B5EF4-FFF2-40B4-BE49-F238E27FC236}">
                <a16:creationId xmlns:a16="http://schemas.microsoft.com/office/drawing/2014/main" id="{CEEEEE7B-8619-3810-74C4-CF7B82A007FA}"/>
              </a:ext>
            </a:extLst>
          </p:cNvPr>
          <p:cNvSpPr/>
          <p:nvPr/>
        </p:nvSpPr>
        <p:spPr>
          <a:xfrm>
            <a:off x="10530373" y="4539157"/>
            <a:ext cx="862235" cy="667579"/>
          </a:xfrm>
          <a:prstGeom prst="roundRect">
            <a:avLst/>
          </a:prstGeom>
          <a:solidFill>
            <a:srgbClr val="BB5DE5"/>
          </a:solidFill>
          <a:ln w="12700">
            <a:solidFill>
              <a:srgbClr val="4A526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Berlin Sans FB" panose="020E0602020502020306" pitchFamily="34" charset="0"/>
              </a:rPr>
              <a:t>SEND</a:t>
            </a:r>
          </a:p>
        </p:txBody>
      </p:sp>
      <p:sp>
        <p:nvSpPr>
          <p:cNvPr id="17" name="TextBox 16">
            <a:extLst>
              <a:ext uri="{FF2B5EF4-FFF2-40B4-BE49-F238E27FC236}">
                <a16:creationId xmlns:a16="http://schemas.microsoft.com/office/drawing/2014/main" id="{9B4C7AB2-3082-752D-C2E4-A6D08B4A6060}"/>
              </a:ext>
            </a:extLst>
          </p:cNvPr>
          <p:cNvSpPr txBox="1"/>
          <p:nvPr/>
        </p:nvSpPr>
        <p:spPr>
          <a:xfrm>
            <a:off x="8016924" y="2210779"/>
            <a:ext cx="875561" cy="369332"/>
          </a:xfrm>
          <a:prstGeom prst="rect">
            <a:avLst/>
          </a:prstGeom>
          <a:noFill/>
        </p:spPr>
        <p:txBody>
          <a:bodyPr wrap="none" rtlCol="0">
            <a:spAutoFit/>
          </a:bodyPr>
          <a:lstStyle/>
          <a:p>
            <a:r>
              <a:rPr lang="en-US" dirty="0">
                <a:solidFill>
                  <a:srgbClr val="4A5267"/>
                </a:solidFill>
                <a:latin typeface="Berlin Sans FB" panose="020E0602020502020306" pitchFamily="34" charset="0"/>
              </a:rPr>
              <a:t>Jerecho</a:t>
            </a:r>
          </a:p>
        </p:txBody>
      </p:sp>
      <p:pic>
        <p:nvPicPr>
          <p:cNvPr id="3" name="Graphic 2" descr="Angel face with solid fill with solid fill">
            <a:extLst>
              <a:ext uri="{FF2B5EF4-FFF2-40B4-BE49-F238E27FC236}">
                <a16:creationId xmlns:a16="http://schemas.microsoft.com/office/drawing/2014/main" id="{ABFED268-02E3-C1BE-3C9A-7DFFE040F02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113729" y="1854205"/>
            <a:ext cx="259563" cy="259563"/>
          </a:xfrm>
          <a:prstGeom prst="rect">
            <a:avLst/>
          </a:prstGeom>
        </p:spPr>
      </p:pic>
      <p:sp>
        <p:nvSpPr>
          <p:cNvPr id="4" name="TextBox 3">
            <a:extLst>
              <a:ext uri="{FF2B5EF4-FFF2-40B4-BE49-F238E27FC236}">
                <a16:creationId xmlns:a16="http://schemas.microsoft.com/office/drawing/2014/main" id="{81C2974B-2DC5-9FF6-56E5-6E278F42BF29}"/>
              </a:ext>
            </a:extLst>
          </p:cNvPr>
          <p:cNvSpPr txBox="1"/>
          <p:nvPr/>
        </p:nvSpPr>
        <p:spPr>
          <a:xfrm>
            <a:off x="8345432" y="1800396"/>
            <a:ext cx="1022716" cy="369332"/>
          </a:xfrm>
          <a:prstGeom prst="rect">
            <a:avLst/>
          </a:prstGeom>
          <a:noFill/>
        </p:spPr>
        <p:txBody>
          <a:bodyPr wrap="none" rtlCol="0">
            <a:spAutoFit/>
          </a:bodyPr>
          <a:lstStyle/>
          <a:p>
            <a:r>
              <a:rPr lang="en-US" dirty="0">
                <a:solidFill>
                  <a:srgbClr val="F8F8F8"/>
                </a:solidFill>
              </a:rPr>
              <a:t>Yoohoo!</a:t>
            </a:r>
          </a:p>
        </p:txBody>
      </p:sp>
      <p:sp>
        <p:nvSpPr>
          <p:cNvPr id="8" name="Rectangle 7">
            <a:extLst>
              <a:ext uri="{FF2B5EF4-FFF2-40B4-BE49-F238E27FC236}">
                <a16:creationId xmlns:a16="http://schemas.microsoft.com/office/drawing/2014/main" id="{4F3BF3AC-856C-2BC4-FE6E-29BFBD93547F}"/>
              </a:ext>
            </a:extLst>
          </p:cNvPr>
          <p:cNvSpPr/>
          <p:nvPr/>
        </p:nvSpPr>
        <p:spPr>
          <a:xfrm>
            <a:off x="11103965" y="2695279"/>
            <a:ext cx="215337" cy="1643541"/>
          </a:xfrm>
          <a:prstGeom prst="rect">
            <a:avLst/>
          </a:prstGeom>
          <a:solidFill>
            <a:schemeClr val="bg1">
              <a:lumMod val="85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lowchart: Extract 4">
            <a:extLst>
              <a:ext uri="{FF2B5EF4-FFF2-40B4-BE49-F238E27FC236}">
                <a16:creationId xmlns:a16="http://schemas.microsoft.com/office/drawing/2014/main" id="{D6B2CA32-F772-8CD7-3BB8-607CDED3C4B9}"/>
              </a:ext>
            </a:extLst>
          </p:cNvPr>
          <p:cNvSpPr/>
          <p:nvPr/>
        </p:nvSpPr>
        <p:spPr>
          <a:xfrm>
            <a:off x="11103965" y="2709154"/>
            <a:ext cx="215336" cy="195064"/>
          </a:xfrm>
          <a:prstGeom prst="flowChartExtract">
            <a:avLst/>
          </a:prstGeom>
          <a:solidFill>
            <a:schemeClr val="bg2">
              <a:lumMod val="75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lowchart: Extract 8">
            <a:extLst>
              <a:ext uri="{FF2B5EF4-FFF2-40B4-BE49-F238E27FC236}">
                <a16:creationId xmlns:a16="http://schemas.microsoft.com/office/drawing/2014/main" id="{5F48E209-9169-A1F1-48D5-EAE9DE63F3E3}"/>
              </a:ext>
            </a:extLst>
          </p:cNvPr>
          <p:cNvSpPr/>
          <p:nvPr/>
        </p:nvSpPr>
        <p:spPr>
          <a:xfrm rot="10800000">
            <a:off x="11103965" y="4119593"/>
            <a:ext cx="215336" cy="195064"/>
          </a:xfrm>
          <a:prstGeom prst="flowChartExtract">
            <a:avLst/>
          </a:prstGeom>
          <a:solidFill>
            <a:schemeClr val="bg2">
              <a:lumMod val="75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Rounded Corners 21">
            <a:extLst>
              <a:ext uri="{FF2B5EF4-FFF2-40B4-BE49-F238E27FC236}">
                <a16:creationId xmlns:a16="http://schemas.microsoft.com/office/drawing/2014/main" id="{13C7A460-05D9-A6A8-FC6B-F5CB5433D427}"/>
              </a:ext>
            </a:extLst>
          </p:cNvPr>
          <p:cNvSpPr/>
          <p:nvPr/>
        </p:nvSpPr>
        <p:spPr>
          <a:xfrm>
            <a:off x="11131114" y="2934150"/>
            <a:ext cx="180975" cy="291805"/>
          </a:xfrm>
          <a:prstGeom prst="roundRect">
            <a:avLst/>
          </a:prstGeom>
          <a:solidFill>
            <a:schemeClr val="bg1">
              <a:lumMod val="75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lumMod val="65000"/>
                  </a:schemeClr>
                </a:solidFill>
              </a:rPr>
              <a:t>=</a:t>
            </a:r>
          </a:p>
        </p:txBody>
      </p:sp>
      <p:sp>
        <p:nvSpPr>
          <p:cNvPr id="26" name="Rectangle 25">
            <a:extLst>
              <a:ext uri="{FF2B5EF4-FFF2-40B4-BE49-F238E27FC236}">
                <a16:creationId xmlns:a16="http://schemas.microsoft.com/office/drawing/2014/main" id="{121C9D67-4425-88B4-D688-C150917B070A}"/>
              </a:ext>
            </a:extLst>
          </p:cNvPr>
          <p:cNvSpPr/>
          <p:nvPr/>
        </p:nvSpPr>
        <p:spPr>
          <a:xfrm>
            <a:off x="8113729" y="4539156"/>
            <a:ext cx="2258147" cy="667580"/>
          </a:xfrm>
          <a:prstGeom prst="rect">
            <a:avLst/>
          </a:prstGeom>
          <a:solidFill>
            <a:schemeClr val="bg1"/>
          </a:solidFill>
          <a:ln w="38100" cmpd="thickThi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bg1"/>
                </a:solidFill>
              </a:rPr>
              <a:t>...</a:t>
            </a:r>
          </a:p>
        </p:txBody>
      </p:sp>
      <p:sp>
        <p:nvSpPr>
          <p:cNvPr id="30" name="TextBox 29">
            <a:extLst>
              <a:ext uri="{FF2B5EF4-FFF2-40B4-BE49-F238E27FC236}">
                <a16:creationId xmlns:a16="http://schemas.microsoft.com/office/drawing/2014/main" id="{36872890-FA76-F9FC-9B1C-529DFBA68821}"/>
              </a:ext>
            </a:extLst>
          </p:cNvPr>
          <p:cNvSpPr txBox="1"/>
          <p:nvPr/>
        </p:nvSpPr>
        <p:spPr>
          <a:xfrm>
            <a:off x="100069" y="535681"/>
            <a:ext cx="7756849" cy="6001643"/>
          </a:xfrm>
          <a:prstGeom prst="rect">
            <a:avLst/>
          </a:prstGeom>
          <a:solidFill>
            <a:schemeClr val="accent6">
              <a:lumMod val="50000"/>
            </a:schemeClr>
          </a:solidFill>
          <a:ln w="38100">
            <a:solidFill>
              <a:srgbClr val="3B5998"/>
            </a:solidFill>
          </a:ln>
        </p:spPr>
        <p:txBody>
          <a:bodyPr wrap="square">
            <a:spAutoFit/>
          </a:bodyPr>
          <a:lstStyle/>
          <a:p>
            <a:r>
              <a:rPr lang="en-US" sz="1600" dirty="0">
                <a:solidFill>
                  <a:srgbClr val="C792EA"/>
                </a:solidFill>
                <a:latin typeface="Consolas" panose="020B0609020204030204" pitchFamily="49" charset="0"/>
              </a:rPr>
              <a:t>function</a:t>
            </a:r>
            <a:r>
              <a:rPr lang="en-US" sz="1600" dirty="0">
                <a:solidFill>
                  <a:srgbClr val="BABED8"/>
                </a:solidFill>
                <a:latin typeface="Consolas" panose="020B0609020204030204" pitchFamily="49" charset="0"/>
              </a:rPr>
              <a:t> </a:t>
            </a:r>
            <a:r>
              <a:rPr lang="en-US" sz="1600" dirty="0" err="1">
                <a:solidFill>
                  <a:srgbClr val="82AAFF"/>
                </a:solidFill>
                <a:latin typeface="Consolas" panose="020B0609020204030204" pitchFamily="49" charset="0"/>
              </a:rPr>
              <a:t>ChatWindow</a:t>
            </a:r>
            <a:r>
              <a:rPr lang="en-US" sz="1600" dirty="0">
                <a:solidFill>
                  <a:srgbClr val="89DDFF"/>
                </a:solidFill>
                <a:latin typeface="Consolas" panose="020B0609020204030204" pitchFamily="49" charset="0"/>
              </a:rPr>
              <a:t>({</a:t>
            </a:r>
            <a:r>
              <a:rPr lang="en-US" sz="1600" i="1" dirty="0">
                <a:solidFill>
                  <a:srgbClr val="BABED8"/>
                </a:solidFill>
                <a:latin typeface="Consolas" panose="020B0609020204030204" pitchFamily="49" charset="0"/>
              </a:rPr>
              <a:t>messages, </a:t>
            </a:r>
            <a:r>
              <a:rPr lang="en-US" sz="1600" i="1" dirty="0" err="1">
                <a:solidFill>
                  <a:srgbClr val="BABED8"/>
                </a:solidFill>
                <a:latin typeface="Consolas" panose="020B0609020204030204" pitchFamily="49" charset="0"/>
              </a:rPr>
              <a:t>sendMessage</a:t>
            </a:r>
            <a:r>
              <a:rPr lang="en-US" sz="1600" dirty="0">
                <a:solidFill>
                  <a:srgbClr val="89DDFF"/>
                </a:solidFill>
                <a:latin typeface="Consolas" panose="020B0609020204030204" pitchFamily="49" charset="0"/>
              </a:rPr>
              <a:t>})</a:t>
            </a:r>
            <a:r>
              <a:rPr lang="en-US" sz="1600" dirty="0">
                <a:solidFill>
                  <a:srgbClr val="BABED8"/>
                </a:solidFill>
                <a:latin typeface="Consolas" panose="020B0609020204030204" pitchFamily="49" charset="0"/>
              </a:rPr>
              <a:t> </a:t>
            </a:r>
            <a:r>
              <a:rPr lang="en-US" sz="1600" dirty="0">
                <a:solidFill>
                  <a:srgbClr val="89DDFF"/>
                </a:solidFill>
                <a:latin typeface="Consolas" panose="020B0609020204030204" pitchFamily="49" charset="0"/>
              </a:rPr>
              <a:t>{</a:t>
            </a:r>
            <a:br>
              <a:rPr lang="en-US" sz="1600" dirty="0">
                <a:solidFill>
                  <a:srgbClr val="89DDFF"/>
                </a:solidFill>
                <a:latin typeface="Consolas" panose="020B0609020204030204" pitchFamily="49" charset="0"/>
              </a:rPr>
            </a:br>
            <a:r>
              <a:rPr lang="en-US" sz="1600" dirty="0">
                <a:solidFill>
                  <a:srgbClr val="89DDFF"/>
                </a:solidFill>
                <a:latin typeface="Consolas" panose="020B0609020204030204" pitchFamily="49" charset="0"/>
              </a:rPr>
              <a:t>  </a:t>
            </a:r>
            <a:r>
              <a:rPr lang="en-US" sz="1600" b="0" dirty="0">
                <a:solidFill>
                  <a:srgbClr val="C792EA"/>
                </a:solidFill>
                <a:effectLst/>
                <a:latin typeface="Consolas" panose="020B0609020204030204" pitchFamily="49" charset="0"/>
              </a:rPr>
              <a:t>const</a:t>
            </a:r>
            <a:r>
              <a:rPr lang="en-US" sz="1600" b="0" dirty="0">
                <a:solidFill>
                  <a:srgbClr val="F07178"/>
                </a:solidFill>
                <a:effectLst/>
                <a:latin typeface="Consolas" panose="020B0609020204030204" pitchFamily="49" charset="0"/>
              </a:rPr>
              <a:t> </a:t>
            </a:r>
            <a:r>
              <a:rPr lang="en-US" sz="1600" b="0" dirty="0">
                <a:solidFill>
                  <a:srgbClr val="89DDFF"/>
                </a:solidFill>
                <a:effectLst/>
                <a:latin typeface="Consolas" panose="020B0609020204030204" pitchFamily="49" charset="0"/>
              </a:rPr>
              <a:t>[</a:t>
            </a:r>
            <a:r>
              <a:rPr lang="en-US" sz="1600" b="0" dirty="0" err="1">
                <a:solidFill>
                  <a:srgbClr val="BABED8"/>
                </a:solidFill>
                <a:effectLst/>
                <a:latin typeface="Consolas" panose="020B0609020204030204" pitchFamily="49" charset="0"/>
              </a:rPr>
              <a:t>optimisticMsgs</a:t>
            </a:r>
            <a:r>
              <a:rPr lang="en-US" sz="1600" b="0" dirty="0">
                <a:solidFill>
                  <a:srgbClr val="89DDFF"/>
                </a:solidFill>
                <a:effectLst/>
                <a:latin typeface="Consolas" panose="020B0609020204030204" pitchFamily="49" charset="0"/>
              </a:rPr>
              <a:t>,</a:t>
            </a:r>
            <a:r>
              <a:rPr lang="en-US" sz="1600" b="0" dirty="0">
                <a:solidFill>
                  <a:srgbClr val="F07178"/>
                </a:solidFill>
                <a:effectLst/>
                <a:latin typeface="Consolas" panose="020B0609020204030204" pitchFamily="49" charset="0"/>
              </a:rPr>
              <a:t> </a:t>
            </a:r>
            <a:r>
              <a:rPr lang="en-US" sz="1600" dirty="0" err="1">
                <a:solidFill>
                  <a:srgbClr val="BABED8"/>
                </a:solidFill>
                <a:latin typeface="Consolas" panose="020B0609020204030204" pitchFamily="49" charset="0"/>
              </a:rPr>
              <a:t>addOptimisticMsg</a:t>
            </a:r>
            <a:r>
              <a:rPr lang="en-US" sz="1600" b="0" dirty="0">
                <a:solidFill>
                  <a:srgbClr val="89DDFF"/>
                </a:solidFill>
                <a:effectLst/>
                <a:latin typeface="Consolas" panose="020B0609020204030204" pitchFamily="49" charset="0"/>
              </a:rPr>
              <a:t>]</a:t>
            </a:r>
            <a:r>
              <a:rPr lang="en-US" sz="1600" b="0" dirty="0">
                <a:solidFill>
                  <a:srgbClr val="F07178"/>
                </a:solidFill>
                <a:effectLst/>
                <a:latin typeface="Consolas" panose="020B0609020204030204" pitchFamily="49" charset="0"/>
              </a:rPr>
              <a:t> </a:t>
            </a:r>
            <a:r>
              <a:rPr lang="en-US" sz="1600" b="0" dirty="0">
                <a:solidFill>
                  <a:srgbClr val="89DDFF"/>
                </a:solidFill>
                <a:effectLst/>
                <a:latin typeface="Consolas" panose="020B0609020204030204" pitchFamily="49" charset="0"/>
              </a:rPr>
              <a:t>=</a:t>
            </a:r>
            <a:r>
              <a:rPr lang="en-US" sz="1600" b="0" dirty="0">
                <a:solidFill>
                  <a:srgbClr val="F07178"/>
                </a:solidFill>
                <a:effectLst/>
                <a:latin typeface="Consolas" panose="020B0609020204030204" pitchFamily="49" charset="0"/>
              </a:rPr>
              <a:t> </a:t>
            </a:r>
            <a:r>
              <a:rPr lang="en-US" sz="1600" b="0" dirty="0" err="1">
                <a:solidFill>
                  <a:srgbClr val="82AAFF"/>
                </a:solidFill>
                <a:effectLst/>
                <a:latin typeface="Consolas" panose="020B0609020204030204" pitchFamily="49" charset="0"/>
              </a:rPr>
              <a:t>useOptimistic</a:t>
            </a:r>
            <a:r>
              <a:rPr lang="en-US" sz="1600" b="0" dirty="0">
                <a:solidFill>
                  <a:srgbClr val="F07178"/>
                </a:solidFill>
                <a:effectLst/>
                <a:latin typeface="Consolas" panose="020B0609020204030204" pitchFamily="49" charset="0"/>
              </a:rPr>
              <a:t>(</a:t>
            </a:r>
            <a:endParaRPr lang="en-US" sz="1600" b="0" dirty="0">
              <a:solidFill>
                <a:srgbClr val="BABED8"/>
              </a:solidFill>
              <a:effectLst/>
              <a:latin typeface="Consolas" panose="020B0609020204030204" pitchFamily="49" charset="0"/>
            </a:endParaRPr>
          </a:p>
          <a:p>
            <a:r>
              <a:rPr lang="en-US" sz="1600" b="0" dirty="0">
                <a:solidFill>
                  <a:srgbClr val="F07178"/>
                </a:solidFill>
                <a:effectLst/>
                <a:latin typeface="Consolas" panose="020B0609020204030204" pitchFamily="49" charset="0"/>
              </a:rPr>
              <a:t>      </a:t>
            </a:r>
            <a:r>
              <a:rPr lang="en-US" sz="1600" dirty="0">
                <a:solidFill>
                  <a:srgbClr val="BABED8"/>
                </a:solidFill>
                <a:effectLst/>
                <a:latin typeface="Consolas" panose="020B0609020204030204" pitchFamily="49" charset="0"/>
              </a:rPr>
              <a:t>messages</a:t>
            </a:r>
            <a:r>
              <a:rPr lang="en-US" sz="1600" b="0" dirty="0">
                <a:solidFill>
                  <a:srgbClr val="89DDFF"/>
                </a:solidFill>
                <a:effectLst/>
                <a:latin typeface="Consolas" panose="020B0609020204030204" pitchFamily="49" charset="0"/>
              </a:rPr>
              <a:t>,</a:t>
            </a:r>
            <a:r>
              <a:rPr lang="en-US" sz="1600" b="0" dirty="0">
                <a:solidFill>
                  <a:srgbClr val="BABED8"/>
                </a:solidFill>
                <a:effectLst/>
                <a:latin typeface="Consolas" panose="020B0609020204030204" pitchFamily="49" charset="0"/>
              </a:rPr>
              <a:t> </a:t>
            </a:r>
            <a:r>
              <a:rPr lang="en-US" sz="1600" b="0" dirty="0">
                <a:solidFill>
                  <a:srgbClr val="F07178"/>
                </a:solidFill>
                <a:effectLst/>
                <a:latin typeface="Consolas" panose="020B0609020204030204" pitchFamily="49" charset="0"/>
              </a:rPr>
              <a:t>        </a:t>
            </a:r>
            <a:br>
              <a:rPr lang="en-US" sz="1600" b="0" dirty="0">
                <a:solidFill>
                  <a:srgbClr val="F07178"/>
                </a:solidFill>
                <a:effectLst/>
                <a:latin typeface="Consolas" panose="020B0609020204030204" pitchFamily="49" charset="0"/>
              </a:rPr>
            </a:br>
            <a:r>
              <a:rPr lang="en-US" sz="1600" b="0" dirty="0">
                <a:solidFill>
                  <a:srgbClr val="F07178"/>
                </a:solidFill>
                <a:effectLst/>
                <a:latin typeface="Consolas" panose="020B0609020204030204" pitchFamily="49" charset="0"/>
              </a:rPr>
              <a:t>      </a:t>
            </a:r>
            <a:r>
              <a:rPr lang="en-US" sz="1600" b="0" dirty="0">
                <a:solidFill>
                  <a:srgbClr val="89DDFF"/>
                </a:solidFill>
                <a:effectLst/>
                <a:latin typeface="Consolas" panose="020B0609020204030204" pitchFamily="49" charset="0"/>
              </a:rPr>
              <a:t>(</a:t>
            </a:r>
            <a:r>
              <a:rPr lang="en-US" sz="1600" b="0" i="1" dirty="0" err="1">
                <a:solidFill>
                  <a:srgbClr val="BABED8"/>
                </a:solidFill>
                <a:effectLst/>
                <a:latin typeface="Consolas" panose="020B0609020204030204" pitchFamily="49" charset="0"/>
              </a:rPr>
              <a:t>currentState</a:t>
            </a:r>
            <a:r>
              <a:rPr lang="en-US" sz="1600" b="0" dirty="0">
                <a:solidFill>
                  <a:srgbClr val="89DDFF"/>
                </a:solidFill>
                <a:effectLst/>
                <a:latin typeface="Consolas" panose="020B0609020204030204" pitchFamily="49" charset="0"/>
              </a:rPr>
              <a:t>,</a:t>
            </a:r>
            <a:r>
              <a:rPr lang="en-US" sz="1600" b="0" dirty="0">
                <a:solidFill>
                  <a:srgbClr val="F07178"/>
                </a:solidFill>
                <a:effectLst/>
                <a:latin typeface="Consolas" panose="020B0609020204030204" pitchFamily="49" charset="0"/>
              </a:rPr>
              <a:t> </a:t>
            </a:r>
            <a:r>
              <a:rPr lang="en-US" sz="1600" b="0" i="1" dirty="0" err="1">
                <a:solidFill>
                  <a:srgbClr val="BABED8"/>
                </a:solidFill>
                <a:effectLst/>
                <a:latin typeface="Consolas" panose="020B0609020204030204" pitchFamily="49" charset="0"/>
              </a:rPr>
              <a:t>newMessage</a:t>
            </a:r>
            <a:r>
              <a:rPr lang="en-US" sz="1600" b="0" dirty="0">
                <a:solidFill>
                  <a:srgbClr val="89DDFF"/>
                </a:solidFill>
                <a:effectLst/>
                <a:latin typeface="Consolas" panose="020B0609020204030204" pitchFamily="49" charset="0"/>
              </a:rPr>
              <a:t>)</a:t>
            </a:r>
            <a:r>
              <a:rPr lang="en-US" sz="1600" b="0" dirty="0">
                <a:solidFill>
                  <a:srgbClr val="F07178"/>
                </a:solidFill>
                <a:effectLst/>
                <a:latin typeface="Consolas" panose="020B0609020204030204" pitchFamily="49" charset="0"/>
              </a:rPr>
              <a:t> </a:t>
            </a:r>
            <a:r>
              <a:rPr lang="en-US" sz="1600" b="0" dirty="0">
                <a:solidFill>
                  <a:srgbClr val="C792EA"/>
                </a:solidFill>
                <a:effectLst/>
                <a:latin typeface="Consolas" panose="020B0609020204030204" pitchFamily="49" charset="0"/>
              </a:rPr>
              <a:t>=&gt;</a:t>
            </a:r>
            <a:r>
              <a:rPr lang="en-US" sz="1600" b="0" dirty="0">
                <a:solidFill>
                  <a:srgbClr val="F07178"/>
                </a:solidFill>
                <a:effectLst/>
                <a:latin typeface="Consolas" panose="020B0609020204030204" pitchFamily="49" charset="0"/>
              </a:rPr>
              <a:t> </a:t>
            </a:r>
            <a:r>
              <a:rPr lang="en-US" sz="1600" b="0" dirty="0">
                <a:solidFill>
                  <a:srgbClr val="89DDFF"/>
                </a:solidFill>
                <a:effectLst/>
                <a:latin typeface="Consolas" panose="020B0609020204030204" pitchFamily="49" charset="0"/>
              </a:rPr>
              <a:t>{</a:t>
            </a:r>
          </a:p>
          <a:p>
            <a:r>
              <a:rPr lang="en-US" sz="1600" b="0" dirty="0">
                <a:solidFill>
                  <a:srgbClr val="F07178"/>
                </a:solidFill>
                <a:effectLst/>
                <a:latin typeface="Consolas" panose="020B0609020204030204" pitchFamily="49" charset="0"/>
              </a:rPr>
              <a:t>        	 </a:t>
            </a:r>
            <a:r>
              <a:rPr lang="en-US" sz="1600" b="0" i="1" dirty="0">
                <a:solidFill>
                  <a:srgbClr val="89DDFF"/>
                </a:solidFill>
                <a:effectLst/>
                <a:latin typeface="Consolas" panose="020B0609020204030204" pitchFamily="49" charset="0"/>
              </a:rPr>
              <a:t>return</a:t>
            </a:r>
            <a:r>
              <a:rPr lang="en-US" sz="1600" b="0" dirty="0">
                <a:solidFill>
                  <a:srgbClr val="F07178"/>
                </a:solidFill>
                <a:effectLst/>
                <a:latin typeface="Consolas" panose="020B0609020204030204" pitchFamily="49" charset="0"/>
              </a:rPr>
              <a:t> [</a:t>
            </a:r>
            <a:r>
              <a:rPr lang="en-US" sz="1600" b="0" dirty="0">
                <a:solidFill>
                  <a:srgbClr val="89DDFF"/>
                </a:solidFill>
                <a:effectLst/>
                <a:latin typeface="Consolas" panose="020B0609020204030204" pitchFamily="49" charset="0"/>
              </a:rPr>
              <a:t>...</a:t>
            </a:r>
            <a:r>
              <a:rPr lang="en-US" sz="1600" b="0" i="1" dirty="0" err="1">
                <a:solidFill>
                  <a:srgbClr val="BABED8"/>
                </a:solidFill>
                <a:effectLst/>
                <a:latin typeface="Consolas" panose="020B0609020204030204" pitchFamily="49" charset="0"/>
              </a:rPr>
              <a:t>currentState</a:t>
            </a:r>
            <a:r>
              <a:rPr lang="en-US" sz="1600" b="0" dirty="0">
                <a:solidFill>
                  <a:srgbClr val="89DDFF"/>
                </a:solidFill>
                <a:effectLst/>
                <a:latin typeface="Consolas" panose="020B0609020204030204" pitchFamily="49" charset="0"/>
              </a:rPr>
              <a:t>,</a:t>
            </a:r>
            <a:r>
              <a:rPr lang="en-US" sz="1600" dirty="0">
                <a:solidFill>
                  <a:srgbClr val="BABED8"/>
                </a:solidFill>
                <a:latin typeface="Consolas" panose="020B0609020204030204" pitchFamily="49" charset="0"/>
              </a:rPr>
              <a:t> </a:t>
            </a:r>
            <a:br>
              <a:rPr lang="en-US" sz="1600" dirty="0">
                <a:solidFill>
                  <a:srgbClr val="BABED8"/>
                </a:solidFill>
                <a:latin typeface="Consolas" panose="020B0609020204030204" pitchFamily="49" charset="0"/>
              </a:rPr>
            </a:br>
            <a:r>
              <a:rPr lang="en-US" sz="1600" dirty="0">
                <a:solidFill>
                  <a:srgbClr val="BABED8"/>
                </a:solidFill>
                <a:latin typeface="Consolas" panose="020B0609020204030204" pitchFamily="49" charset="0"/>
              </a:rPr>
              <a:t>		  </a:t>
            </a:r>
            <a:r>
              <a:rPr lang="en-US" sz="1600" b="0" dirty="0">
                <a:solidFill>
                  <a:srgbClr val="89DDFF"/>
                </a:solidFill>
                <a:effectLst/>
                <a:latin typeface="Consolas" panose="020B0609020204030204" pitchFamily="49" charset="0"/>
              </a:rPr>
              <a:t>{</a:t>
            </a:r>
            <a:r>
              <a:rPr lang="en-US" sz="1600" dirty="0">
                <a:solidFill>
                  <a:srgbClr val="BABED8"/>
                </a:solidFill>
                <a:latin typeface="Consolas" panose="020B0609020204030204" pitchFamily="49" charset="0"/>
              </a:rPr>
              <a:t> </a:t>
            </a:r>
            <a:r>
              <a:rPr lang="en-US" sz="1600" b="0" dirty="0">
                <a:solidFill>
                  <a:srgbClr val="BABED8"/>
                </a:solidFill>
                <a:effectLst/>
                <a:latin typeface="Consolas" panose="020B0609020204030204" pitchFamily="49" charset="0"/>
              </a:rPr>
              <a:t>text</a:t>
            </a:r>
            <a:r>
              <a:rPr lang="en-US" sz="1600" b="0" dirty="0">
                <a:solidFill>
                  <a:srgbClr val="89DDFF"/>
                </a:solidFill>
                <a:effectLst/>
                <a:latin typeface="Consolas" panose="020B0609020204030204" pitchFamily="49" charset="0"/>
              </a:rPr>
              <a:t>:</a:t>
            </a:r>
            <a:r>
              <a:rPr lang="en-US" sz="1600" b="0" dirty="0">
                <a:solidFill>
                  <a:srgbClr val="F07178"/>
                </a:solidFill>
                <a:effectLst/>
                <a:latin typeface="Consolas" panose="020B0609020204030204" pitchFamily="49" charset="0"/>
              </a:rPr>
              <a:t> </a:t>
            </a:r>
            <a:r>
              <a:rPr lang="en-US" sz="1600" b="0" i="1" dirty="0" err="1">
                <a:solidFill>
                  <a:srgbClr val="BABED8"/>
                </a:solidFill>
                <a:effectLst/>
                <a:latin typeface="Consolas" panose="020B0609020204030204" pitchFamily="49" charset="0"/>
              </a:rPr>
              <a:t>newMessage</a:t>
            </a:r>
            <a:r>
              <a:rPr lang="en-US" sz="1600" b="0" dirty="0">
                <a:solidFill>
                  <a:srgbClr val="89DDFF"/>
                </a:solidFill>
                <a:effectLst/>
                <a:latin typeface="Consolas" panose="020B0609020204030204" pitchFamily="49" charset="0"/>
              </a:rPr>
              <a:t>,</a:t>
            </a:r>
            <a:r>
              <a:rPr lang="en-US" sz="1600" dirty="0">
                <a:solidFill>
                  <a:srgbClr val="BABED8"/>
                </a:solidFill>
                <a:latin typeface="Consolas" panose="020B0609020204030204" pitchFamily="49" charset="0"/>
              </a:rPr>
              <a:t> </a:t>
            </a:r>
            <a:r>
              <a:rPr lang="en-US" sz="1600" b="0" dirty="0">
                <a:solidFill>
                  <a:srgbClr val="BABED8"/>
                </a:solidFill>
                <a:effectLst/>
                <a:latin typeface="Consolas" panose="020B0609020204030204" pitchFamily="49" charset="0"/>
              </a:rPr>
              <a:t>sending</a:t>
            </a:r>
            <a:r>
              <a:rPr lang="en-US" sz="1600" b="0" dirty="0">
                <a:solidFill>
                  <a:srgbClr val="89DDFF"/>
                </a:solidFill>
                <a:effectLst/>
                <a:latin typeface="Consolas" panose="020B0609020204030204" pitchFamily="49" charset="0"/>
              </a:rPr>
              <a:t>:</a:t>
            </a:r>
            <a:r>
              <a:rPr lang="en-US" sz="1600" b="0" dirty="0">
                <a:solidFill>
                  <a:srgbClr val="F07178"/>
                </a:solidFill>
                <a:effectLst/>
                <a:latin typeface="Consolas" panose="020B0609020204030204" pitchFamily="49" charset="0"/>
              </a:rPr>
              <a:t> </a:t>
            </a:r>
            <a:r>
              <a:rPr lang="en-US" sz="1600" b="0" dirty="0">
                <a:solidFill>
                  <a:srgbClr val="FF9CAC"/>
                </a:solidFill>
                <a:effectLst/>
                <a:latin typeface="Consolas" panose="020B0609020204030204" pitchFamily="49" charset="0"/>
              </a:rPr>
              <a:t>true </a:t>
            </a:r>
            <a:r>
              <a:rPr lang="en-US" sz="1600" b="0" dirty="0">
                <a:solidFill>
                  <a:srgbClr val="89DDFF"/>
                </a:solidFill>
                <a:effectLst/>
                <a:latin typeface="Consolas" panose="020B0609020204030204" pitchFamily="49" charset="0"/>
              </a:rPr>
              <a:t>}</a:t>
            </a:r>
            <a:r>
              <a:rPr lang="en-US" sz="1600" b="0" dirty="0">
                <a:solidFill>
                  <a:srgbClr val="F07178"/>
                </a:solidFill>
                <a:effectLst/>
                <a:latin typeface="Consolas" panose="020B0609020204030204" pitchFamily="49" charset="0"/>
              </a:rPr>
              <a:t>]</a:t>
            </a:r>
            <a:br>
              <a:rPr lang="en-US" sz="1600" b="0" dirty="0">
                <a:solidFill>
                  <a:srgbClr val="F07178"/>
                </a:solidFill>
                <a:effectLst/>
                <a:latin typeface="Consolas" panose="020B0609020204030204" pitchFamily="49" charset="0"/>
              </a:rPr>
            </a:br>
            <a:r>
              <a:rPr lang="en-US" sz="1600" b="0" dirty="0">
                <a:solidFill>
                  <a:srgbClr val="F07178"/>
                </a:solidFill>
                <a:effectLst/>
                <a:latin typeface="Consolas" panose="020B0609020204030204" pitchFamily="49" charset="0"/>
              </a:rPr>
              <a:t>	</a:t>
            </a:r>
            <a:r>
              <a:rPr lang="en-US" sz="1600" b="0" dirty="0">
                <a:solidFill>
                  <a:srgbClr val="89DDFF"/>
                </a:solidFill>
                <a:effectLst/>
                <a:latin typeface="Consolas" panose="020B0609020204030204" pitchFamily="49" charset="0"/>
              </a:rPr>
              <a:t>}</a:t>
            </a:r>
            <a:br>
              <a:rPr lang="en-US" sz="1600" b="0" dirty="0">
                <a:solidFill>
                  <a:srgbClr val="89DDFF"/>
                </a:solidFill>
                <a:effectLst/>
                <a:latin typeface="Consolas" panose="020B0609020204030204" pitchFamily="49" charset="0"/>
              </a:rPr>
            </a:br>
            <a:r>
              <a:rPr lang="en-US" sz="1600" b="0" dirty="0">
                <a:solidFill>
                  <a:srgbClr val="89DDFF"/>
                </a:solidFill>
                <a:effectLst/>
                <a:latin typeface="Consolas" panose="020B0609020204030204" pitchFamily="49" charset="0"/>
              </a:rPr>
              <a:t>  </a:t>
            </a:r>
            <a:r>
              <a:rPr lang="en-US" sz="1600" b="0" dirty="0">
                <a:solidFill>
                  <a:srgbClr val="F07178"/>
                </a:solidFill>
                <a:effectLst/>
                <a:latin typeface="Consolas" panose="020B0609020204030204" pitchFamily="49" charset="0"/>
              </a:rPr>
              <a:t>)</a:t>
            </a:r>
            <a:r>
              <a:rPr lang="en-US" sz="1600" b="0" dirty="0">
                <a:solidFill>
                  <a:srgbClr val="89DDFF"/>
                </a:solidFill>
                <a:effectLst/>
                <a:latin typeface="Consolas" panose="020B0609020204030204" pitchFamily="49" charset="0"/>
              </a:rPr>
              <a:t>;</a:t>
            </a:r>
          </a:p>
          <a:p>
            <a:r>
              <a:rPr lang="en-US" sz="1600" dirty="0">
                <a:solidFill>
                  <a:srgbClr val="C792EA"/>
                </a:solidFill>
                <a:latin typeface="Consolas" panose="020B0609020204030204" pitchFamily="49" charset="0"/>
              </a:rPr>
              <a:t>  async</a:t>
            </a:r>
            <a:r>
              <a:rPr lang="en-US" sz="1600" dirty="0">
                <a:solidFill>
                  <a:srgbClr val="F07178"/>
                </a:solidFill>
                <a:latin typeface="Consolas" panose="020B0609020204030204" pitchFamily="49" charset="0"/>
              </a:rPr>
              <a:t> </a:t>
            </a:r>
            <a:r>
              <a:rPr lang="en-US" sz="1600" dirty="0">
                <a:solidFill>
                  <a:srgbClr val="C792EA"/>
                </a:solidFill>
                <a:latin typeface="Consolas" panose="020B0609020204030204" pitchFamily="49" charset="0"/>
              </a:rPr>
              <a:t>function</a:t>
            </a:r>
            <a:r>
              <a:rPr lang="en-US" sz="1600" dirty="0">
                <a:solidFill>
                  <a:srgbClr val="F07178"/>
                </a:solidFill>
                <a:latin typeface="Consolas" panose="020B0609020204030204" pitchFamily="49" charset="0"/>
              </a:rPr>
              <a:t> </a:t>
            </a:r>
            <a:r>
              <a:rPr lang="en-US" sz="1600" dirty="0" err="1">
                <a:solidFill>
                  <a:srgbClr val="82AAFF"/>
                </a:solidFill>
                <a:latin typeface="Consolas" panose="020B0609020204030204" pitchFamily="49" charset="0"/>
              </a:rPr>
              <a:t>sendAction</a:t>
            </a:r>
            <a:r>
              <a:rPr lang="en-US" sz="1600" dirty="0">
                <a:solidFill>
                  <a:srgbClr val="89DDFF"/>
                </a:solidFill>
                <a:latin typeface="Consolas" panose="020B0609020204030204" pitchFamily="49" charset="0"/>
              </a:rPr>
              <a:t>(</a:t>
            </a:r>
            <a:r>
              <a:rPr lang="en-US" sz="1600" i="1" dirty="0" err="1">
                <a:solidFill>
                  <a:srgbClr val="BABED8"/>
                </a:solidFill>
                <a:latin typeface="Consolas" panose="020B0609020204030204" pitchFamily="49" charset="0"/>
              </a:rPr>
              <a:t>formData</a:t>
            </a:r>
            <a:r>
              <a:rPr lang="en-US" sz="1600" dirty="0">
                <a:solidFill>
                  <a:srgbClr val="89DDFF"/>
                </a:solidFill>
                <a:latin typeface="Consolas" panose="020B0609020204030204" pitchFamily="49" charset="0"/>
              </a:rPr>
              <a:t>)</a:t>
            </a:r>
            <a:r>
              <a:rPr lang="en-US" sz="1600" dirty="0">
                <a:solidFill>
                  <a:srgbClr val="F07178"/>
                </a:solidFill>
                <a:latin typeface="Consolas" panose="020B0609020204030204" pitchFamily="49" charset="0"/>
              </a:rPr>
              <a:t> </a:t>
            </a:r>
            <a:r>
              <a:rPr lang="en-US" sz="1600" dirty="0">
                <a:solidFill>
                  <a:srgbClr val="89DDFF"/>
                </a:solidFill>
                <a:latin typeface="Consolas" panose="020B0609020204030204" pitchFamily="49" charset="0"/>
              </a:rPr>
              <a:t>{</a:t>
            </a:r>
            <a:endParaRPr lang="en-US" sz="1600" dirty="0">
              <a:solidFill>
                <a:srgbClr val="BABED8"/>
              </a:solidFill>
              <a:latin typeface="Consolas" panose="020B0609020204030204" pitchFamily="49" charset="0"/>
            </a:endParaRPr>
          </a:p>
          <a:p>
            <a:r>
              <a:rPr lang="en-US" sz="1600" dirty="0">
                <a:solidFill>
                  <a:srgbClr val="F07178"/>
                </a:solidFill>
                <a:latin typeface="Consolas" panose="020B0609020204030204" pitchFamily="49" charset="0"/>
              </a:rPr>
              <a:t>    </a:t>
            </a:r>
            <a:r>
              <a:rPr lang="en-US" sz="1600" dirty="0" err="1">
                <a:solidFill>
                  <a:srgbClr val="82AAFF"/>
                </a:solidFill>
                <a:latin typeface="Consolas" panose="020B0609020204030204" pitchFamily="49" charset="0"/>
              </a:rPr>
              <a:t>addOptimisticMessage</a:t>
            </a:r>
            <a:r>
              <a:rPr lang="en-US" sz="1600" dirty="0">
                <a:solidFill>
                  <a:srgbClr val="F07178"/>
                </a:solidFill>
                <a:latin typeface="Consolas" panose="020B0609020204030204" pitchFamily="49" charset="0"/>
              </a:rPr>
              <a:t>(</a:t>
            </a:r>
            <a:r>
              <a:rPr lang="en-US" sz="1600" i="1" dirty="0" err="1">
                <a:solidFill>
                  <a:srgbClr val="BABED8"/>
                </a:solidFill>
                <a:latin typeface="Consolas" panose="020B0609020204030204" pitchFamily="49" charset="0"/>
              </a:rPr>
              <a:t>formData</a:t>
            </a:r>
            <a:r>
              <a:rPr lang="en-US" sz="1600" dirty="0" err="1">
                <a:solidFill>
                  <a:srgbClr val="89DDFF"/>
                </a:solidFill>
                <a:latin typeface="Consolas" panose="020B0609020204030204" pitchFamily="49" charset="0"/>
              </a:rPr>
              <a:t>.</a:t>
            </a:r>
            <a:r>
              <a:rPr lang="en-US" sz="1600" dirty="0" err="1">
                <a:solidFill>
                  <a:srgbClr val="82AAFF"/>
                </a:solidFill>
                <a:latin typeface="Consolas" panose="020B0609020204030204" pitchFamily="49" charset="0"/>
              </a:rPr>
              <a:t>get</a:t>
            </a:r>
            <a:r>
              <a:rPr lang="en-US" sz="1600" dirty="0">
                <a:solidFill>
                  <a:srgbClr val="F07178"/>
                </a:solidFill>
                <a:latin typeface="Consolas" panose="020B0609020204030204" pitchFamily="49" charset="0"/>
              </a:rPr>
              <a:t>(</a:t>
            </a:r>
            <a:r>
              <a:rPr lang="en-US" sz="1600" dirty="0">
                <a:solidFill>
                  <a:srgbClr val="89DDFF"/>
                </a:solidFill>
                <a:latin typeface="Consolas" panose="020B0609020204030204" pitchFamily="49" charset="0"/>
              </a:rPr>
              <a:t>"</a:t>
            </a:r>
            <a:r>
              <a:rPr lang="en-US" sz="1600" dirty="0">
                <a:solidFill>
                  <a:srgbClr val="C3E88D"/>
                </a:solidFill>
                <a:latin typeface="Consolas" panose="020B0609020204030204" pitchFamily="49" charset="0"/>
              </a:rPr>
              <a:t>message</a:t>
            </a:r>
            <a:r>
              <a:rPr lang="en-US" sz="1600" dirty="0">
                <a:solidFill>
                  <a:srgbClr val="89DDFF"/>
                </a:solidFill>
                <a:latin typeface="Consolas" panose="020B0609020204030204" pitchFamily="49" charset="0"/>
              </a:rPr>
              <a:t>"</a:t>
            </a:r>
            <a:r>
              <a:rPr lang="en-US" sz="1600" dirty="0">
                <a:solidFill>
                  <a:srgbClr val="F07178"/>
                </a:solidFill>
                <a:latin typeface="Consolas" panose="020B0609020204030204" pitchFamily="49" charset="0"/>
              </a:rPr>
              <a:t>))</a:t>
            </a:r>
            <a:r>
              <a:rPr lang="en-US" sz="1600" dirty="0">
                <a:solidFill>
                  <a:srgbClr val="89DDFF"/>
                </a:solidFill>
                <a:latin typeface="Consolas" panose="020B0609020204030204" pitchFamily="49" charset="0"/>
              </a:rPr>
              <a:t>;</a:t>
            </a:r>
            <a:endParaRPr lang="en-US" sz="1600" dirty="0">
              <a:solidFill>
                <a:srgbClr val="BABED8"/>
              </a:solidFill>
              <a:latin typeface="Consolas" panose="020B0609020204030204" pitchFamily="49" charset="0"/>
            </a:endParaRPr>
          </a:p>
          <a:p>
            <a:r>
              <a:rPr lang="en-US" sz="1600" dirty="0">
                <a:solidFill>
                  <a:srgbClr val="F07178"/>
                </a:solidFill>
                <a:latin typeface="Consolas" panose="020B0609020204030204" pitchFamily="49" charset="0"/>
              </a:rPr>
              <a:t>    </a:t>
            </a:r>
            <a:r>
              <a:rPr lang="en-US" sz="1600" i="1" dirty="0">
                <a:solidFill>
                  <a:srgbClr val="89DDFF"/>
                </a:solidFill>
                <a:latin typeface="Consolas" panose="020B0609020204030204" pitchFamily="49" charset="0"/>
              </a:rPr>
              <a:t>await</a:t>
            </a:r>
            <a:r>
              <a:rPr lang="en-US" sz="1600" dirty="0">
                <a:solidFill>
                  <a:srgbClr val="F07178"/>
                </a:solidFill>
                <a:latin typeface="Consolas" panose="020B0609020204030204" pitchFamily="49" charset="0"/>
              </a:rPr>
              <a:t> </a:t>
            </a:r>
            <a:r>
              <a:rPr lang="en-US" sz="1600" dirty="0" err="1">
                <a:solidFill>
                  <a:srgbClr val="82AAFF"/>
                </a:solidFill>
                <a:latin typeface="Consolas" panose="020B0609020204030204" pitchFamily="49" charset="0"/>
              </a:rPr>
              <a:t>sendMessage</a:t>
            </a:r>
            <a:r>
              <a:rPr lang="en-US" sz="1600" dirty="0">
                <a:solidFill>
                  <a:srgbClr val="F07178"/>
                </a:solidFill>
                <a:latin typeface="Consolas" panose="020B0609020204030204" pitchFamily="49" charset="0"/>
              </a:rPr>
              <a:t>(</a:t>
            </a:r>
            <a:r>
              <a:rPr lang="en-US" sz="1600" i="1" dirty="0" err="1">
                <a:solidFill>
                  <a:srgbClr val="BABED8"/>
                </a:solidFill>
                <a:latin typeface="Consolas" panose="020B0609020204030204" pitchFamily="49" charset="0"/>
              </a:rPr>
              <a:t>formData</a:t>
            </a:r>
            <a:r>
              <a:rPr lang="en-US" sz="1600" dirty="0">
                <a:solidFill>
                  <a:srgbClr val="F07178"/>
                </a:solidFill>
                <a:latin typeface="Consolas" panose="020B0609020204030204" pitchFamily="49" charset="0"/>
              </a:rPr>
              <a:t>)</a:t>
            </a:r>
            <a:r>
              <a:rPr lang="en-US" sz="1600" dirty="0">
                <a:solidFill>
                  <a:srgbClr val="89DDFF"/>
                </a:solidFill>
                <a:latin typeface="Consolas" panose="020B0609020204030204" pitchFamily="49" charset="0"/>
              </a:rPr>
              <a:t>;</a:t>
            </a:r>
            <a:endParaRPr lang="en-US" sz="1600" dirty="0">
              <a:solidFill>
                <a:srgbClr val="BABED8"/>
              </a:solidFill>
              <a:latin typeface="Consolas" panose="020B0609020204030204" pitchFamily="49" charset="0"/>
            </a:endParaRPr>
          </a:p>
          <a:p>
            <a:r>
              <a:rPr lang="en-US" sz="1600" dirty="0">
                <a:solidFill>
                  <a:srgbClr val="F07178"/>
                </a:solidFill>
                <a:latin typeface="Consolas" panose="020B0609020204030204" pitchFamily="49" charset="0"/>
              </a:rPr>
              <a:t>  </a:t>
            </a:r>
            <a:r>
              <a:rPr lang="en-US" sz="1600" dirty="0">
                <a:solidFill>
                  <a:srgbClr val="89DDFF"/>
                </a:solidFill>
                <a:latin typeface="Consolas" panose="020B0609020204030204" pitchFamily="49" charset="0"/>
              </a:rPr>
              <a:t>}</a:t>
            </a:r>
            <a:br>
              <a:rPr lang="en-US" sz="1600" i="1" dirty="0">
                <a:solidFill>
                  <a:srgbClr val="89DDFF"/>
                </a:solidFill>
                <a:latin typeface="Consolas" panose="020B0609020204030204" pitchFamily="49" charset="0"/>
              </a:rPr>
            </a:br>
            <a:r>
              <a:rPr lang="en-US" sz="1600" i="1" dirty="0">
                <a:solidFill>
                  <a:srgbClr val="89DDFF"/>
                </a:solidFill>
                <a:latin typeface="Consolas" panose="020B0609020204030204" pitchFamily="49" charset="0"/>
              </a:rPr>
              <a:t>return</a:t>
            </a:r>
            <a:r>
              <a:rPr lang="en-US" sz="1600" dirty="0">
                <a:solidFill>
                  <a:srgbClr val="F07178"/>
                </a:solidFill>
                <a:latin typeface="Consolas" panose="020B0609020204030204" pitchFamily="49" charset="0"/>
              </a:rPr>
              <a:t> (</a:t>
            </a:r>
            <a:r>
              <a:rPr lang="en-US" sz="1600" dirty="0">
                <a:solidFill>
                  <a:srgbClr val="89DDFF"/>
                </a:solidFill>
                <a:latin typeface="Consolas" panose="020B0609020204030204" pitchFamily="49" charset="0"/>
              </a:rPr>
              <a:t>&lt;&gt;</a:t>
            </a:r>
            <a:br>
              <a:rPr lang="en-US" sz="1600" dirty="0">
                <a:solidFill>
                  <a:srgbClr val="BABED8"/>
                </a:solidFill>
                <a:latin typeface="Consolas" panose="020B0609020204030204" pitchFamily="49" charset="0"/>
              </a:rPr>
            </a:br>
            <a:r>
              <a:rPr lang="en-US" sz="1600" dirty="0">
                <a:solidFill>
                  <a:srgbClr val="BABED8"/>
                </a:solidFill>
                <a:latin typeface="Consolas" panose="020B0609020204030204" pitchFamily="49" charset="0"/>
              </a:rPr>
              <a:t>    </a:t>
            </a:r>
            <a:r>
              <a:rPr lang="en-US" sz="1600" dirty="0">
                <a:solidFill>
                  <a:srgbClr val="89DDFF"/>
                </a:solidFill>
                <a:latin typeface="Consolas" panose="020B0609020204030204" pitchFamily="49" charset="0"/>
              </a:rPr>
              <a:t>{</a:t>
            </a:r>
            <a:r>
              <a:rPr lang="en-US" sz="1600" dirty="0" err="1">
                <a:solidFill>
                  <a:srgbClr val="BABED8"/>
                </a:solidFill>
                <a:latin typeface="Consolas" panose="020B0609020204030204" pitchFamily="49" charset="0"/>
              </a:rPr>
              <a:t>optimisticMsgs</a:t>
            </a:r>
            <a:r>
              <a:rPr lang="en-US" sz="1600" dirty="0" err="1">
                <a:solidFill>
                  <a:srgbClr val="89DDFF"/>
                </a:solidFill>
                <a:latin typeface="Consolas" panose="020B0609020204030204" pitchFamily="49" charset="0"/>
              </a:rPr>
              <a:t>.</a:t>
            </a:r>
            <a:r>
              <a:rPr lang="en-US" sz="1600" dirty="0" err="1">
                <a:solidFill>
                  <a:srgbClr val="82AAFF"/>
                </a:solidFill>
                <a:latin typeface="Consolas" panose="020B0609020204030204" pitchFamily="49" charset="0"/>
              </a:rPr>
              <a:t>map</a:t>
            </a:r>
            <a:r>
              <a:rPr lang="en-US" sz="1600" dirty="0">
                <a:solidFill>
                  <a:srgbClr val="BABED8"/>
                </a:solidFill>
                <a:latin typeface="Consolas" panose="020B0609020204030204" pitchFamily="49" charset="0"/>
              </a:rPr>
              <a:t>(</a:t>
            </a:r>
            <a:r>
              <a:rPr lang="en-US" sz="1600" dirty="0">
                <a:solidFill>
                  <a:srgbClr val="89DDFF"/>
                </a:solidFill>
                <a:latin typeface="Consolas" panose="020B0609020204030204" pitchFamily="49" charset="0"/>
              </a:rPr>
              <a:t>(</a:t>
            </a:r>
            <a:r>
              <a:rPr lang="en-US" sz="1600" i="1" dirty="0">
                <a:solidFill>
                  <a:srgbClr val="BABED8"/>
                </a:solidFill>
                <a:latin typeface="Consolas" panose="020B0609020204030204" pitchFamily="49" charset="0"/>
              </a:rPr>
              <a:t>message</a:t>
            </a:r>
            <a:r>
              <a:rPr lang="en-US" sz="1600" dirty="0">
                <a:solidFill>
                  <a:srgbClr val="89DDFF"/>
                </a:solidFill>
                <a:latin typeface="Consolas" panose="020B0609020204030204" pitchFamily="49" charset="0"/>
              </a:rPr>
              <a:t>,</a:t>
            </a:r>
            <a:r>
              <a:rPr lang="en-US" sz="1600" dirty="0">
                <a:solidFill>
                  <a:srgbClr val="BABED8"/>
                </a:solidFill>
                <a:latin typeface="Consolas" panose="020B0609020204030204" pitchFamily="49" charset="0"/>
              </a:rPr>
              <a:t> </a:t>
            </a:r>
            <a:r>
              <a:rPr lang="en-US" sz="1600" i="1" dirty="0">
                <a:solidFill>
                  <a:srgbClr val="BABED8"/>
                </a:solidFill>
                <a:latin typeface="Consolas" panose="020B0609020204030204" pitchFamily="49" charset="0"/>
              </a:rPr>
              <a:t>index</a:t>
            </a:r>
            <a:r>
              <a:rPr lang="en-US" sz="1600" dirty="0">
                <a:solidFill>
                  <a:srgbClr val="89DDFF"/>
                </a:solidFill>
                <a:latin typeface="Consolas" panose="020B0609020204030204" pitchFamily="49" charset="0"/>
              </a:rPr>
              <a:t>)</a:t>
            </a:r>
            <a:r>
              <a:rPr lang="en-US" sz="1600" dirty="0">
                <a:solidFill>
                  <a:srgbClr val="BABED8"/>
                </a:solidFill>
                <a:latin typeface="Consolas" panose="020B0609020204030204" pitchFamily="49" charset="0"/>
              </a:rPr>
              <a:t> </a:t>
            </a:r>
            <a:r>
              <a:rPr lang="en-US" sz="1600" dirty="0">
                <a:solidFill>
                  <a:srgbClr val="C792EA"/>
                </a:solidFill>
                <a:latin typeface="Consolas" panose="020B0609020204030204" pitchFamily="49" charset="0"/>
              </a:rPr>
              <a:t>=&gt;</a:t>
            </a:r>
            <a:r>
              <a:rPr lang="en-US" sz="1600" dirty="0">
                <a:solidFill>
                  <a:srgbClr val="BABED8"/>
                </a:solidFill>
                <a:latin typeface="Consolas" panose="020B0609020204030204" pitchFamily="49" charset="0"/>
              </a:rPr>
              <a:t> (</a:t>
            </a:r>
          </a:p>
          <a:p>
            <a:r>
              <a:rPr lang="en-US" sz="1600" dirty="0">
                <a:solidFill>
                  <a:srgbClr val="BABED8"/>
                </a:solidFill>
                <a:latin typeface="Consolas" panose="020B0609020204030204" pitchFamily="49" charset="0"/>
              </a:rPr>
              <a:t>      </a:t>
            </a:r>
            <a:r>
              <a:rPr lang="en-US" sz="1600" dirty="0">
                <a:solidFill>
                  <a:srgbClr val="89DDFF"/>
                </a:solidFill>
                <a:latin typeface="Consolas" panose="020B0609020204030204" pitchFamily="49" charset="0"/>
              </a:rPr>
              <a:t>&lt;</a:t>
            </a:r>
            <a:r>
              <a:rPr lang="en-US" sz="1600" dirty="0">
                <a:solidFill>
                  <a:srgbClr val="F07178"/>
                </a:solidFill>
                <a:latin typeface="Consolas" panose="020B0609020204030204" pitchFamily="49" charset="0"/>
              </a:rPr>
              <a:t>div</a:t>
            </a:r>
            <a:r>
              <a:rPr lang="en-US" sz="1600" dirty="0">
                <a:solidFill>
                  <a:srgbClr val="89DDFF"/>
                </a:solidFill>
                <a:latin typeface="Consolas" panose="020B0609020204030204" pitchFamily="49" charset="0"/>
              </a:rPr>
              <a:t> </a:t>
            </a:r>
            <a:r>
              <a:rPr lang="en-US" sz="1600" dirty="0">
                <a:solidFill>
                  <a:srgbClr val="C792EA"/>
                </a:solidFill>
                <a:latin typeface="Consolas" panose="020B0609020204030204" pitchFamily="49" charset="0"/>
              </a:rPr>
              <a:t>key</a:t>
            </a:r>
            <a:r>
              <a:rPr lang="en-US" sz="1600" dirty="0">
                <a:solidFill>
                  <a:srgbClr val="89DDFF"/>
                </a:solidFill>
                <a:latin typeface="Consolas" panose="020B0609020204030204" pitchFamily="49" charset="0"/>
              </a:rPr>
              <a:t>={</a:t>
            </a:r>
            <a:r>
              <a:rPr lang="en-US" sz="1600" i="1" dirty="0">
                <a:solidFill>
                  <a:srgbClr val="BABED8"/>
                </a:solidFill>
                <a:latin typeface="Consolas" panose="020B0609020204030204" pitchFamily="49" charset="0"/>
              </a:rPr>
              <a:t>index</a:t>
            </a:r>
            <a:r>
              <a:rPr lang="en-US" sz="1600" dirty="0">
                <a:solidFill>
                  <a:srgbClr val="89DDFF"/>
                </a:solidFill>
                <a:latin typeface="Consolas" panose="020B0609020204030204" pitchFamily="49" charset="0"/>
              </a:rPr>
              <a:t>}&gt;</a:t>
            </a:r>
            <a:endParaRPr lang="en-US" sz="1600" dirty="0">
              <a:solidFill>
                <a:srgbClr val="BABED8"/>
              </a:solidFill>
              <a:latin typeface="Consolas" panose="020B0609020204030204" pitchFamily="49" charset="0"/>
            </a:endParaRPr>
          </a:p>
          <a:p>
            <a:r>
              <a:rPr lang="en-US" sz="1600" dirty="0">
                <a:solidFill>
                  <a:srgbClr val="BABED8"/>
                </a:solidFill>
                <a:latin typeface="Consolas" panose="020B0609020204030204" pitchFamily="49" charset="0"/>
              </a:rPr>
              <a:t>        </a:t>
            </a:r>
            <a:r>
              <a:rPr lang="en-US" sz="1600" dirty="0">
                <a:solidFill>
                  <a:srgbClr val="89DDFF"/>
                </a:solidFill>
                <a:latin typeface="Consolas" panose="020B0609020204030204" pitchFamily="49" charset="0"/>
              </a:rPr>
              <a:t>{</a:t>
            </a:r>
            <a:r>
              <a:rPr lang="en-US" sz="1600" i="1" dirty="0" err="1">
                <a:solidFill>
                  <a:srgbClr val="BABED8"/>
                </a:solidFill>
                <a:latin typeface="Consolas" panose="020B0609020204030204" pitchFamily="49" charset="0"/>
              </a:rPr>
              <a:t>message</a:t>
            </a:r>
            <a:r>
              <a:rPr lang="en-US" sz="1600" dirty="0" err="1">
                <a:solidFill>
                  <a:srgbClr val="89DDFF"/>
                </a:solidFill>
                <a:latin typeface="Consolas" panose="020B0609020204030204" pitchFamily="49" charset="0"/>
              </a:rPr>
              <a:t>.</a:t>
            </a:r>
            <a:r>
              <a:rPr lang="en-US" sz="1600" dirty="0" err="1">
                <a:solidFill>
                  <a:srgbClr val="BABED8"/>
                </a:solidFill>
                <a:latin typeface="Consolas" panose="020B0609020204030204" pitchFamily="49" charset="0"/>
              </a:rPr>
              <a:t>text</a:t>
            </a:r>
            <a:r>
              <a:rPr lang="en-US" sz="1600" dirty="0">
                <a:solidFill>
                  <a:srgbClr val="89DDFF"/>
                </a:solidFill>
                <a:latin typeface="Consolas" panose="020B0609020204030204" pitchFamily="49" charset="0"/>
              </a:rPr>
              <a:t>}</a:t>
            </a:r>
            <a:endParaRPr lang="en-US" sz="1600" dirty="0">
              <a:solidFill>
                <a:srgbClr val="BABED8"/>
              </a:solidFill>
              <a:latin typeface="Consolas" panose="020B0609020204030204" pitchFamily="49" charset="0"/>
            </a:endParaRPr>
          </a:p>
          <a:p>
            <a:r>
              <a:rPr lang="en-US" sz="1600" dirty="0">
                <a:solidFill>
                  <a:srgbClr val="BABED8"/>
                </a:solidFill>
                <a:latin typeface="Consolas" panose="020B0609020204030204" pitchFamily="49" charset="0"/>
              </a:rPr>
              <a:t>        </a:t>
            </a:r>
            <a:r>
              <a:rPr lang="en-US" sz="1600" dirty="0">
                <a:solidFill>
                  <a:srgbClr val="89DDFF"/>
                </a:solidFill>
                <a:latin typeface="Consolas" panose="020B0609020204030204" pitchFamily="49" charset="0"/>
              </a:rPr>
              <a:t>{!!</a:t>
            </a:r>
            <a:r>
              <a:rPr lang="en-US" sz="1600" i="1" dirty="0" err="1">
                <a:solidFill>
                  <a:srgbClr val="BABED8"/>
                </a:solidFill>
                <a:latin typeface="Consolas" panose="020B0609020204030204" pitchFamily="49" charset="0"/>
              </a:rPr>
              <a:t>message</a:t>
            </a:r>
            <a:r>
              <a:rPr lang="en-US" sz="1600" dirty="0" err="1">
                <a:solidFill>
                  <a:srgbClr val="89DDFF"/>
                </a:solidFill>
                <a:latin typeface="Consolas" panose="020B0609020204030204" pitchFamily="49" charset="0"/>
              </a:rPr>
              <a:t>.</a:t>
            </a:r>
            <a:r>
              <a:rPr lang="en-US" sz="1600" dirty="0" err="1">
                <a:solidFill>
                  <a:srgbClr val="BABED8"/>
                </a:solidFill>
                <a:latin typeface="Consolas" panose="020B0609020204030204" pitchFamily="49" charset="0"/>
              </a:rPr>
              <a:t>sending</a:t>
            </a:r>
            <a:r>
              <a:rPr lang="en-US" sz="1600" dirty="0">
                <a:solidFill>
                  <a:srgbClr val="BABED8"/>
                </a:solidFill>
                <a:latin typeface="Consolas" panose="020B0609020204030204" pitchFamily="49" charset="0"/>
              </a:rPr>
              <a:t> </a:t>
            </a:r>
            <a:r>
              <a:rPr lang="en-US" sz="1600" dirty="0">
                <a:solidFill>
                  <a:srgbClr val="89DDFF"/>
                </a:solidFill>
                <a:latin typeface="Consolas" panose="020B0609020204030204" pitchFamily="49" charset="0"/>
              </a:rPr>
              <a:t>&amp;&amp;</a:t>
            </a:r>
            <a:r>
              <a:rPr lang="en-US" sz="1600" dirty="0">
                <a:solidFill>
                  <a:srgbClr val="BABED8"/>
                </a:solidFill>
                <a:latin typeface="Consolas" panose="020B0609020204030204" pitchFamily="49" charset="0"/>
              </a:rPr>
              <a:t> </a:t>
            </a:r>
            <a:r>
              <a:rPr lang="en-US" sz="1600" dirty="0">
                <a:solidFill>
                  <a:srgbClr val="89DDFF"/>
                </a:solidFill>
                <a:latin typeface="Consolas" panose="020B0609020204030204" pitchFamily="49" charset="0"/>
              </a:rPr>
              <a:t>&lt;</a:t>
            </a:r>
            <a:r>
              <a:rPr lang="en-US" sz="1600" dirty="0">
                <a:solidFill>
                  <a:srgbClr val="F07178"/>
                </a:solidFill>
                <a:latin typeface="Consolas" panose="020B0609020204030204" pitchFamily="49" charset="0"/>
              </a:rPr>
              <a:t>small</a:t>
            </a:r>
            <a:r>
              <a:rPr lang="en-US" sz="1600" dirty="0">
                <a:solidFill>
                  <a:srgbClr val="89DDFF"/>
                </a:solidFill>
                <a:latin typeface="Consolas" panose="020B0609020204030204" pitchFamily="49" charset="0"/>
              </a:rPr>
              <a:t>&gt;</a:t>
            </a:r>
            <a:r>
              <a:rPr lang="en-US" sz="1600" dirty="0">
                <a:solidFill>
                  <a:srgbClr val="BABED8"/>
                </a:solidFill>
                <a:latin typeface="Consolas" panose="020B0609020204030204" pitchFamily="49" charset="0"/>
              </a:rPr>
              <a:t> (Sending...)</a:t>
            </a:r>
            <a:r>
              <a:rPr lang="en-US" sz="1600" dirty="0">
                <a:solidFill>
                  <a:srgbClr val="89DDFF"/>
                </a:solidFill>
                <a:latin typeface="Consolas" panose="020B0609020204030204" pitchFamily="49" charset="0"/>
              </a:rPr>
              <a:t>&lt;/</a:t>
            </a:r>
            <a:r>
              <a:rPr lang="en-US" sz="1600" dirty="0">
                <a:solidFill>
                  <a:srgbClr val="F07178"/>
                </a:solidFill>
                <a:latin typeface="Consolas" panose="020B0609020204030204" pitchFamily="49" charset="0"/>
              </a:rPr>
              <a:t>small</a:t>
            </a:r>
            <a:r>
              <a:rPr lang="en-US" sz="1600" dirty="0">
                <a:solidFill>
                  <a:srgbClr val="89DDFF"/>
                </a:solidFill>
                <a:latin typeface="Consolas" panose="020B0609020204030204" pitchFamily="49" charset="0"/>
              </a:rPr>
              <a:t>&gt;}</a:t>
            </a:r>
            <a:endParaRPr lang="en-US" sz="1600" dirty="0">
              <a:solidFill>
                <a:srgbClr val="BABED8"/>
              </a:solidFill>
              <a:latin typeface="Consolas" panose="020B0609020204030204" pitchFamily="49" charset="0"/>
            </a:endParaRPr>
          </a:p>
          <a:p>
            <a:r>
              <a:rPr lang="en-US" sz="1600" dirty="0">
                <a:solidFill>
                  <a:srgbClr val="BABED8"/>
                </a:solidFill>
                <a:latin typeface="Consolas" panose="020B0609020204030204" pitchFamily="49" charset="0"/>
              </a:rPr>
              <a:t>      </a:t>
            </a:r>
            <a:r>
              <a:rPr lang="en-US" sz="1600" dirty="0">
                <a:solidFill>
                  <a:srgbClr val="89DDFF"/>
                </a:solidFill>
                <a:latin typeface="Consolas" panose="020B0609020204030204" pitchFamily="49" charset="0"/>
              </a:rPr>
              <a:t>&lt;/</a:t>
            </a:r>
            <a:r>
              <a:rPr lang="en-US" sz="1600" dirty="0">
                <a:solidFill>
                  <a:srgbClr val="F07178"/>
                </a:solidFill>
                <a:latin typeface="Consolas" panose="020B0609020204030204" pitchFamily="49" charset="0"/>
              </a:rPr>
              <a:t>div</a:t>
            </a:r>
            <a:r>
              <a:rPr lang="en-US" sz="1600" dirty="0">
                <a:solidFill>
                  <a:srgbClr val="89DDFF"/>
                </a:solidFill>
                <a:latin typeface="Consolas" panose="020B0609020204030204" pitchFamily="49" charset="0"/>
              </a:rPr>
              <a:t>&gt;</a:t>
            </a:r>
            <a:endParaRPr lang="en-US" sz="1600" dirty="0">
              <a:solidFill>
                <a:srgbClr val="BABED8"/>
              </a:solidFill>
              <a:latin typeface="Consolas" panose="020B0609020204030204" pitchFamily="49" charset="0"/>
            </a:endParaRPr>
          </a:p>
          <a:p>
            <a:r>
              <a:rPr lang="en-US" sz="1600" dirty="0">
                <a:solidFill>
                  <a:srgbClr val="BABED8"/>
                </a:solidFill>
                <a:latin typeface="Consolas" panose="020B0609020204030204" pitchFamily="49" charset="0"/>
              </a:rPr>
              <a:t>     ))</a:t>
            </a:r>
            <a:r>
              <a:rPr lang="en-US" sz="1600" dirty="0">
                <a:solidFill>
                  <a:srgbClr val="89DDFF"/>
                </a:solidFill>
                <a:latin typeface="Consolas" panose="020B0609020204030204" pitchFamily="49" charset="0"/>
              </a:rPr>
              <a:t>}</a:t>
            </a:r>
          </a:p>
          <a:p>
            <a:endParaRPr lang="en-US" sz="1600" dirty="0">
              <a:solidFill>
                <a:srgbClr val="89DDFF"/>
              </a:solidFill>
              <a:latin typeface="Consolas" panose="020B0609020204030204" pitchFamily="49" charset="0"/>
            </a:endParaRPr>
          </a:p>
          <a:p>
            <a:r>
              <a:rPr lang="en-US" sz="1600" dirty="0">
                <a:solidFill>
                  <a:srgbClr val="89DDFF"/>
                </a:solidFill>
                <a:latin typeface="Consolas" panose="020B0609020204030204" pitchFamily="49" charset="0"/>
              </a:rPr>
              <a:t>    &lt;</a:t>
            </a:r>
            <a:r>
              <a:rPr lang="en-US" sz="1600" dirty="0">
                <a:solidFill>
                  <a:srgbClr val="F07178"/>
                </a:solidFill>
                <a:latin typeface="Consolas" panose="020B0609020204030204" pitchFamily="49" charset="0"/>
              </a:rPr>
              <a:t>form</a:t>
            </a:r>
            <a:r>
              <a:rPr lang="en-US" sz="1600" dirty="0">
                <a:solidFill>
                  <a:srgbClr val="89DDFF"/>
                </a:solidFill>
                <a:latin typeface="Consolas" panose="020B0609020204030204" pitchFamily="49" charset="0"/>
              </a:rPr>
              <a:t> </a:t>
            </a:r>
            <a:r>
              <a:rPr lang="en-US" sz="1600" dirty="0">
                <a:solidFill>
                  <a:srgbClr val="C792EA"/>
                </a:solidFill>
                <a:latin typeface="Consolas" panose="020B0609020204030204" pitchFamily="49" charset="0"/>
              </a:rPr>
              <a:t>action</a:t>
            </a:r>
            <a:r>
              <a:rPr lang="en-US" sz="1600" dirty="0">
                <a:solidFill>
                  <a:srgbClr val="89DDFF"/>
                </a:solidFill>
                <a:latin typeface="Consolas" panose="020B0609020204030204" pitchFamily="49" charset="0"/>
              </a:rPr>
              <a:t>={</a:t>
            </a:r>
            <a:r>
              <a:rPr lang="en-US" sz="1600" dirty="0" err="1">
                <a:solidFill>
                  <a:srgbClr val="82AAFF"/>
                </a:solidFill>
                <a:latin typeface="Consolas" panose="020B0609020204030204" pitchFamily="49" charset="0"/>
              </a:rPr>
              <a:t>sendAction</a:t>
            </a:r>
            <a:r>
              <a:rPr lang="en-US" sz="1600" dirty="0">
                <a:solidFill>
                  <a:srgbClr val="89DDFF"/>
                </a:solidFill>
                <a:latin typeface="Consolas" panose="020B0609020204030204" pitchFamily="49" charset="0"/>
              </a:rPr>
              <a:t>}&gt;</a:t>
            </a:r>
            <a:endParaRPr lang="en-US" sz="1600" dirty="0">
              <a:solidFill>
                <a:srgbClr val="BABED8"/>
              </a:solidFill>
              <a:latin typeface="Consolas" panose="020B0609020204030204" pitchFamily="49" charset="0"/>
            </a:endParaRPr>
          </a:p>
          <a:p>
            <a:r>
              <a:rPr lang="en-US" sz="1600" dirty="0">
                <a:solidFill>
                  <a:srgbClr val="BABED8"/>
                </a:solidFill>
                <a:latin typeface="Consolas" panose="020B0609020204030204" pitchFamily="49" charset="0"/>
              </a:rPr>
              <a:t>      </a:t>
            </a:r>
            <a:r>
              <a:rPr lang="en-US" sz="1600" dirty="0">
                <a:solidFill>
                  <a:srgbClr val="89DDFF"/>
                </a:solidFill>
                <a:latin typeface="Consolas" panose="020B0609020204030204" pitchFamily="49" charset="0"/>
              </a:rPr>
              <a:t>&lt;</a:t>
            </a:r>
            <a:r>
              <a:rPr lang="en-US" sz="1600" dirty="0">
                <a:solidFill>
                  <a:srgbClr val="F07178"/>
                </a:solidFill>
                <a:latin typeface="Consolas" panose="020B0609020204030204" pitchFamily="49" charset="0"/>
              </a:rPr>
              <a:t>input</a:t>
            </a:r>
            <a:r>
              <a:rPr lang="en-US" sz="1600" dirty="0">
                <a:solidFill>
                  <a:srgbClr val="89DDFF"/>
                </a:solidFill>
                <a:latin typeface="Consolas" panose="020B0609020204030204" pitchFamily="49" charset="0"/>
              </a:rPr>
              <a:t> </a:t>
            </a:r>
            <a:r>
              <a:rPr lang="en-US" sz="1600" dirty="0">
                <a:solidFill>
                  <a:srgbClr val="C792EA"/>
                </a:solidFill>
                <a:latin typeface="Consolas" panose="020B0609020204030204" pitchFamily="49" charset="0"/>
              </a:rPr>
              <a:t>type</a:t>
            </a:r>
            <a:r>
              <a:rPr lang="en-US" sz="1600" dirty="0">
                <a:solidFill>
                  <a:srgbClr val="89DDFF"/>
                </a:solidFill>
                <a:latin typeface="Consolas" panose="020B0609020204030204" pitchFamily="49" charset="0"/>
              </a:rPr>
              <a:t>="</a:t>
            </a:r>
            <a:r>
              <a:rPr lang="en-US" sz="1600" dirty="0">
                <a:solidFill>
                  <a:srgbClr val="C3E88D"/>
                </a:solidFill>
                <a:latin typeface="Consolas" panose="020B0609020204030204" pitchFamily="49" charset="0"/>
              </a:rPr>
              <a:t>text</a:t>
            </a:r>
            <a:r>
              <a:rPr lang="en-US" sz="1600" dirty="0">
                <a:solidFill>
                  <a:srgbClr val="89DDFF"/>
                </a:solidFill>
                <a:latin typeface="Consolas" panose="020B0609020204030204" pitchFamily="49" charset="0"/>
              </a:rPr>
              <a:t>" </a:t>
            </a:r>
            <a:r>
              <a:rPr lang="en-US" sz="1600" dirty="0">
                <a:solidFill>
                  <a:srgbClr val="C792EA"/>
                </a:solidFill>
                <a:latin typeface="Consolas" panose="020B0609020204030204" pitchFamily="49" charset="0"/>
              </a:rPr>
              <a:t>name</a:t>
            </a:r>
            <a:r>
              <a:rPr lang="en-US" sz="1600" dirty="0">
                <a:solidFill>
                  <a:srgbClr val="89DDFF"/>
                </a:solidFill>
                <a:latin typeface="Consolas" panose="020B0609020204030204" pitchFamily="49" charset="0"/>
              </a:rPr>
              <a:t>="</a:t>
            </a:r>
            <a:r>
              <a:rPr lang="en-US" sz="1600" dirty="0">
                <a:solidFill>
                  <a:srgbClr val="C3E88D"/>
                </a:solidFill>
                <a:latin typeface="Consolas" panose="020B0609020204030204" pitchFamily="49" charset="0"/>
              </a:rPr>
              <a:t>message</a:t>
            </a:r>
            <a:r>
              <a:rPr lang="en-US" sz="1600" dirty="0">
                <a:solidFill>
                  <a:srgbClr val="89DDFF"/>
                </a:solidFill>
                <a:latin typeface="Consolas" panose="020B0609020204030204" pitchFamily="49" charset="0"/>
              </a:rPr>
              <a:t>" /&gt;</a:t>
            </a:r>
            <a:endParaRPr lang="en-US" sz="1600" dirty="0">
              <a:solidFill>
                <a:srgbClr val="BABED8"/>
              </a:solidFill>
              <a:latin typeface="Consolas" panose="020B0609020204030204" pitchFamily="49" charset="0"/>
            </a:endParaRPr>
          </a:p>
          <a:p>
            <a:r>
              <a:rPr lang="en-US" sz="1600" dirty="0">
                <a:solidFill>
                  <a:srgbClr val="BABED8"/>
                </a:solidFill>
                <a:latin typeface="Consolas" panose="020B0609020204030204" pitchFamily="49" charset="0"/>
              </a:rPr>
              <a:t>      </a:t>
            </a:r>
            <a:r>
              <a:rPr lang="en-US" sz="1600" dirty="0">
                <a:solidFill>
                  <a:srgbClr val="89DDFF"/>
                </a:solidFill>
                <a:latin typeface="Consolas" panose="020B0609020204030204" pitchFamily="49" charset="0"/>
              </a:rPr>
              <a:t>&lt;</a:t>
            </a:r>
            <a:r>
              <a:rPr lang="en-US" sz="1600" dirty="0">
                <a:solidFill>
                  <a:srgbClr val="F07178"/>
                </a:solidFill>
                <a:latin typeface="Consolas" panose="020B0609020204030204" pitchFamily="49" charset="0"/>
              </a:rPr>
              <a:t>button</a:t>
            </a:r>
            <a:r>
              <a:rPr lang="en-US" sz="1600" dirty="0">
                <a:solidFill>
                  <a:srgbClr val="89DDFF"/>
                </a:solidFill>
                <a:latin typeface="Consolas" panose="020B0609020204030204" pitchFamily="49" charset="0"/>
              </a:rPr>
              <a:t> </a:t>
            </a:r>
            <a:r>
              <a:rPr lang="en-US" sz="1600" dirty="0">
                <a:solidFill>
                  <a:srgbClr val="C792EA"/>
                </a:solidFill>
                <a:latin typeface="Consolas" panose="020B0609020204030204" pitchFamily="49" charset="0"/>
              </a:rPr>
              <a:t>type</a:t>
            </a:r>
            <a:r>
              <a:rPr lang="en-US" sz="1600" dirty="0">
                <a:solidFill>
                  <a:srgbClr val="89DDFF"/>
                </a:solidFill>
                <a:latin typeface="Consolas" panose="020B0609020204030204" pitchFamily="49" charset="0"/>
              </a:rPr>
              <a:t>="</a:t>
            </a:r>
            <a:r>
              <a:rPr lang="en-US" sz="1600" dirty="0">
                <a:solidFill>
                  <a:srgbClr val="C3E88D"/>
                </a:solidFill>
                <a:latin typeface="Consolas" panose="020B0609020204030204" pitchFamily="49" charset="0"/>
              </a:rPr>
              <a:t>submit</a:t>
            </a:r>
            <a:r>
              <a:rPr lang="en-US" sz="1600" dirty="0">
                <a:solidFill>
                  <a:srgbClr val="89DDFF"/>
                </a:solidFill>
                <a:latin typeface="Consolas" panose="020B0609020204030204" pitchFamily="49" charset="0"/>
              </a:rPr>
              <a:t>"&gt;</a:t>
            </a:r>
            <a:r>
              <a:rPr lang="en-US" sz="1600" dirty="0">
                <a:solidFill>
                  <a:srgbClr val="BABED8"/>
                </a:solidFill>
                <a:latin typeface="Consolas" panose="020B0609020204030204" pitchFamily="49" charset="0"/>
              </a:rPr>
              <a:t>Send</a:t>
            </a:r>
            <a:r>
              <a:rPr lang="en-US" sz="1600" dirty="0">
                <a:solidFill>
                  <a:srgbClr val="89DDFF"/>
                </a:solidFill>
                <a:latin typeface="Consolas" panose="020B0609020204030204" pitchFamily="49" charset="0"/>
              </a:rPr>
              <a:t>&lt;/</a:t>
            </a:r>
            <a:r>
              <a:rPr lang="en-US" sz="1600" dirty="0">
                <a:solidFill>
                  <a:srgbClr val="F07178"/>
                </a:solidFill>
                <a:latin typeface="Consolas" panose="020B0609020204030204" pitchFamily="49" charset="0"/>
              </a:rPr>
              <a:t>button</a:t>
            </a:r>
            <a:r>
              <a:rPr lang="en-US" sz="1600" dirty="0">
                <a:solidFill>
                  <a:srgbClr val="89DDFF"/>
                </a:solidFill>
                <a:latin typeface="Consolas" panose="020B0609020204030204" pitchFamily="49" charset="0"/>
              </a:rPr>
              <a:t>&gt;</a:t>
            </a:r>
            <a:endParaRPr lang="en-US" sz="1600" dirty="0">
              <a:solidFill>
                <a:srgbClr val="BABED8"/>
              </a:solidFill>
              <a:latin typeface="Consolas" panose="020B0609020204030204" pitchFamily="49" charset="0"/>
            </a:endParaRPr>
          </a:p>
          <a:p>
            <a:r>
              <a:rPr lang="en-US" sz="1600" dirty="0">
                <a:solidFill>
                  <a:srgbClr val="BABED8"/>
                </a:solidFill>
                <a:latin typeface="Consolas" panose="020B0609020204030204" pitchFamily="49" charset="0"/>
              </a:rPr>
              <a:t>    </a:t>
            </a:r>
            <a:r>
              <a:rPr lang="en-US" sz="1600" dirty="0">
                <a:solidFill>
                  <a:srgbClr val="89DDFF"/>
                </a:solidFill>
                <a:latin typeface="Consolas" panose="020B0609020204030204" pitchFamily="49" charset="0"/>
              </a:rPr>
              <a:t>&lt;/</a:t>
            </a:r>
            <a:r>
              <a:rPr lang="en-US" sz="1600" dirty="0">
                <a:solidFill>
                  <a:srgbClr val="F07178"/>
                </a:solidFill>
                <a:latin typeface="Consolas" panose="020B0609020204030204" pitchFamily="49" charset="0"/>
              </a:rPr>
              <a:t>form</a:t>
            </a:r>
            <a:r>
              <a:rPr lang="en-US" sz="1600" dirty="0">
                <a:solidFill>
                  <a:srgbClr val="89DDFF"/>
                </a:solidFill>
                <a:latin typeface="Consolas" panose="020B0609020204030204" pitchFamily="49" charset="0"/>
              </a:rPr>
              <a:t>&gt; &lt;/&gt;</a:t>
            </a:r>
            <a:r>
              <a:rPr lang="en-US" sz="1600" dirty="0">
                <a:solidFill>
                  <a:srgbClr val="F07178"/>
                </a:solidFill>
                <a:latin typeface="Consolas" panose="020B0609020204030204" pitchFamily="49" charset="0"/>
              </a:rPr>
              <a:t>)</a:t>
            </a:r>
            <a:endParaRPr lang="en-US" sz="1600" dirty="0">
              <a:solidFill>
                <a:srgbClr val="BABED8"/>
              </a:solidFill>
              <a:latin typeface="Consolas" panose="020B0609020204030204" pitchFamily="49" charset="0"/>
            </a:endParaRPr>
          </a:p>
        </p:txBody>
      </p:sp>
      <p:sp>
        <p:nvSpPr>
          <p:cNvPr id="33" name="TextBox 32">
            <a:extLst>
              <a:ext uri="{FF2B5EF4-FFF2-40B4-BE49-F238E27FC236}">
                <a16:creationId xmlns:a16="http://schemas.microsoft.com/office/drawing/2014/main" id="{FE16485D-61C3-3226-0A2D-9CC2C5E93450}"/>
              </a:ext>
            </a:extLst>
          </p:cNvPr>
          <p:cNvSpPr txBox="1"/>
          <p:nvPr/>
        </p:nvSpPr>
        <p:spPr>
          <a:xfrm>
            <a:off x="12050" y="61900"/>
            <a:ext cx="2733441" cy="461665"/>
          </a:xfrm>
          <a:prstGeom prst="rect">
            <a:avLst/>
          </a:prstGeom>
          <a:noFill/>
        </p:spPr>
        <p:txBody>
          <a:bodyPr wrap="none" rtlCol="0">
            <a:spAutoFit/>
          </a:bodyPr>
          <a:lstStyle/>
          <a:p>
            <a:r>
              <a:rPr lang="en-US" sz="2400" b="0" dirty="0" err="1">
                <a:solidFill>
                  <a:srgbClr val="82AAFF"/>
                </a:solidFill>
                <a:effectLst/>
                <a:latin typeface="Consolas" panose="020B0609020204030204" pitchFamily="49" charset="0"/>
              </a:rPr>
              <a:t>useOptimistic</a:t>
            </a:r>
            <a:r>
              <a:rPr lang="en-US" sz="2400" b="0" dirty="0">
                <a:solidFill>
                  <a:srgbClr val="82AAFF"/>
                </a:solidFill>
                <a:effectLst/>
                <a:latin typeface="Consolas" panose="020B0609020204030204" pitchFamily="49" charset="0"/>
              </a:rPr>
              <a:t>()</a:t>
            </a:r>
            <a:endParaRPr lang="en-US" sz="2400" b="0" dirty="0">
              <a:solidFill>
                <a:srgbClr val="BABED8"/>
              </a:solidFill>
              <a:effectLst/>
              <a:latin typeface="Consolas" panose="020B0609020204030204" pitchFamily="49" charset="0"/>
            </a:endParaRPr>
          </a:p>
        </p:txBody>
      </p:sp>
      <p:sp>
        <p:nvSpPr>
          <p:cNvPr id="12" name="Rectangle 11">
            <a:extLst>
              <a:ext uri="{FF2B5EF4-FFF2-40B4-BE49-F238E27FC236}">
                <a16:creationId xmlns:a16="http://schemas.microsoft.com/office/drawing/2014/main" id="{87CE3E1B-3BC1-0D81-48B4-DC4D768B7DE3}"/>
              </a:ext>
            </a:extLst>
          </p:cNvPr>
          <p:cNvSpPr/>
          <p:nvPr/>
        </p:nvSpPr>
        <p:spPr>
          <a:xfrm>
            <a:off x="9091133" y="2625800"/>
            <a:ext cx="1035428" cy="361771"/>
          </a:xfrm>
          <a:prstGeom prst="rect">
            <a:avLst/>
          </a:prstGeom>
          <a:noFill/>
          <a:ln w="38100" cmpd="thickThi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dirty="0">
                <a:solidFill>
                  <a:srgbClr val="FF0000"/>
                </a:solidFill>
              </a:rPr>
              <a:t>Buzz!!!</a:t>
            </a:r>
          </a:p>
        </p:txBody>
      </p:sp>
    </p:spTree>
    <p:extLst>
      <p:ext uri="{BB962C8B-B14F-4D97-AF65-F5344CB8AC3E}">
        <p14:creationId xmlns:p14="http://schemas.microsoft.com/office/powerpoint/2010/main" val="1149416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mph" presetSubtype="0" fill="remove" grpId="0" nodeType="withEffect">
                                  <p:stCondLst>
                                    <p:cond delay="0"/>
                                  </p:stCondLst>
                                  <p:childTnLst>
                                    <p:animClr clrSpc="rgb" dir="cw">
                                      <p:cBhvr override="childStyle">
                                        <p:cTn id="6" dur="250" autoRev="1" fill="remove"/>
                                        <p:tgtEl>
                                          <p:spTgt spid="11"/>
                                        </p:tgtEl>
                                        <p:attrNameLst>
                                          <p:attrName>style.color</p:attrName>
                                        </p:attrNameLst>
                                      </p:cBhvr>
                                      <p:to>
                                        <a:schemeClr val="bg1"/>
                                      </p:to>
                                    </p:animClr>
                                    <p:animClr clrSpc="rgb" dir="cw">
                                      <p:cBhvr>
                                        <p:cTn id="7" dur="250" autoRev="1" fill="remove"/>
                                        <p:tgtEl>
                                          <p:spTgt spid="11"/>
                                        </p:tgtEl>
                                        <p:attrNameLst>
                                          <p:attrName>fillcolor</p:attrName>
                                        </p:attrNameLst>
                                      </p:cBhvr>
                                      <p:to>
                                        <a:schemeClr val="bg1"/>
                                      </p:to>
                                    </p:animClr>
                                    <p:set>
                                      <p:cBhvr>
                                        <p:cTn id="8" dur="250" autoRev="1" fill="remove"/>
                                        <p:tgtEl>
                                          <p:spTgt spid="11"/>
                                        </p:tgtEl>
                                        <p:attrNameLst>
                                          <p:attrName>fill.type</p:attrName>
                                        </p:attrNameLst>
                                      </p:cBhvr>
                                      <p:to>
                                        <p:strVal val="solid"/>
                                      </p:to>
                                    </p:set>
                                    <p:set>
                                      <p:cBhvr>
                                        <p:cTn id="9" dur="250" autoRev="1" fill="remove"/>
                                        <p:tgtEl>
                                          <p:spTgt spid="11"/>
                                        </p:tgtEl>
                                        <p:attrNameLst>
                                          <p:attrName>fill.on</p:attrName>
                                        </p:attrNameLst>
                                      </p:cBhvr>
                                      <p:to>
                                        <p:strVal val="true"/>
                                      </p:to>
                                    </p:set>
                                  </p:childTnLst>
                                </p:cTn>
                              </p:par>
                              <p:par>
                                <p:cTn id="10" presetID="32" presetClass="emph" presetSubtype="0" fill="hold" grpId="0" nodeType="withEffect">
                                  <p:stCondLst>
                                    <p:cond delay="0"/>
                                  </p:stCondLst>
                                  <p:childTnLst>
                                    <p:animRot by="120000">
                                      <p:cBhvr>
                                        <p:cTn id="11" dur="50" fill="hold">
                                          <p:stCondLst>
                                            <p:cond delay="0"/>
                                          </p:stCondLst>
                                        </p:cTn>
                                        <p:tgtEl>
                                          <p:spTgt spid="12"/>
                                        </p:tgtEl>
                                        <p:attrNameLst>
                                          <p:attrName>r</p:attrName>
                                        </p:attrNameLst>
                                      </p:cBhvr>
                                    </p:animRot>
                                    <p:animRot by="-240000">
                                      <p:cBhvr>
                                        <p:cTn id="12" dur="100" fill="hold">
                                          <p:stCondLst>
                                            <p:cond delay="100"/>
                                          </p:stCondLst>
                                        </p:cTn>
                                        <p:tgtEl>
                                          <p:spTgt spid="12"/>
                                        </p:tgtEl>
                                        <p:attrNameLst>
                                          <p:attrName>r</p:attrName>
                                        </p:attrNameLst>
                                      </p:cBhvr>
                                    </p:animRot>
                                    <p:animRot by="240000">
                                      <p:cBhvr>
                                        <p:cTn id="13" dur="100" fill="hold">
                                          <p:stCondLst>
                                            <p:cond delay="200"/>
                                          </p:stCondLst>
                                        </p:cTn>
                                        <p:tgtEl>
                                          <p:spTgt spid="12"/>
                                        </p:tgtEl>
                                        <p:attrNameLst>
                                          <p:attrName>r</p:attrName>
                                        </p:attrNameLst>
                                      </p:cBhvr>
                                    </p:animRot>
                                    <p:animRot by="-240000">
                                      <p:cBhvr>
                                        <p:cTn id="14" dur="100" fill="hold">
                                          <p:stCondLst>
                                            <p:cond delay="300"/>
                                          </p:stCondLst>
                                        </p:cTn>
                                        <p:tgtEl>
                                          <p:spTgt spid="12"/>
                                        </p:tgtEl>
                                        <p:attrNameLst>
                                          <p:attrName>r</p:attrName>
                                        </p:attrNameLst>
                                      </p:cBhvr>
                                    </p:animRot>
                                    <p:animRot by="120000">
                                      <p:cBhvr>
                                        <p:cTn id="15" dur="100" fill="hold">
                                          <p:stCondLst>
                                            <p:cond delay="400"/>
                                          </p:stCondLst>
                                        </p:cTn>
                                        <p:tgtEl>
                                          <p:spTgt spid="12"/>
                                        </p:tgtEl>
                                        <p:attrNameLst>
                                          <p:attrName>r</p:attrName>
                                        </p:attrNameLst>
                                      </p:cBhvr>
                                    </p:animRot>
                                  </p:childTnLst>
                                </p:cTn>
                              </p:par>
                              <p:par>
                                <p:cTn id="16" presetID="3" presetClass="emph" presetSubtype="2" fill="hold" grpId="0" nodeType="withEffect">
                                  <p:stCondLst>
                                    <p:cond delay="0"/>
                                  </p:stCondLst>
                                  <p:childTnLst>
                                    <p:animClr clrSpc="rgb" dir="cw">
                                      <p:cBhvr override="childStyle">
                                        <p:cTn id="17" dur="1000" fill="hold"/>
                                        <p:tgtEl>
                                          <p:spTgt spid="26"/>
                                        </p:tgtEl>
                                        <p:attrNameLst>
                                          <p:attrName>style.color</p:attrName>
                                        </p:attrNameLst>
                                      </p:cBhvr>
                                      <p:to>
                                        <a:srgbClr val="4A5267"/>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26" grpId="0" animBg="1"/>
      <p:bldP spid="12"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extBox 33">
            <a:extLst>
              <a:ext uri="{FF2B5EF4-FFF2-40B4-BE49-F238E27FC236}">
                <a16:creationId xmlns:a16="http://schemas.microsoft.com/office/drawing/2014/main" id="{D8B89413-A466-4A46-B080-2A0F2354137A}"/>
              </a:ext>
            </a:extLst>
          </p:cNvPr>
          <p:cNvSpPr txBox="1"/>
          <p:nvPr/>
        </p:nvSpPr>
        <p:spPr>
          <a:xfrm>
            <a:off x="11482248" y="6224947"/>
            <a:ext cx="348173" cy="276999"/>
          </a:xfrm>
          <a:prstGeom prst="rect">
            <a:avLst/>
          </a:prstGeom>
          <a:noFill/>
        </p:spPr>
        <p:txBody>
          <a:bodyPr wrap="none" rtlCol="0">
            <a:spAutoFit/>
          </a:bodyPr>
          <a:lstStyle/>
          <a:p>
            <a:pPr algn="r"/>
            <a:fld id="{3D84D9FA-1F41-744C-B738-DD7336045975}" type="slidenum">
              <a:rPr lang="en-US" sz="1200" smtClean="0">
                <a:latin typeface="Core Sans M 35 Light" panose="020F0303030302020204" pitchFamily="34" charset="0"/>
              </a:rPr>
              <a:t>68</a:t>
            </a:fld>
            <a:endParaRPr lang="en-US" sz="1200">
              <a:latin typeface="Core Sans M 35 Light" panose="020F0303030302020204" pitchFamily="34" charset="0"/>
            </a:endParaRPr>
          </a:p>
        </p:txBody>
      </p:sp>
      <p:cxnSp>
        <p:nvCxnSpPr>
          <p:cNvPr id="35" name="Straight Connector 34">
            <a:extLst>
              <a:ext uri="{FF2B5EF4-FFF2-40B4-BE49-F238E27FC236}">
                <a16:creationId xmlns:a16="http://schemas.microsoft.com/office/drawing/2014/main" id="{A7ABFCCF-4F37-5D49-97D4-1C0B45AE6005}"/>
              </a:ext>
            </a:extLst>
          </p:cNvPr>
          <p:cNvCxnSpPr>
            <a:cxnSpLocks/>
          </p:cNvCxnSpPr>
          <p:nvPr/>
        </p:nvCxnSpPr>
        <p:spPr>
          <a:xfrm>
            <a:off x="11857528" y="321138"/>
            <a:ext cx="0" cy="361771"/>
          </a:xfrm>
          <a:prstGeom prst="line">
            <a:avLst/>
          </a:prstGeom>
          <a:ln w="12700">
            <a:solidFill>
              <a:srgbClr val="DC1E35"/>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F3BD5120-9210-6143-9F69-7DC8DEF4E083}"/>
              </a:ext>
            </a:extLst>
          </p:cNvPr>
          <p:cNvCxnSpPr>
            <a:cxnSpLocks/>
          </p:cNvCxnSpPr>
          <p:nvPr/>
        </p:nvCxnSpPr>
        <p:spPr>
          <a:xfrm>
            <a:off x="11857528" y="6175091"/>
            <a:ext cx="0" cy="361771"/>
          </a:xfrm>
          <a:prstGeom prst="line">
            <a:avLst/>
          </a:prstGeom>
          <a:ln w="12700">
            <a:solidFill>
              <a:srgbClr val="DC1E35"/>
            </a:solidFill>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669129D9-1016-334A-8732-4B49B4E4647F}"/>
              </a:ext>
            </a:extLst>
          </p:cNvPr>
          <p:cNvSpPr txBox="1"/>
          <p:nvPr/>
        </p:nvSpPr>
        <p:spPr>
          <a:xfrm>
            <a:off x="10328791" y="365568"/>
            <a:ext cx="1501630" cy="276999"/>
          </a:xfrm>
          <a:prstGeom prst="rect">
            <a:avLst/>
          </a:prstGeom>
          <a:noFill/>
        </p:spPr>
        <p:txBody>
          <a:bodyPr wrap="none" rtlCol="0">
            <a:spAutoFit/>
          </a:bodyPr>
          <a:lstStyle/>
          <a:p>
            <a:pPr algn="r"/>
            <a:r>
              <a:rPr lang="en-US" sz="1200" dirty="0">
                <a:solidFill>
                  <a:srgbClr val="DC1E35"/>
                </a:solidFill>
                <a:latin typeface="Core Sans M 55 Medium" panose="020F0603030302020204" pitchFamily="34" charset="0"/>
              </a:rPr>
              <a:t>React 19 </a:t>
            </a:r>
            <a:r>
              <a:rPr lang="en-US" sz="1200" dirty="0">
                <a:solidFill>
                  <a:srgbClr val="4A5267"/>
                </a:solidFill>
                <a:latin typeface="Core Sans M 35 Light" panose="020F0303030302020204" pitchFamily="34" charset="0"/>
              </a:rPr>
              <a:t>– Actions</a:t>
            </a:r>
          </a:p>
        </p:txBody>
      </p:sp>
      <p:cxnSp>
        <p:nvCxnSpPr>
          <p:cNvPr id="39" name="Straight Connector 38">
            <a:extLst>
              <a:ext uri="{FF2B5EF4-FFF2-40B4-BE49-F238E27FC236}">
                <a16:creationId xmlns:a16="http://schemas.microsoft.com/office/drawing/2014/main" id="{47A1194E-6020-524B-A700-6A1191C1771D}"/>
              </a:ext>
            </a:extLst>
          </p:cNvPr>
          <p:cNvCxnSpPr>
            <a:cxnSpLocks/>
          </p:cNvCxnSpPr>
          <p:nvPr/>
        </p:nvCxnSpPr>
        <p:spPr>
          <a:xfrm>
            <a:off x="351327" y="6178826"/>
            <a:ext cx="0" cy="361771"/>
          </a:xfrm>
          <a:prstGeom prst="line">
            <a:avLst/>
          </a:prstGeom>
          <a:ln w="12700">
            <a:solidFill>
              <a:srgbClr val="DC1E35"/>
            </a:solidFill>
          </a:ln>
        </p:spPr>
        <p:style>
          <a:lnRef idx="1">
            <a:schemeClr val="accent1"/>
          </a:lnRef>
          <a:fillRef idx="0">
            <a:schemeClr val="accent1"/>
          </a:fillRef>
          <a:effectRef idx="0">
            <a:schemeClr val="accent1"/>
          </a:effectRef>
          <a:fontRef idx="minor">
            <a:schemeClr val="tx1"/>
          </a:fontRef>
        </p:style>
      </p:cxnSp>
      <p:pic>
        <p:nvPicPr>
          <p:cNvPr id="43" name="Graphic 42">
            <a:extLst>
              <a:ext uri="{FF2B5EF4-FFF2-40B4-BE49-F238E27FC236}">
                <a16:creationId xmlns:a16="http://schemas.microsoft.com/office/drawing/2014/main" id="{F8282668-0591-0946-806F-4B6A27F56C73}"/>
              </a:ext>
            </a:extLst>
          </p:cNvPr>
          <p:cNvPicPr>
            <a:picLocks noChangeAspect="1"/>
          </p:cNvPicPr>
          <p:nvPr/>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322439" y="321138"/>
            <a:ext cx="1884326" cy="406202"/>
          </a:xfrm>
          <a:prstGeom prst="rect">
            <a:avLst/>
          </a:prstGeom>
        </p:spPr>
      </p:pic>
      <p:pic>
        <p:nvPicPr>
          <p:cNvPr id="44" name="Graphic 43">
            <a:extLst>
              <a:ext uri="{FF2B5EF4-FFF2-40B4-BE49-F238E27FC236}">
                <a16:creationId xmlns:a16="http://schemas.microsoft.com/office/drawing/2014/main" id="{3B0E865A-1CD1-1C4B-A488-ACAAD5B64CF8}"/>
              </a:ext>
            </a:extLst>
          </p:cNvPr>
          <p:cNvPicPr>
            <a:picLocks noChangeAspect="1"/>
          </p:cNvPicPr>
          <p:nvPr/>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480395" y="6305029"/>
            <a:ext cx="1392353" cy="117996"/>
          </a:xfrm>
          <a:prstGeom prst="rect">
            <a:avLst/>
          </a:prstGeom>
        </p:spPr>
      </p:pic>
      <p:cxnSp>
        <p:nvCxnSpPr>
          <p:cNvPr id="6" name="Straight Connector 5">
            <a:extLst>
              <a:ext uri="{FF2B5EF4-FFF2-40B4-BE49-F238E27FC236}">
                <a16:creationId xmlns:a16="http://schemas.microsoft.com/office/drawing/2014/main" id="{AB2E47B1-F775-AE07-CA44-A4729E6FE974}"/>
              </a:ext>
            </a:extLst>
          </p:cNvPr>
          <p:cNvCxnSpPr>
            <a:cxnSpLocks/>
          </p:cNvCxnSpPr>
          <p:nvPr/>
        </p:nvCxnSpPr>
        <p:spPr>
          <a:xfrm>
            <a:off x="5714792" y="1160687"/>
            <a:ext cx="381208" cy="0"/>
          </a:xfrm>
          <a:prstGeom prst="line">
            <a:avLst/>
          </a:prstGeom>
          <a:ln w="22225">
            <a:solidFill>
              <a:srgbClr val="DC1E35"/>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83B8822C-7B7E-9D00-2028-A0D565AC47B7}"/>
              </a:ext>
            </a:extLst>
          </p:cNvPr>
          <p:cNvSpPr txBox="1"/>
          <p:nvPr/>
        </p:nvSpPr>
        <p:spPr>
          <a:xfrm>
            <a:off x="4972657" y="373397"/>
            <a:ext cx="1917513" cy="707886"/>
          </a:xfrm>
          <a:prstGeom prst="rect">
            <a:avLst/>
          </a:prstGeom>
          <a:noFill/>
        </p:spPr>
        <p:txBody>
          <a:bodyPr wrap="none" rtlCol="0">
            <a:spAutoFit/>
          </a:bodyPr>
          <a:lstStyle/>
          <a:p>
            <a:pPr algn="ctr"/>
            <a:r>
              <a:rPr lang="en-US" sz="4000" dirty="0">
                <a:solidFill>
                  <a:srgbClr val="DC1E35"/>
                </a:solidFill>
                <a:latin typeface="Core Sans M 35 Light" panose="020F0303030302020204" pitchFamily="34" charset="0"/>
              </a:rPr>
              <a:t>Actions</a:t>
            </a:r>
            <a:endParaRPr lang="en-US" sz="4000" dirty="0">
              <a:solidFill>
                <a:srgbClr val="4A5267"/>
              </a:solidFill>
              <a:latin typeface="Core Sans M 35 Light" panose="020F0303030302020204" pitchFamily="34" charset="0"/>
            </a:endParaRPr>
          </a:p>
        </p:txBody>
      </p:sp>
      <p:grpSp>
        <p:nvGrpSpPr>
          <p:cNvPr id="10" name="Group 9">
            <a:extLst>
              <a:ext uri="{FF2B5EF4-FFF2-40B4-BE49-F238E27FC236}">
                <a16:creationId xmlns:a16="http://schemas.microsoft.com/office/drawing/2014/main" id="{550981BB-6953-A739-5983-01B210F30708}"/>
              </a:ext>
            </a:extLst>
          </p:cNvPr>
          <p:cNvGrpSpPr/>
          <p:nvPr/>
        </p:nvGrpSpPr>
        <p:grpSpPr>
          <a:xfrm>
            <a:off x="8016924" y="1813154"/>
            <a:ext cx="3535690" cy="3589481"/>
            <a:chOff x="2934627" y="1449324"/>
            <a:chExt cx="4590885" cy="5143500"/>
          </a:xfrm>
        </p:grpSpPr>
        <p:sp>
          <p:nvSpPr>
            <p:cNvPr id="18" name="Rectangle: Rounded Corners 17">
              <a:extLst>
                <a:ext uri="{FF2B5EF4-FFF2-40B4-BE49-F238E27FC236}">
                  <a16:creationId xmlns:a16="http://schemas.microsoft.com/office/drawing/2014/main" id="{DE53B262-034A-2A93-22E1-DC8CAB1BFB0B}"/>
                </a:ext>
              </a:extLst>
            </p:cNvPr>
            <p:cNvSpPr/>
            <p:nvPr/>
          </p:nvSpPr>
          <p:spPr>
            <a:xfrm>
              <a:off x="2934627" y="1597543"/>
              <a:ext cx="4590885" cy="4995281"/>
            </a:xfrm>
            <a:prstGeom prst="roundRect">
              <a:avLst>
                <a:gd name="adj" fmla="val 3005"/>
              </a:avLst>
            </a:prstGeom>
            <a:solidFill>
              <a:schemeClr val="bg1">
                <a:lumMod val="95000"/>
              </a:schemeClr>
            </a:solidFill>
            <a:ln w="38100">
              <a:solidFill>
                <a:srgbClr val="4A526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Top Corners Rounded 18">
              <a:extLst>
                <a:ext uri="{FF2B5EF4-FFF2-40B4-BE49-F238E27FC236}">
                  <a16:creationId xmlns:a16="http://schemas.microsoft.com/office/drawing/2014/main" id="{66D3BDF7-1E04-DD7E-09AF-2DF25C6C4923}"/>
                </a:ext>
              </a:extLst>
            </p:cNvPr>
            <p:cNvSpPr/>
            <p:nvPr/>
          </p:nvSpPr>
          <p:spPr>
            <a:xfrm>
              <a:off x="2934627" y="1449324"/>
              <a:ext cx="4590885" cy="430761"/>
            </a:xfrm>
            <a:prstGeom prst="round2SameRect">
              <a:avLst>
                <a:gd name="adj1" fmla="val 16000"/>
                <a:gd name="adj2" fmla="val 0"/>
              </a:avLst>
            </a:prstGeom>
            <a:solidFill>
              <a:srgbClr val="BB5DE5"/>
            </a:solidFill>
            <a:ln w="38100">
              <a:solidFill>
                <a:srgbClr val="4A526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Multiplication Sign 19">
              <a:extLst>
                <a:ext uri="{FF2B5EF4-FFF2-40B4-BE49-F238E27FC236}">
                  <a16:creationId xmlns:a16="http://schemas.microsoft.com/office/drawing/2014/main" id="{D0B648DC-73B2-84A0-5502-640873DB281C}"/>
                </a:ext>
              </a:extLst>
            </p:cNvPr>
            <p:cNvSpPr/>
            <p:nvPr/>
          </p:nvSpPr>
          <p:spPr>
            <a:xfrm>
              <a:off x="7129116" y="1534178"/>
              <a:ext cx="279601" cy="264145"/>
            </a:xfrm>
            <a:prstGeom prst="mathMultiply">
              <a:avLst/>
            </a:prstGeom>
            <a:solidFill>
              <a:schemeClr val="bg2"/>
            </a:solid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1FA57FEB-A317-C55D-0959-59559C8896DD}"/>
                </a:ext>
              </a:extLst>
            </p:cNvPr>
            <p:cNvSpPr/>
            <p:nvPr/>
          </p:nvSpPr>
          <p:spPr>
            <a:xfrm>
              <a:off x="6839237" y="1569693"/>
              <a:ext cx="209356" cy="178145"/>
            </a:xfrm>
            <a:prstGeom prst="ellipse">
              <a:avLst/>
            </a:prstGeom>
            <a:solidFill>
              <a:schemeClr val="bg1">
                <a:lumMod val="95000"/>
              </a:schemeClr>
            </a:solid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Rectangle 10">
            <a:extLst>
              <a:ext uri="{FF2B5EF4-FFF2-40B4-BE49-F238E27FC236}">
                <a16:creationId xmlns:a16="http://schemas.microsoft.com/office/drawing/2014/main" id="{12AF5ECA-BAD5-16F4-4308-5225C2B1A74D}"/>
              </a:ext>
            </a:extLst>
          </p:cNvPr>
          <p:cNvSpPr/>
          <p:nvPr/>
        </p:nvSpPr>
        <p:spPr>
          <a:xfrm>
            <a:off x="8113729" y="2610043"/>
            <a:ext cx="3272337" cy="1772865"/>
          </a:xfrm>
          <a:prstGeom prst="rect">
            <a:avLst/>
          </a:prstGeom>
          <a:solidFill>
            <a:schemeClr val="bg1"/>
          </a:solidFill>
          <a:ln w="38100" cmpd="thickThi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dirty="0">
                <a:solidFill>
                  <a:srgbClr val="4A5267"/>
                </a:solidFill>
              </a:rPr>
              <a:t>Jerecho:</a:t>
            </a:r>
            <a:endParaRPr lang="en-US" dirty="0">
              <a:solidFill>
                <a:srgbClr val="FF0000"/>
              </a:solidFill>
            </a:endParaRPr>
          </a:p>
        </p:txBody>
      </p:sp>
      <p:sp>
        <p:nvSpPr>
          <p:cNvPr id="14" name="Rectangle: Rounded Corners 13">
            <a:extLst>
              <a:ext uri="{FF2B5EF4-FFF2-40B4-BE49-F238E27FC236}">
                <a16:creationId xmlns:a16="http://schemas.microsoft.com/office/drawing/2014/main" id="{CEEEEE7B-8619-3810-74C4-CF7B82A007FA}"/>
              </a:ext>
            </a:extLst>
          </p:cNvPr>
          <p:cNvSpPr/>
          <p:nvPr/>
        </p:nvSpPr>
        <p:spPr>
          <a:xfrm>
            <a:off x="10530373" y="4539157"/>
            <a:ext cx="862235" cy="667579"/>
          </a:xfrm>
          <a:prstGeom prst="roundRect">
            <a:avLst/>
          </a:prstGeom>
          <a:solidFill>
            <a:srgbClr val="BB5DE5"/>
          </a:solidFill>
          <a:ln w="12700">
            <a:solidFill>
              <a:srgbClr val="4A526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Berlin Sans FB" panose="020E0602020502020306" pitchFamily="34" charset="0"/>
              </a:rPr>
              <a:t>SEND</a:t>
            </a:r>
          </a:p>
        </p:txBody>
      </p:sp>
      <p:sp>
        <p:nvSpPr>
          <p:cNvPr id="17" name="TextBox 16">
            <a:extLst>
              <a:ext uri="{FF2B5EF4-FFF2-40B4-BE49-F238E27FC236}">
                <a16:creationId xmlns:a16="http://schemas.microsoft.com/office/drawing/2014/main" id="{9B4C7AB2-3082-752D-C2E4-A6D08B4A6060}"/>
              </a:ext>
            </a:extLst>
          </p:cNvPr>
          <p:cNvSpPr txBox="1"/>
          <p:nvPr/>
        </p:nvSpPr>
        <p:spPr>
          <a:xfrm>
            <a:off x="8016924" y="2210779"/>
            <a:ext cx="875561" cy="369332"/>
          </a:xfrm>
          <a:prstGeom prst="rect">
            <a:avLst/>
          </a:prstGeom>
          <a:noFill/>
        </p:spPr>
        <p:txBody>
          <a:bodyPr wrap="none" rtlCol="0">
            <a:spAutoFit/>
          </a:bodyPr>
          <a:lstStyle/>
          <a:p>
            <a:r>
              <a:rPr lang="en-US" dirty="0">
                <a:solidFill>
                  <a:srgbClr val="4A5267"/>
                </a:solidFill>
                <a:latin typeface="Berlin Sans FB" panose="020E0602020502020306" pitchFamily="34" charset="0"/>
              </a:rPr>
              <a:t>Jerecho</a:t>
            </a:r>
          </a:p>
        </p:txBody>
      </p:sp>
      <p:pic>
        <p:nvPicPr>
          <p:cNvPr id="3" name="Graphic 2" descr="Angel face with solid fill with solid fill">
            <a:extLst>
              <a:ext uri="{FF2B5EF4-FFF2-40B4-BE49-F238E27FC236}">
                <a16:creationId xmlns:a16="http://schemas.microsoft.com/office/drawing/2014/main" id="{ABFED268-02E3-C1BE-3C9A-7DFFE040F02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113729" y="1854205"/>
            <a:ext cx="259563" cy="259563"/>
          </a:xfrm>
          <a:prstGeom prst="rect">
            <a:avLst/>
          </a:prstGeom>
        </p:spPr>
      </p:pic>
      <p:sp>
        <p:nvSpPr>
          <p:cNvPr id="4" name="TextBox 3">
            <a:extLst>
              <a:ext uri="{FF2B5EF4-FFF2-40B4-BE49-F238E27FC236}">
                <a16:creationId xmlns:a16="http://schemas.microsoft.com/office/drawing/2014/main" id="{81C2974B-2DC5-9FF6-56E5-6E278F42BF29}"/>
              </a:ext>
            </a:extLst>
          </p:cNvPr>
          <p:cNvSpPr txBox="1"/>
          <p:nvPr/>
        </p:nvSpPr>
        <p:spPr>
          <a:xfrm>
            <a:off x="8345432" y="1800396"/>
            <a:ext cx="1022716" cy="369332"/>
          </a:xfrm>
          <a:prstGeom prst="rect">
            <a:avLst/>
          </a:prstGeom>
          <a:noFill/>
        </p:spPr>
        <p:txBody>
          <a:bodyPr wrap="none" rtlCol="0">
            <a:spAutoFit/>
          </a:bodyPr>
          <a:lstStyle/>
          <a:p>
            <a:r>
              <a:rPr lang="en-US" dirty="0">
                <a:solidFill>
                  <a:srgbClr val="F8F8F8"/>
                </a:solidFill>
              </a:rPr>
              <a:t>Yoohoo!</a:t>
            </a:r>
          </a:p>
        </p:txBody>
      </p:sp>
      <p:sp>
        <p:nvSpPr>
          <p:cNvPr id="8" name="Rectangle 7">
            <a:extLst>
              <a:ext uri="{FF2B5EF4-FFF2-40B4-BE49-F238E27FC236}">
                <a16:creationId xmlns:a16="http://schemas.microsoft.com/office/drawing/2014/main" id="{4F3BF3AC-856C-2BC4-FE6E-29BFBD93547F}"/>
              </a:ext>
            </a:extLst>
          </p:cNvPr>
          <p:cNvSpPr/>
          <p:nvPr/>
        </p:nvSpPr>
        <p:spPr>
          <a:xfrm>
            <a:off x="11103965" y="2695279"/>
            <a:ext cx="215337" cy="1643541"/>
          </a:xfrm>
          <a:prstGeom prst="rect">
            <a:avLst/>
          </a:prstGeom>
          <a:solidFill>
            <a:schemeClr val="bg1">
              <a:lumMod val="85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lowchart: Extract 4">
            <a:extLst>
              <a:ext uri="{FF2B5EF4-FFF2-40B4-BE49-F238E27FC236}">
                <a16:creationId xmlns:a16="http://schemas.microsoft.com/office/drawing/2014/main" id="{D6B2CA32-F772-8CD7-3BB8-607CDED3C4B9}"/>
              </a:ext>
            </a:extLst>
          </p:cNvPr>
          <p:cNvSpPr/>
          <p:nvPr/>
        </p:nvSpPr>
        <p:spPr>
          <a:xfrm>
            <a:off x="11103965" y="2709154"/>
            <a:ext cx="215336" cy="195064"/>
          </a:xfrm>
          <a:prstGeom prst="flowChartExtract">
            <a:avLst/>
          </a:prstGeom>
          <a:solidFill>
            <a:schemeClr val="bg2">
              <a:lumMod val="75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lowchart: Extract 8">
            <a:extLst>
              <a:ext uri="{FF2B5EF4-FFF2-40B4-BE49-F238E27FC236}">
                <a16:creationId xmlns:a16="http://schemas.microsoft.com/office/drawing/2014/main" id="{5F48E209-9169-A1F1-48D5-EAE9DE63F3E3}"/>
              </a:ext>
            </a:extLst>
          </p:cNvPr>
          <p:cNvSpPr/>
          <p:nvPr/>
        </p:nvSpPr>
        <p:spPr>
          <a:xfrm rot="10800000">
            <a:off x="11103965" y="4119593"/>
            <a:ext cx="215336" cy="195064"/>
          </a:xfrm>
          <a:prstGeom prst="flowChartExtract">
            <a:avLst/>
          </a:prstGeom>
          <a:solidFill>
            <a:schemeClr val="bg2">
              <a:lumMod val="75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Rounded Corners 21">
            <a:extLst>
              <a:ext uri="{FF2B5EF4-FFF2-40B4-BE49-F238E27FC236}">
                <a16:creationId xmlns:a16="http://schemas.microsoft.com/office/drawing/2014/main" id="{13C7A460-05D9-A6A8-FC6B-F5CB5433D427}"/>
              </a:ext>
            </a:extLst>
          </p:cNvPr>
          <p:cNvSpPr/>
          <p:nvPr/>
        </p:nvSpPr>
        <p:spPr>
          <a:xfrm>
            <a:off x="11131114" y="2934150"/>
            <a:ext cx="180975" cy="291805"/>
          </a:xfrm>
          <a:prstGeom prst="roundRect">
            <a:avLst/>
          </a:prstGeom>
          <a:solidFill>
            <a:schemeClr val="bg1">
              <a:lumMod val="75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lumMod val="65000"/>
                  </a:schemeClr>
                </a:solidFill>
              </a:rPr>
              <a:t>=</a:t>
            </a:r>
          </a:p>
        </p:txBody>
      </p:sp>
      <p:sp>
        <p:nvSpPr>
          <p:cNvPr id="26" name="Rectangle 25">
            <a:extLst>
              <a:ext uri="{FF2B5EF4-FFF2-40B4-BE49-F238E27FC236}">
                <a16:creationId xmlns:a16="http://schemas.microsoft.com/office/drawing/2014/main" id="{121C9D67-4425-88B4-D688-C150917B070A}"/>
              </a:ext>
            </a:extLst>
          </p:cNvPr>
          <p:cNvSpPr/>
          <p:nvPr/>
        </p:nvSpPr>
        <p:spPr>
          <a:xfrm>
            <a:off x="8130958" y="4503398"/>
            <a:ext cx="2258147" cy="667580"/>
          </a:xfrm>
          <a:prstGeom prst="rect">
            <a:avLst/>
          </a:prstGeom>
          <a:solidFill>
            <a:schemeClr val="bg1"/>
          </a:solidFill>
          <a:ln w="38100" cmpd="thickThi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bg1"/>
                </a:solidFill>
              </a:rPr>
              <a:t>...</a:t>
            </a:r>
          </a:p>
        </p:txBody>
      </p:sp>
      <p:sp>
        <p:nvSpPr>
          <p:cNvPr id="30" name="TextBox 29">
            <a:extLst>
              <a:ext uri="{FF2B5EF4-FFF2-40B4-BE49-F238E27FC236}">
                <a16:creationId xmlns:a16="http://schemas.microsoft.com/office/drawing/2014/main" id="{36872890-FA76-F9FC-9B1C-529DFBA68821}"/>
              </a:ext>
            </a:extLst>
          </p:cNvPr>
          <p:cNvSpPr txBox="1"/>
          <p:nvPr/>
        </p:nvSpPr>
        <p:spPr>
          <a:xfrm>
            <a:off x="476339" y="1800396"/>
            <a:ext cx="7315186" cy="2554545"/>
          </a:xfrm>
          <a:prstGeom prst="rect">
            <a:avLst/>
          </a:prstGeom>
          <a:solidFill>
            <a:schemeClr val="accent6">
              <a:lumMod val="50000"/>
            </a:schemeClr>
          </a:solidFill>
          <a:ln w="38100">
            <a:solidFill>
              <a:srgbClr val="3B5998"/>
            </a:solidFill>
          </a:ln>
        </p:spPr>
        <p:txBody>
          <a:bodyPr wrap="square">
            <a:spAutoFit/>
          </a:bodyPr>
          <a:lstStyle/>
          <a:p>
            <a:r>
              <a:rPr lang="en-US" sz="1600" b="0" dirty="0">
                <a:solidFill>
                  <a:srgbClr val="C792EA"/>
                </a:solidFill>
                <a:effectLst/>
                <a:latin typeface="Consolas" panose="020B0609020204030204" pitchFamily="49" charset="0"/>
              </a:rPr>
              <a:t>const</a:t>
            </a:r>
            <a:r>
              <a:rPr lang="en-US" sz="1600" b="0" dirty="0">
                <a:solidFill>
                  <a:srgbClr val="F07178"/>
                </a:solidFill>
                <a:effectLst/>
                <a:latin typeface="Consolas" panose="020B0609020204030204" pitchFamily="49" charset="0"/>
              </a:rPr>
              <a:t> </a:t>
            </a:r>
            <a:r>
              <a:rPr lang="en-US" sz="1600" b="0" dirty="0">
                <a:solidFill>
                  <a:srgbClr val="89DDFF"/>
                </a:solidFill>
                <a:effectLst/>
                <a:latin typeface="Consolas" panose="020B0609020204030204" pitchFamily="49" charset="0"/>
              </a:rPr>
              <a:t>[</a:t>
            </a:r>
            <a:r>
              <a:rPr lang="en-US" sz="1600" b="0" dirty="0" err="1">
                <a:solidFill>
                  <a:srgbClr val="BABED8"/>
                </a:solidFill>
                <a:effectLst/>
                <a:latin typeface="Consolas" panose="020B0609020204030204" pitchFamily="49" charset="0"/>
              </a:rPr>
              <a:t>optimisticMsgs</a:t>
            </a:r>
            <a:r>
              <a:rPr lang="en-US" sz="1600" b="0" dirty="0">
                <a:solidFill>
                  <a:srgbClr val="89DDFF"/>
                </a:solidFill>
                <a:effectLst/>
                <a:latin typeface="Consolas" panose="020B0609020204030204" pitchFamily="49" charset="0"/>
              </a:rPr>
              <a:t>,</a:t>
            </a:r>
            <a:r>
              <a:rPr lang="en-US" sz="1600" b="0" dirty="0">
                <a:solidFill>
                  <a:srgbClr val="F07178"/>
                </a:solidFill>
                <a:effectLst/>
                <a:latin typeface="Consolas" panose="020B0609020204030204" pitchFamily="49" charset="0"/>
              </a:rPr>
              <a:t> </a:t>
            </a:r>
            <a:r>
              <a:rPr lang="en-US" sz="1600" dirty="0" err="1">
                <a:solidFill>
                  <a:srgbClr val="BABED8"/>
                </a:solidFill>
                <a:latin typeface="Consolas" panose="020B0609020204030204" pitchFamily="49" charset="0"/>
              </a:rPr>
              <a:t>addOptimisticMsg</a:t>
            </a:r>
            <a:r>
              <a:rPr lang="en-US" sz="1600" b="0" dirty="0">
                <a:solidFill>
                  <a:srgbClr val="89DDFF"/>
                </a:solidFill>
                <a:effectLst/>
                <a:latin typeface="Consolas" panose="020B0609020204030204" pitchFamily="49" charset="0"/>
              </a:rPr>
              <a:t>]</a:t>
            </a:r>
            <a:r>
              <a:rPr lang="en-US" sz="1600" b="0" dirty="0">
                <a:solidFill>
                  <a:srgbClr val="F07178"/>
                </a:solidFill>
                <a:effectLst/>
                <a:latin typeface="Consolas" panose="020B0609020204030204" pitchFamily="49" charset="0"/>
              </a:rPr>
              <a:t> </a:t>
            </a:r>
            <a:r>
              <a:rPr lang="en-US" sz="1600" b="0" dirty="0">
                <a:solidFill>
                  <a:srgbClr val="89DDFF"/>
                </a:solidFill>
                <a:effectLst/>
                <a:latin typeface="Consolas" panose="020B0609020204030204" pitchFamily="49" charset="0"/>
              </a:rPr>
              <a:t>=</a:t>
            </a:r>
            <a:r>
              <a:rPr lang="en-US" sz="1600" b="0" dirty="0">
                <a:solidFill>
                  <a:srgbClr val="F07178"/>
                </a:solidFill>
                <a:effectLst/>
                <a:latin typeface="Consolas" panose="020B0609020204030204" pitchFamily="49" charset="0"/>
              </a:rPr>
              <a:t> </a:t>
            </a:r>
            <a:r>
              <a:rPr lang="en-US" sz="1600" b="0" dirty="0" err="1">
                <a:solidFill>
                  <a:srgbClr val="82AAFF"/>
                </a:solidFill>
                <a:effectLst/>
                <a:latin typeface="Consolas" panose="020B0609020204030204" pitchFamily="49" charset="0"/>
              </a:rPr>
              <a:t>useOptimistic</a:t>
            </a:r>
            <a:r>
              <a:rPr lang="en-US" sz="1600" b="0" dirty="0">
                <a:solidFill>
                  <a:srgbClr val="F07178"/>
                </a:solidFill>
                <a:effectLst/>
                <a:latin typeface="Consolas" panose="020B0609020204030204" pitchFamily="49" charset="0"/>
              </a:rPr>
              <a:t>(</a:t>
            </a:r>
            <a:endParaRPr lang="en-US" sz="1600" b="0" dirty="0">
              <a:solidFill>
                <a:srgbClr val="BABED8"/>
              </a:solidFill>
              <a:effectLst/>
              <a:latin typeface="Consolas" panose="020B0609020204030204" pitchFamily="49" charset="0"/>
            </a:endParaRPr>
          </a:p>
          <a:p>
            <a:r>
              <a:rPr lang="en-US" sz="1600" b="0" dirty="0">
                <a:solidFill>
                  <a:srgbClr val="F07178"/>
                </a:solidFill>
                <a:effectLst/>
                <a:latin typeface="Consolas" panose="020B0609020204030204" pitchFamily="49" charset="0"/>
              </a:rPr>
              <a:t>        </a:t>
            </a:r>
            <a:r>
              <a:rPr lang="en-US" sz="1600" b="0" dirty="0">
                <a:solidFill>
                  <a:srgbClr val="BABED8"/>
                </a:solidFill>
                <a:effectLst/>
                <a:latin typeface="Consolas" panose="020B0609020204030204" pitchFamily="49" charset="0"/>
              </a:rPr>
              <a:t>messages</a:t>
            </a:r>
            <a:r>
              <a:rPr lang="en-US" sz="1600" b="0" dirty="0">
                <a:solidFill>
                  <a:srgbClr val="89DDFF"/>
                </a:solidFill>
                <a:effectLst/>
                <a:latin typeface="Consolas" panose="020B0609020204030204" pitchFamily="49" charset="0"/>
              </a:rPr>
              <a:t>,</a:t>
            </a:r>
            <a:endParaRPr lang="en-US" sz="1600" b="0" dirty="0">
              <a:solidFill>
                <a:srgbClr val="BABED8"/>
              </a:solidFill>
              <a:effectLst/>
              <a:latin typeface="Consolas" panose="020B0609020204030204" pitchFamily="49" charset="0"/>
            </a:endParaRPr>
          </a:p>
          <a:p>
            <a:r>
              <a:rPr lang="en-US" sz="1600" b="0" dirty="0">
                <a:solidFill>
                  <a:srgbClr val="89DDFF"/>
                </a:solidFill>
                <a:effectLst/>
                <a:latin typeface="Consolas" panose="020B0609020204030204" pitchFamily="49" charset="0"/>
              </a:rPr>
              <a:t>        </a:t>
            </a:r>
            <a:r>
              <a:rPr lang="en-US" sz="1600" b="0" i="1" dirty="0">
                <a:solidFill>
                  <a:srgbClr val="464B5D"/>
                </a:solidFill>
                <a:effectLst/>
                <a:latin typeface="Consolas" panose="020B0609020204030204" pitchFamily="49" charset="0"/>
              </a:rPr>
              <a:t>//Update Function</a:t>
            </a:r>
            <a:endParaRPr lang="en-US" sz="1600" b="0" dirty="0">
              <a:solidFill>
                <a:srgbClr val="BABED8"/>
              </a:solidFill>
              <a:effectLst/>
              <a:latin typeface="Consolas" panose="020B0609020204030204" pitchFamily="49" charset="0"/>
            </a:endParaRPr>
          </a:p>
          <a:p>
            <a:r>
              <a:rPr lang="en-US" sz="1600" b="0" dirty="0">
                <a:solidFill>
                  <a:srgbClr val="F07178"/>
                </a:solidFill>
                <a:effectLst/>
                <a:latin typeface="Consolas" panose="020B0609020204030204" pitchFamily="49" charset="0"/>
              </a:rPr>
              <a:t>        </a:t>
            </a:r>
            <a:r>
              <a:rPr lang="en-US" sz="1600" b="0" dirty="0">
                <a:solidFill>
                  <a:srgbClr val="89DDFF"/>
                </a:solidFill>
                <a:effectLst/>
                <a:latin typeface="Consolas" panose="020B0609020204030204" pitchFamily="49" charset="0"/>
              </a:rPr>
              <a:t>(</a:t>
            </a:r>
            <a:r>
              <a:rPr lang="en-US" sz="1600" b="0" i="1" dirty="0" err="1">
                <a:solidFill>
                  <a:srgbClr val="BABED8"/>
                </a:solidFill>
                <a:effectLst/>
                <a:latin typeface="Consolas" panose="020B0609020204030204" pitchFamily="49" charset="0"/>
              </a:rPr>
              <a:t>currentState</a:t>
            </a:r>
            <a:r>
              <a:rPr lang="en-US" sz="1600" b="0" dirty="0">
                <a:solidFill>
                  <a:srgbClr val="89DDFF"/>
                </a:solidFill>
                <a:effectLst/>
                <a:latin typeface="Consolas" panose="020B0609020204030204" pitchFamily="49" charset="0"/>
              </a:rPr>
              <a:t>,</a:t>
            </a:r>
            <a:r>
              <a:rPr lang="en-US" sz="1600" b="0" dirty="0">
                <a:solidFill>
                  <a:srgbClr val="F07178"/>
                </a:solidFill>
                <a:effectLst/>
                <a:latin typeface="Consolas" panose="020B0609020204030204" pitchFamily="49" charset="0"/>
              </a:rPr>
              <a:t> </a:t>
            </a:r>
            <a:r>
              <a:rPr lang="en-US" sz="1600" b="0" i="1" dirty="0" err="1">
                <a:solidFill>
                  <a:srgbClr val="BABED8"/>
                </a:solidFill>
                <a:effectLst/>
                <a:latin typeface="Consolas" panose="020B0609020204030204" pitchFamily="49" charset="0"/>
              </a:rPr>
              <a:t>newMessage</a:t>
            </a:r>
            <a:r>
              <a:rPr lang="en-US" sz="1600" b="0" dirty="0">
                <a:solidFill>
                  <a:srgbClr val="89DDFF"/>
                </a:solidFill>
                <a:effectLst/>
                <a:latin typeface="Consolas" panose="020B0609020204030204" pitchFamily="49" charset="0"/>
              </a:rPr>
              <a:t>)</a:t>
            </a:r>
            <a:r>
              <a:rPr lang="en-US" sz="1600" b="0" dirty="0">
                <a:solidFill>
                  <a:srgbClr val="F07178"/>
                </a:solidFill>
                <a:effectLst/>
                <a:latin typeface="Consolas" panose="020B0609020204030204" pitchFamily="49" charset="0"/>
              </a:rPr>
              <a:t> </a:t>
            </a:r>
            <a:r>
              <a:rPr lang="en-US" sz="1600" b="0" dirty="0">
                <a:solidFill>
                  <a:srgbClr val="C792EA"/>
                </a:solidFill>
                <a:effectLst/>
                <a:latin typeface="Consolas" panose="020B0609020204030204" pitchFamily="49" charset="0"/>
              </a:rPr>
              <a:t>=&gt;</a:t>
            </a:r>
            <a:r>
              <a:rPr lang="en-US" sz="1600" b="0" dirty="0">
                <a:solidFill>
                  <a:srgbClr val="F07178"/>
                </a:solidFill>
                <a:effectLst/>
                <a:latin typeface="Consolas" panose="020B0609020204030204" pitchFamily="49" charset="0"/>
              </a:rPr>
              <a:t> </a:t>
            </a:r>
            <a:r>
              <a:rPr lang="en-US" sz="1600" b="0" dirty="0">
                <a:solidFill>
                  <a:srgbClr val="89DDFF"/>
                </a:solidFill>
                <a:effectLst/>
                <a:latin typeface="Consolas" panose="020B0609020204030204" pitchFamily="49" charset="0"/>
              </a:rPr>
              <a:t>{</a:t>
            </a:r>
            <a:endParaRPr lang="en-US" sz="1600" b="0" dirty="0">
              <a:solidFill>
                <a:srgbClr val="BABED8"/>
              </a:solidFill>
              <a:effectLst/>
              <a:latin typeface="Consolas" panose="020B0609020204030204" pitchFamily="49" charset="0"/>
            </a:endParaRPr>
          </a:p>
          <a:p>
            <a:r>
              <a:rPr lang="en-US" sz="1600" b="0" dirty="0">
                <a:solidFill>
                  <a:srgbClr val="89DDFF"/>
                </a:solidFill>
                <a:effectLst/>
                <a:latin typeface="Consolas" panose="020B0609020204030204" pitchFamily="49" charset="0"/>
              </a:rPr>
              <a:t>            </a:t>
            </a:r>
            <a:r>
              <a:rPr lang="en-US" sz="1600" b="0" i="1" dirty="0">
                <a:solidFill>
                  <a:srgbClr val="464B5D"/>
                </a:solidFill>
                <a:effectLst/>
                <a:latin typeface="Consolas" panose="020B0609020204030204" pitchFamily="49" charset="0"/>
              </a:rPr>
              <a:t>//return merged current state and </a:t>
            </a:r>
            <a:r>
              <a:rPr lang="en-US" sz="1600" b="0" i="1" dirty="0" err="1">
                <a:solidFill>
                  <a:srgbClr val="464B5D"/>
                </a:solidFill>
                <a:effectLst/>
                <a:latin typeface="Consolas" panose="020B0609020204030204" pitchFamily="49" charset="0"/>
              </a:rPr>
              <a:t>optimisticValue</a:t>
            </a:r>
            <a:endParaRPr lang="en-US" sz="1600" b="0" dirty="0">
              <a:solidFill>
                <a:srgbClr val="BABED8"/>
              </a:solidFill>
              <a:effectLst/>
              <a:latin typeface="Consolas" panose="020B0609020204030204" pitchFamily="49" charset="0"/>
            </a:endParaRPr>
          </a:p>
          <a:p>
            <a:r>
              <a:rPr lang="en-US" sz="1600" b="0" dirty="0">
                <a:solidFill>
                  <a:srgbClr val="F07178"/>
                </a:solidFill>
                <a:effectLst/>
                <a:latin typeface="Consolas" panose="020B0609020204030204" pitchFamily="49" charset="0"/>
              </a:rPr>
              <a:t>        	   </a:t>
            </a:r>
            <a:r>
              <a:rPr lang="en-US" sz="1600" b="0" i="1" dirty="0">
                <a:solidFill>
                  <a:srgbClr val="89DDFF"/>
                </a:solidFill>
                <a:effectLst/>
                <a:latin typeface="Consolas" panose="020B0609020204030204" pitchFamily="49" charset="0"/>
              </a:rPr>
              <a:t>return</a:t>
            </a:r>
            <a:r>
              <a:rPr lang="en-US" sz="1600" b="0" dirty="0">
                <a:solidFill>
                  <a:srgbClr val="F07178"/>
                </a:solidFill>
                <a:effectLst/>
                <a:latin typeface="Consolas" panose="020B0609020204030204" pitchFamily="49" charset="0"/>
              </a:rPr>
              <a:t> [</a:t>
            </a:r>
            <a:r>
              <a:rPr lang="en-US" sz="1600" b="0" dirty="0">
                <a:solidFill>
                  <a:srgbClr val="89DDFF"/>
                </a:solidFill>
                <a:effectLst/>
                <a:latin typeface="Consolas" panose="020B0609020204030204" pitchFamily="49" charset="0"/>
              </a:rPr>
              <a:t>...</a:t>
            </a:r>
            <a:r>
              <a:rPr lang="en-US" sz="1600" b="0" i="1" dirty="0" err="1">
                <a:solidFill>
                  <a:srgbClr val="BABED8"/>
                </a:solidFill>
                <a:effectLst/>
                <a:latin typeface="Consolas" panose="020B0609020204030204" pitchFamily="49" charset="0"/>
              </a:rPr>
              <a:t>currentState</a:t>
            </a:r>
            <a:r>
              <a:rPr lang="en-US" sz="1600" b="0" dirty="0">
                <a:solidFill>
                  <a:srgbClr val="89DDFF"/>
                </a:solidFill>
                <a:effectLst/>
                <a:latin typeface="Consolas" panose="020B0609020204030204" pitchFamily="49" charset="0"/>
              </a:rPr>
              <a:t>,</a:t>
            </a:r>
            <a:r>
              <a:rPr lang="en-US" sz="1600" dirty="0">
                <a:solidFill>
                  <a:srgbClr val="BABED8"/>
                </a:solidFill>
                <a:latin typeface="Consolas" panose="020B0609020204030204" pitchFamily="49" charset="0"/>
              </a:rPr>
              <a:t> </a:t>
            </a:r>
            <a:br>
              <a:rPr lang="en-US" sz="1600" dirty="0">
                <a:solidFill>
                  <a:srgbClr val="BABED8"/>
                </a:solidFill>
                <a:latin typeface="Consolas" panose="020B0609020204030204" pitchFamily="49" charset="0"/>
              </a:rPr>
            </a:br>
            <a:r>
              <a:rPr lang="en-US" sz="1600" dirty="0">
                <a:solidFill>
                  <a:srgbClr val="BABED8"/>
                </a:solidFill>
                <a:latin typeface="Consolas" panose="020B0609020204030204" pitchFamily="49" charset="0"/>
              </a:rPr>
              <a:t>		</a:t>
            </a:r>
            <a:r>
              <a:rPr lang="en-US" sz="1600" b="0" dirty="0">
                <a:solidFill>
                  <a:srgbClr val="89DDFF"/>
                </a:solidFill>
                <a:effectLst/>
                <a:latin typeface="Consolas" panose="020B0609020204030204" pitchFamily="49" charset="0"/>
              </a:rPr>
              <a:t>{</a:t>
            </a:r>
            <a:r>
              <a:rPr lang="en-US" sz="1600" dirty="0">
                <a:solidFill>
                  <a:srgbClr val="BABED8"/>
                </a:solidFill>
                <a:latin typeface="Consolas" panose="020B0609020204030204" pitchFamily="49" charset="0"/>
              </a:rPr>
              <a:t> </a:t>
            </a:r>
            <a:r>
              <a:rPr lang="en-US" sz="1600" b="0" dirty="0">
                <a:solidFill>
                  <a:srgbClr val="BABED8"/>
                </a:solidFill>
                <a:effectLst/>
                <a:latin typeface="Consolas" panose="020B0609020204030204" pitchFamily="49" charset="0"/>
              </a:rPr>
              <a:t>text</a:t>
            </a:r>
            <a:r>
              <a:rPr lang="en-US" sz="1600" b="0" dirty="0">
                <a:solidFill>
                  <a:srgbClr val="89DDFF"/>
                </a:solidFill>
                <a:effectLst/>
                <a:latin typeface="Consolas" panose="020B0609020204030204" pitchFamily="49" charset="0"/>
              </a:rPr>
              <a:t>:</a:t>
            </a:r>
            <a:r>
              <a:rPr lang="en-US" sz="1600" b="0" dirty="0">
                <a:solidFill>
                  <a:srgbClr val="F07178"/>
                </a:solidFill>
                <a:effectLst/>
                <a:latin typeface="Consolas" panose="020B0609020204030204" pitchFamily="49" charset="0"/>
              </a:rPr>
              <a:t> </a:t>
            </a:r>
            <a:r>
              <a:rPr lang="en-US" sz="1600" b="0" i="1" dirty="0" err="1">
                <a:solidFill>
                  <a:srgbClr val="BABED8"/>
                </a:solidFill>
                <a:effectLst/>
                <a:latin typeface="Consolas" panose="020B0609020204030204" pitchFamily="49" charset="0"/>
              </a:rPr>
              <a:t>newMessage</a:t>
            </a:r>
            <a:r>
              <a:rPr lang="en-US" sz="1600" b="0" dirty="0">
                <a:solidFill>
                  <a:srgbClr val="89DDFF"/>
                </a:solidFill>
                <a:effectLst/>
                <a:latin typeface="Consolas" panose="020B0609020204030204" pitchFamily="49" charset="0"/>
              </a:rPr>
              <a:t>,</a:t>
            </a:r>
            <a:r>
              <a:rPr lang="en-US" sz="1600" dirty="0">
                <a:solidFill>
                  <a:srgbClr val="BABED8"/>
                </a:solidFill>
                <a:latin typeface="Consolas" panose="020B0609020204030204" pitchFamily="49" charset="0"/>
              </a:rPr>
              <a:t> </a:t>
            </a:r>
            <a:r>
              <a:rPr lang="en-US" sz="1600" b="0" dirty="0">
                <a:solidFill>
                  <a:srgbClr val="BABED8"/>
                </a:solidFill>
                <a:effectLst/>
                <a:latin typeface="Consolas" panose="020B0609020204030204" pitchFamily="49" charset="0"/>
              </a:rPr>
              <a:t>sending</a:t>
            </a:r>
            <a:r>
              <a:rPr lang="en-US" sz="1600" b="0" dirty="0">
                <a:solidFill>
                  <a:srgbClr val="89DDFF"/>
                </a:solidFill>
                <a:effectLst/>
                <a:latin typeface="Consolas" panose="020B0609020204030204" pitchFamily="49" charset="0"/>
              </a:rPr>
              <a:t>:</a:t>
            </a:r>
            <a:r>
              <a:rPr lang="en-US" sz="1600" b="0" dirty="0">
                <a:solidFill>
                  <a:srgbClr val="F07178"/>
                </a:solidFill>
                <a:effectLst/>
                <a:latin typeface="Consolas" panose="020B0609020204030204" pitchFamily="49" charset="0"/>
              </a:rPr>
              <a:t> </a:t>
            </a:r>
            <a:r>
              <a:rPr lang="en-US" sz="1600" b="0" dirty="0">
                <a:solidFill>
                  <a:srgbClr val="FF9CAC"/>
                </a:solidFill>
                <a:effectLst/>
                <a:latin typeface="Consolas" panose="020B0609020204030204" pitchFamily="49" charset="0"/>
              </a:rPr>
              <a:t>true</a:t>
            </a:r>
            <a:r>
              <a:rPr lang="en-US" sz="1600" b="0" dirty="0">
                <a:solidFill>
                  <a:srgbClr val="89DDFF"/>
                </a:solidFill>
                <a:effectLst/>
                <a:latin typeface="Consolas" panose="020B0609020204030204" pitchFamily="49" charset="0"/>
              </a:rPr>
              <a:t>}</a:t>
            </a:r>
            <a:r>
              <a:rPr lang="en-US" sz="1600" b="0" dirty="0">
                <a:solidFill>
                  <a:srgbClr val="F07178"/>
                </a:solidFill>
                <a:effectLst/>
                <a:latin typeface="Consolas" panose="020B0609020204030204" pitchFamily="49" charset="0"/>
              </a:rPr>
              <a:t>]</a:t>
            </a:r>
            <a:br>
              <a:rPr lang="en-US" sz="1600" b="0" dirty="0">
                <a:solidFill>
                  <a:srgbClr val="F07178"/>
                </a:solidFill>
                <a:effectLst/>
                <a:latin typeface="Consolas" panose="020B0609020204030204" pitchFamily="49" charset="0"/>
              </a:rPr>
            </a:br>
            <a:r>
              <a:rPr lang="en-US" sz="1600" b="0" dirty="0">
                <a:solidFill>
                  <a:srgbClr val="F07178"/>
                </a:solidFill>
                <a:effectLst/>
                <a:latin typeface="Consolas" panose="020B0609020204030204" pitchFamily="49" charset="0"/>
              </a:rPr>
              <a:t>	</a:t>
            </a:r>
            <a:r>
              <a:rPr lang="en-US" sz="1600" b="0" dirty="0">
                <a:solidFill>
                  <a:srgbClr val="89DDFF"/>
                </a:solidFill>
                <a:effectLst/>
                <a:latin typeface="Consolas" panose="020B0609020204030204" pitchFamily="49" charset="0"/>
              </a:rPr>
              <a:t>}</a:t>
            </a:r>
            <a:endParaRPr lang="en-US" sz="1600" b="0" dirty="0">
              <a:solidFill>
                <a:srgbClr val="BABED8"/>
              </a:solidFill>
              <a:effectLst/>
              <a:latin typeface="Consolas" panose="020B0609020204030204" pitchFamily="49" charset="0"/>
            </a:endParaRPr>
          </a:p>
          <a:p>
            <a:r>
              <a:rPr lang="en-US" sz="1600" b="0" dirty="0">
                <a:solidFill>
                  <a:srgbClr val="F07178"/>
                </a:solidFill>
                <a:effectLst/>
                <a:latin typeface="Consolas" panose="020B0609020204030204" pitchFamily="49" charset="0"/>
              </a:rPr>
              <a:t>    )</a:t>
            </a:r>
            <a:r>
              <a:rPr lang="en-US" sz="1600" b="0" dirty="0">
                <a:solidFill>
                  <a:srgbClr val="89DDFF"/>
                </a:solidFill>
                <a:effectLst/>
                <a:latin typeface="Consolas" panose="020B0609020204030204" pitchFamily="49" charset="0"/>
              </a:rPr>
              <a:t>;</a:t>
            </a:r>
            <a:endParaRPr lang="en-US" sz="1600" b="0" dirty="0">
              <a:solidFill>
                <a:srgbClr val="BABED8"/>
              </a:solidFill>
              <a:effectLst/>
              <a:latin typeface="Consolas" panose="020B0609020204030204" pitchFamily="49" charset="0"/>
            </a:endParaRPr>
          </a:p>
          <a:p>
            <a:endParaRPr lang="en-US" sz="1600" b="0" dirty="0">
              <a:solidFill>
                <a:srgbClr val="BABED8"/>
              </a:solidFill>
              <a:effectLst/>
              <a:latin typeface="Consolas" panose="020B0609020204030204" pitchFamily="49" charset="0"/>
            </a:endParaRPr>
          </a:p>
        </p:txBody>
      </p:sp>
      <p:sp>
        <p:nvSpPr>
          <p:cNvPr id="33" name="TextBox 32">
            <a:extLst>
              <a:ext uri="{FF2B5EF4-FFF2-40B4-BE49-F238E27FC236}">
                <a16:creationId xmlns:a16="http://schemas.microsoft.com/office/drawing/2014/main" id="{FE16485D-61C3-3226-0A2D-9CC2C5E93450}"/>
              </a:ext>
            </a:extLst>
          </p:cNvPr>
          <p:cNvSpPr txBox="1"/>
          <p:nvPr/>
        </p:nvSpPr>
        <p:spPr>
          <a:xfrm>
            <a:off x="449832" y="1178980"/>
            <a:ext cx="2733441" cy="461665"/>
          </a:xfrm>
          <a:prstGeom prst="rect">
            <a:avLst/>
          </a:prstGeom>
          <a:noFill/>
        </p:spPr>
        <p:txBody>
          <a:bodyPr wrap="none" rtlCol="0">
            <a:spAutoFit/>
          </a:bodyPr>
          <a:lstStyle/>
          <a:p>
            <a:r>
              <a:rPr lang="en-US" sz="2400" b="0" dirty="0" err="1">
                <a:solidFill>
                  <a:srgbClr val="82AAFF"/>
                </a:solidFill>
                <a:effectLst/>
                <a:latin typeface="Consolas" panose="020B0609020204030204" pitchFamily="49" charset="0"/>
              </a:rPr>
              <a:t>useOptimistic</a:t>
            </a:r>
            <a:r>
              <a:rPr lang="en-US" sz="2400" b="0" dirty="0">
                <a:solidFill>
                  <a:srgbClr val="82AAFF"/>
                </a:solidFill>
                <a:effectLst/>
                <a:latin typeface="Consolas" panose="020B0609020204030204" pitchFamily="49" charset="0"/>
              </a:rPr>
              <a:t>()</a:t>
            </a:r>
            <a:endParaRPr lang="en-US" sz="2400" b="0" dirty="0">
              <a:solidFill>
                <a:srgbClr val="BABED8"/>
              </a:solidFill>
              <a:effectLst/>
              <a:latin typeface="Consolas" panose="020B0609020204030204" pitchFamily="49" charset="0"/>
            </a:endParaRPr>
          </a:p>
        </p:txBody>
      </p:sp>
      <p:sp>
        <p:nvSpPr>
          <p:cNvPr id="2" name="TextBox 1">
            <a:extLst>
              <a:ext uri="{FF2B5EF4-FFF2-40B4-BE49-F238E27FC236}">
                <a16:creationId xmlns:a16="http://schemas.microsoft.com/office/drawing/2014/main" id="{77C9BE62-4ECE-161A-AA91-9FB8F780AD8D}"/>
              </a:ext>
            </a:extLst>
          </p:cNvPr>
          <p:cNvSpPr txBox="1"/>
          <p:nvPr/>
        </p:nvSpPr>
        <p:spPr>
          <a:xfrm>
            <a:off x="449832" y="4518746"/>
            <a:ext cx="7341694" cy="2062103"/>
          </a:xfrm>
          <a:prstGeom prst="rect">
            <a:avLst/>
          </a:prstGeom>
          <a:solidFill>
            <a:schemeClr val="accent6">
              <a:lumMod val="50000"/>
            </a:schemeClr>
          </a:solidFill>
          <a:ln w="38100">
            <a:solidFill>
              <a:srgbClr val="3B5998"/>
            </a:solidFill>
          </a:ln>
        </p:spPr>
        <p:txBody>
          <a:bodyPr wrap="square">
            <a:spAutoFit/>
          </a:bodyPr>
          <a:lstStyle/>
          <a:p>
            <a:r>
              <a:rPr lang="en-US" sz="1600" b="0" dirty="0">
                <a:solidFill>
                  <a:srgbClr val="89DDFF"/>
                </a:solidFill>
                <a:effectLst/>
                <a:latin typeface="Consolas" panose="020B0609020204030204" pitchFamily="49" charset="0"/>
              </a:rPr>
              <a:t>&lt;div&gt;</a:t>
            </a:r>
            <a:endParaRPr lang="en-US" sz="1600" b="0" dirty="0">
              <a:solidFill>
                <a:srgbClr val="BABED8"/>
              </a:solidFill>
              <a:effectLst/>
              <a:latin typeface="Consolas" panose="020B0609020204030204" pitchFamily="49" charset="0"/>
            </a:endParaRPr>
          </a:p>
          <a:p>
            <a:r>
              <a:rPr lang="en-US" sz="1600" b="0" dirty="0">
                <a:solidFill>
                  <a:srgbClr val="BABED8"/>
                </a:solidFill>
                <a:effectLst/>
                <a:latin typeface="Consolas" panose="020B0609020204030204" pitchFamily="49" charset="0"/>
              </a:rPr>
              <a:t>      </a:t>
            </a:r>
            <a:r>
              <a:rPr lang="en-US" sz="1600" b="0" dirty="0">
                <a:solidFill>
                  <a:srgbClr val="89DDFF"/>
                </a:solidFill>
                <a:effectLst/>
                <a:latin typeface="Consolas" panose="020B0609020204030204" pitchFamily="49" charset="0"/>
              </a:rPr>
              <a:t>{</a:t>
            </a:r>
            <a:r>
              <a:rPr lang="en-US" sz="1600" b="0" dirty="0" err="1">
                <a:solidFill>
                  <a:srgbClr val="BABED8"/>
                </a:solidFill>
                <a:effectLst/>
                <a:latin typeface="Consolas" panose="020B0609020204030204" pitchFamily="49" charset="0"/>
              </a:rPr>
              <a:t>optimisticMsgs</a:t>
            </a:r>
            <a:r>
              <a:rPr lang="en-US" sz="1600" b="0" dirty="0" err="1">
                <a:solidFill>
                  <a:srgbClr val="89DDFF"/>
                </a:solidFill>
                <a:effectLst/>
                <a:latin typeface="Consolas" panose="020B0609020204030204" pitchFamily="49" charset="0"/>
              </a:rPr>
              <a:t>.</a:t>
            </a:r>
            <a:r>
              <a:rPr lang="en-US" sz="1600" b="0" dirty="0" err="1">
                <a:solidFill>
                  <a:srgbClr val="82AAFF"/>
                </a:solidFill>
                <a:effectLst/>
                <a:latin typeface="Consolas" panose="020B0609020204030204" pitchFamily="49" charset="0"/>
              </a:rPr>
              <a:t>map</a:t>
            </a:r>
            <a:r>
              <a:rPr lang="en-US" sz="1600" b="0" dirty="0">
                <a:solidFill>
                  <a:srgbClr val="BABED8"/>
                </a:solidFill>
                <a:effectLst/>
                <a:latin typeface="Consolas" panose="020B0609020204030204" pitchFamily="49" charset="0"/>
              </a:rPr>
              <a:t>(</a:t>
            </a:r>
            <a:r>
              <a:rPr lang="en-US" sz="1600" b="0" dirty="0">
                <a:solidFill>
                  <a:srgbClr val="89DDFF"/>
                </a:solidFill>
                <a:effectLst/>
                <a:latin typeface="Consolas" panose="020B0609020204030204" pitchFamily="49" charset="0"/>
              </a:rPr>
              <a:t>(</a:t>
            </a:r>
            <a:r>
              <a:rPr lang="en-US" sz="1600" b="0" i="1" dirty="0">
                <a:solidFill>
                  <a:srgbClr val="BABED8"/>
                </a:solidFill>
                <a:effectLst/>
                <a:latin typeface="Consolas" panose="020B0609020204030204" pitchFamily="49" charset="0"/>
              </a:rPr>
              <a:t>message</a:t>
            </a:r>
            <a:r>
              <a:rPr lang="en-US" sz="1600" b="0" dirty="0">
                <a:solidFill>
                  <a:srgbClr val="89DDFF"/>
                </a:solidFill>
                <a:effectLst/>
                <a:latin typeface="Consolas" panose="020B0609020204030204" pitchFamily="49" charset="0"/>
              </a:rPr>
              <a:t>,</a:t>
            </a:r>
            <a:r>
              <a:rPr lang="en-US" sz="1600" b="0" dirty="0">
                <a:solidFill>
                  <a:srgbClr val="BABED8"/>
                </a:solidFill>
                <a:effectLst/>
                <a:latin typeface="Consolas" panose="020B0609020204030204" pitchFamily="49" charset="0"/>
              </a:rPr>
              <a:t> </a:t>
            </a:r>
            <a:r>
              <a:rPr lang="en-US" sz="1600" b="0" i="1" dirty="0">
                <a:solidFill>
                  <a:srgbClr val="BABED8"/>
                </a:solidFill>
                <a:effectLst/>
                <a:latin typeface="Consolas" panose="020B0609020204030204" pitchFamily="49" charset="0"/>
              </a:rPr>
              <a:t>index</a:t>
            </a:r>
            <a:r>
              <a:rPr lang="en-US" sz="1600" b="0" dirty="0">
                <a:solidFill>
                  <a:srgbClr val="89DDFF"/>
                </a:solidFill>
                <a:effectLst/>
                <a:latin typeface="Consolas" panose="020B0609020204030204" pitchFamily="49" charset="0"/>
              </a:rPr>
              <a:t>)</a:t>
            </a:r>
            <a:r>
              <a:rPr lang="en-US" sz="1600" b="0" dirty="0">
                <a:solidFill>
                  <a:srgbClr val="BABED8"/>
                </a:solidFill>
                <a:effectLst/>
                <a:latin typeface="Consolas" panose="020B0609020204030204" pitchFamily="49" charset="0"/>
              </a:rPr>
              <a:t> </a:t>
            </a:r>
            <a:r>
              <a:rPr lang="en-US" sz="1600" b="0" dirty="0">
                <a:solidFill>
                  <a:srgbClr val="C792EA"/>
                </a:solidFill>
                <a:effectLst/>
                <a:latin typeface="Consolas" panose="020B0609020204030204" pitchFamily="49" charset="0"/>
              </a:rPr>
              <a:t>=&gt;</a:t>
            </a:r>
            <a:r>
              <a:rPr lang="en-US" sz="1600" b="0" dirty="0">
                <a:solidFill>
                  <a:srgbClr val="BABED8"/>
                </a:solidFill>
                <a:effectLst/>
                <a:latin typeface="Consolas" panose="020B0609020204030204" pitchFamily="49" charset="0"/>
              </a:rPr>
              <a:t> (</a:t>
            </a:r>
          </a:p>
          <a:p>
            <a:r>
              <a:rPr lang="en-US" sz="1600" b="0" dirty="0">
                <a:solidFill>
                  <a:srgbClr val="BABED8"/>
                </a:solidFill>
                <a:effectLst/>
                <a:latin typeface="Consolas" panose="020B0609020204030204" pitchFamily="49" charset="0"/>
              </a:rPr>
              <a:t>        </a:t>
            </a:r>
            <a:r>
              <a:rPr lang="en-US" sz="1600" b="0" dirty="0">
                <a:solidFill>
                  <a:srgbClr val="89DDFF"/>
                </a:solidFill>
                <a:effectLst/>
                <a:latin typeface="Consolas" panose="020B0609020204030204" pitchFamily="49" charset="0"/>
              </a:rPr>
              <a:t>&lt;</a:t>
            </a:r>
            <a:r>
              <a:rPr lang="en-US" sz="1600" b="0" dirty="0">
                <a:solidFill>
                  <a:srgbClr val="F07178"/>
                </a:solidFill>
                <a:effectLst/>
                <a:latin typeface="Consolas" panose="020B0609020204030204" pitchFamily="49" charset="0"/>
              </a:rPr>
              <a:t>div</a:t>
            </a:r>
            <a:r>
              <a:rPr lang="en-US" sz="1600" b="0" dirty="0">
                <a:solidFill>
                  <a:srgbClr val="89DDFF"/>
                </a:solidFill>
                <a:effectLst/>
                <a:latin typeface="Consolas" panose="020B0609020204030204" pitchFamily="49" charset="0"/>
              </a:rPr>
              <a:t> </a:t>
            </a:r>
            <a:r>
              <a:rPr lang="en-US" sz="1600" b="0" dirty="0">
                <a:solidFill>
                  <a:srgbClr val="C792EA"/>
                </a:solidFill>
                <a:effectLst/>
                <a:latin typeface="Consolas" panose="020B0609020204030204" pitchFamily="49" charset="0"/>
              </a:rPr>
              <a:t>key</a:t>
            </a:r>
            <a:r>
              <a:rPr lang="en-US" sz="1600" b="0" dirty="0">
                <a:solidFill>
                  <a:srgbClr val="89DDFF"/>
                </a:solidFill>
                <a:effectLst/>
                <a:latin typeface="Consolas" panose="020B0609020204030204" pitchFamily="49" charset="0"/>
              </a:rPr>
              <a:t>={</a:t>
            </a:r>
            <a:r>
              <a:rPr lang="en-US" sz="1600" b="0" i="1" dirty="0">
                <a:solidFill>
                  <a:srgbClr val="BABED8"/>
                </a:solidFill>
                <a:effectLst/>
                <a:latin typeface="Consolas" panose="020B0609020204030204" pitchFamily="49" charset="0"/>
              </a:rPr>
              <a:t>index</a:t>
            </a:r>
            <a:r>
              <a:rPr lang="en-US" sz="1600" b="0" dirty="0">
                <a:solidFill>
                  <a:srgbClr val="89DDFF"/>
                </a:solidFill>
                <a:effectLst/>
                <a:latin typeface="Consolas" panose="020B0609020204030204" pitchFamily="49" charset="0"/>
              </a:rPr>
              <a:t>}&gt;</a:t>
            </a:r>
            <a:endParaRPr lang="en-US" sz="1600" b="0" dirty="0">
              <a:solidFill>
                <a:srgbClr val="BABED8"/>
              </a:solidFill>
              <a:effectLst/>
              <a:latin typeface="Consolas" panose="020B0609020204030204" pitchFamily="49" charset="0"/>
            </a:endParaRPr>
          </a:p>
          <a:p>
            <a:r>
              <a:rPr lang="en-US" sz="1600" b="0" dirty="0">
                <a:solidFill>
                  <a:srgbClr val="BABED8"/>
                </a:solidFill>
                <a:effectLst/>
                <a:latin typeface="Consolas" panose="020B0609020204030204" pitchFamily="49" charset="0"/>
              </a:rPr>
              <a:t>          </a:t>
            </a:r>
            <a:r>
              <a:rPr lang="en-US" sz="1600" b="0" dirty="0">
                <a:solidFill>
                  <a:srgbClr val="89DDFF"/>
                </a:solidFill>
                <a:effectLst/>
                <a:latin typeface="Consolas" panose="020B0609020204030204" pitchFamily="49" charset="0"/>
              </a:rPr>
              <a:t>{</a:t>
            </a:r>
            <a:r>
              <a:rPr lang="en-US" sz="1600" b="0" i="1" dirty="0" err="1">
                <a:solidFill>
                  <a:srgbClr val="BABED8"/>
                </a:solidFill>
                <a:effectLst/>
                <a:latin typeface="Consolas" panose="020B0609020204030204" pitchFamily="49" charset="0"/>
              </a:rPr>
              <a:t>message</a:t>
            </a:r>
            <a:r>
              <a:rPr lang="en-US" sz="1600" b="0" dirty="0" err="1">
                <a:solidFill>
                  <a:srgbClr val="89DDFF"/>
                </a:solidFill>
                <a:effectLst/>
                <a:latin typeface="Consolas" panose="020B0609020204030204" pitchFamily="49" charset="0"/>
              </a:rPr>
              <a:t>.</a:t>
            </a:r>
            <a:r>
              <a:rPr lang="en-US" sz="1600" b="0" dirty="0" err="1">
                <a:solidFill>
                  <a:srgbClr val="BABED8"/>
                </a:solidFill>
                <a:effectLst/>
                <a:latin typeface="Consolas" panose="020B0609020204030204" pitchFamily="49" charset="0"/>
              </a:rPr>
              <a:t>text</a:t>
            </a:r>
            <a:r>
              <a:rPr lang="en-US" sz="1600" b="0" dirty="0">
                <a:solidFill>
                  <a:srgbClr val="89DDFF"/>
                </a:solidFill>
                <a:effectLst/>
                <a:latin typeface="Consolas" panose="020B0609020204030204" pitchFamily="49" charset="0"/>
              </a:rPr>
              <a:t>}</a:t>
            </a:r>
            <a:endParaRPr lang="en-US" sz="1600" b="0" dirty="0">
              <a:solidFill>
                <a:srgbClr val="BABED8"/>
              </a:solidFill>
              <a:effectLst/>
              <a:latin typeface="Consolas" panose="020B0609020204030204" pitchFamily="49" charset="0"/>
            </a:endParaRPr>
          </a:p>
          <a:p>
            <a:r>
              <a:rPr lang="en-US" sz="1600" b="0" dirty="0">
                <a:solidFill>
                  <a:srgbClr val="BABED8"/>
                </a:solidFill>
                <a:effectLst/>
                <a:latin typeface="Consolas" panose="020B0609020204030204" pitchFamily="49" charset="0"/>
              </a:rPr>
              <a:t>          </a:t>
            </a:r>
            <a:r>
              <a:rPr lang="en-US" sz="1600" b="0" dirty="0">
                <a:solidFill>
                  <a:srgbClr val="89DDFF"/>
                </a:solidFill>
                <a:effectLst/>
                <a:latin typeface="Consolas" panose="020B0609020204030204" pitchFamily="49" charset="0"/>
              </a:rPr>
              <a:t>{!!</a:t>
            </a:r>
            <a:r>
              <a:rPr lang="en-US" sz="1600" b="0" i="1" dirty="0" err="1">
                <a:solidFill>
                  <a:srgbClr val="BABED8"/>
                </a:solidFill>
                <a:effectLst/>
                <a:latin typeface="Consolas" panose="020B0609020204030204" pitchFamily="49" charset="0"/>
              </a:rPr>
              <a:t>message</a:t>
            </a:r>
            <a:r>
              <a:rPr lang="en-US" sz="1600" b="0" dirty="0" err="1">
                <a:solidFill>
                  <a:srgbClr val="89DDFF"/>
                </a:solidFill>
                <a:effectLst/>
                <a:latin typeface="Consolas" panose="020B0609020204030204" pitchFamily="49" charset="0"/>
              </a:rPr>
              <a:t>.</a:t>
            </a:r>
            <a:r>
              <a:rPr lang="en-US" sz="1600" b="0" dirty="0" err="1">
                <a:solidFill>
                  <a:srgbClr val="BABED8"/>
                </a:solidFill>
                <a:effectLst/>
                <a:latin typeface="Consolas" panose="020B0609020204030204" pitchFamily="49" charset="0"/>
              </a:rPr>
              <a:t>sending</a:t>
            </a:r>
            <a:r>
              <a:rPr lang="en-US" sz="1600" b="0" dirty="0">
                <a:solidFill>
                  <a:srgbClr val="BABED8"/>
                </a:solidFill>
                <a:effectLst/>
                <a:latin typeface="Consolas" panose="020B0609020204030204" pitchFamily="49" charset="0"/>
              </a:rPr>
              <a:t> </a:t>
            </a:r>
            <a:r>
              <a:rPr lang="en-US" sz="1600" b="0" dirty="0">
                <a:solidFill>
                  <a:srgbClr val="89DDFF"/>
                </a:solidFill>
                <a:effectLst/>
                <a:latin typeface="Consolas" panose="020B0609020204030204" pitchFamily="49" charset="0"/>
              </a:rPr>
              <a:t>&amp;&amp;</a:t>
            </a:r>
            <a:r>
              <a:rPr lang="en-US" sz="1600" b="0" dirty="0">
                <a:solidFill>
                  <a:srgbClr val="BABED8"/>
                </a:solidFill>
                <a:effectLst/>
                <a:latin typeface="Consolas" panose="020B0609020204030204" pitchFamily="49" charset="0"/>
              </a:rPr>
              <a:t> </a:t>
            </a:r>
            <a:r>
              <a:rPr lang="en-US" sz="1600" b="0" dirty="0">
                <a:solidFill>
                  <a:srgbClr val="89DDFF"/>
                </a:solidFill>
                <a:effectLst/>
                <a:latin typeface="Consolas" panose="020B0609020204030204" pitchFamily="49" charset="0"/>
              </a:rPr>
              <a:t>&lt;</a:t>
            </a:r>
            <a:r>
              <a:rPr lang="en-US" sz="1600" b="0" dirty="0">
                <a:solidFill>
                  <a:srgbClr val="F07178"/>
                </a:solidFill>
                <a:effectLst/>
                <a:latin typeface="Consolas" panose="020B0609020204030204" pitchFamily="49" charset="0"/>
              </a:rPr>
              <a:t>small</a:t>
            </a:r>
            <a:r>
              <a:rPr lang="en-US" sz="1600" b="0" dirty="0">
                <a:solidFill>
                  <a:srgbClr val="89DDFF"/>
                </a:solidFill>
                <a:effectLst/>
                <a:latin typeface="Consolas" panose="020B0609020204030204" pitchFamily="49" charset="0"/>
              </a:rPr>
              <a:t>&gt;</a:t>
            </a:r>
            <a:r>
              <a:rPr lang="en-US" sz="1600" b="0" dirty="0">
                <a:solidFill>
                  <a:srgbClr val="BABED8"/>
                </a:solidFill>
                <a:effectLst/>
                <a:latin typeface="Consolas" panose="020B0609020204030204" pitchFamily="49" charset="0"/>
              </a:rPr>
              <a:t> (Sending...)</a:t>
            </a:r>
            <a:r>
              <a:rPr lang="en-US" sz="1600" b="0" dirty="0">
                <a:solidFill>
                  <a:srgbClr val="89DDFF"/>
                </a:solidFill>
                <a:effectLst/>
                <a:latin typeface="Consolas" panose="020B0609020204030204" pitchFamily="49" charset="0"/>
              </a:rPr>
              <a:t>&lt;/</a:t>
            </a:r>
            <a:r>
              <a:rPr lang="en-US" sz="1600" b="0" dirty="0">
                <a:solidFill>
                  <a:srgbClr val="F07178"/>
                </a:solidFill>
                <a:effectLst/>
                <a:latin typeface="Consolas" panose="020B0609020204030204" pitchFamily="49" charset="0"/>
              </a:rPr>
              <a:t>small</a:t>
            </a:r>
            <a:r>
              <a:rPr lang="en-US" sz="1600" b="0" dirty="0">
                <a:solidFill>
                  <a:srgbClr val="89DDFF"/>
                </a:solidFill>
                <a:effectLst/>
                <a:latin typeface="Consolas" panose="020B0609020204030204" pitchFamily="49" charset="0"/>
              </a:rPr>
              <a:t>&gt;}</a:t>
            </a:r>
            <a:endParaRPr lang="en-US" sz="1600" b="0" dirty="0">
              <a:solidFill>
                <a:srgbClr val="BABED8"/>
              </a:solidFill>
              <a:effectLst/>
              <a:latin typeface="Consolas" panose="020B0609020204030204" pitchFamily="49" charset="0"/>
            </a:endParaRPr>
          </a:p>
          <a:p>
            <a:r>
              <a:rPr lang="en-US" sz="1600" b="0" dirty="0">
                <a:solidFill>
                  <a:srgbClr val="BABED8"/>
                </a:solidFill>
                <a:effectLst/>
                <a:latin typeface="Consolas" panose="020B0609020204030204" pitchFamily="49" charset="0"/>
              </a:rPr>
              <a:t>        </a:t>
            </a:r>
            <a:r>
              <a:rPr lang="en-US" sz="1600" b="0" dirty="0">
                <a:solidFill>
                  <a:srgbClr val="89DDFF"/>
                </a:solidFill>
                <a:effectLst/>
                <a:latin typeface="Consolas" panose="020B0609020204030204" pitchFamily="49" charset="0"/>
              </a:rPr>
              <a:t>&lt;/</a:t>
            </a:r>
            <a:r>
              <a:rPr lang="en-US" sz="1600" b="0" dirty="0">
                <a:solidFill>
                  <a:srgbClr val="F07178"/>
                </a:solidFill>
                <a:effectLst/>
                <a:latin typeface="Consolas" panose="020B0609020204030204" pitchFamily="49" charset="0"/>
              </a:rPr>
              <a:t>div</a:t>
            </a:r>
            <a:r>
              <a:rPr lang="en-US" sz="1600" b="0" dirty="0">
                <a:solidFill>
                  <a:srgbClr val="89DDFF"/>
                </a:solidFill>
                <a:effectLst/>
                <a:latin typeface="Consolas" panose="020B0609020204030204" pitchFamily="49" charset="0"/>
              </a:rPr>
              <a:t>&gt;</a:t>
            </a:r>
            <a:endParaRPr lang="en-US" sz="1600" b="0" dirty="0">
              <a:solidFill>
                <a:srgbClr val="BABED8"/>
              </a:solidFill>
              <a:effectLst/>
              <a:latin typeface="Consolas" panose="020B0609020204030204" pitchFamily="49" charset="0"/>
            </a:endParaRPr>
          </a:p>
          <a:p>
            <a:r>
              <a:rPr lang="en-US" sz="1600" b="0" dirty="0">
                <a:solidFill>
                  <a:srgbClr val="BABED8"/>
                </a:solidFill>
                <a:effectLst/>
                <a:latin typeface="Consolas" panose="020B0609020204030204" pitchFamily="49" charset="0"/>
              </a:rPr>
              <a:t>      ))</a:t>
            </a:r>
            <a:r>
              <a:rPr lang="en-US" sz="1600" b="0" dirty="0">
                <a:solidFill>
                  <a:srgbClr val="89DDFF"/>
                </a:solidFill>
                <a:effectLst/>
                <a:latin typeface="Consolas" panose="020B0609020204030204" pitchFamily="49" charset="0"/>
              </a:rPr>
              <a:t>}</a:t>
            </a:r>
            <a:r>
              <a:rPr lang="en-US" sz="1600" b="0" dirty="0">
                <a:solidFill>
                  <a:srgbClr val="BABED8"/>
                </a:solidFill>
                <a:effectLst/>
                <a:latin typeface="Consolas" panose="020B0609020204030204" pitchFamily="49" charset="0"/>
              </a:rPr>
              <a:t>  </a:t>
            </a:r>
            <a:br>
              <a:rPr lang="en-US" sz="1600" b="0" dirty="0">
                <a:solidFill>
                  <a:srgbClr val="BABED8"/>
                </a:solidFill>
                <a:effectLst/>
                <a:latin typeface="Consolas" panose="020B0609020204030204" pitchFamily="49" charset="0"/>
              </a:rPr>
            </a:br>
            <a:r>
              <a:rPr lang="en-US" sz="1600" b="0" dirty="0">
                <a:solidFill>
                  <a:srgbClr val="89DDFF"/>
                </a:solidFill>
                <a:effectLst/>
                <a:latin typeface="Consolas" panose="020B0609020204030204" pitchFamily="49" charset="0"/>
              </a:rPr>
              <a:t>&lt;/div&gt;</a:t>
            </a:r>
            <a:endParaRPr lang="en-US" sz="1600" b="0" dirty="0">
              <a:solidFill>
                <a:srgbClr val="BABED8"/>
              </a:solidFill>
              <a:effectLst/>
              <a:latin typeface="Consolas" panose="020B0609020204030204" pitchFamily="49" charset="0"/>
            </a:endParaRPr>
          </a:p>
        </p:txBody>
      </p:sp>
      <p:sp>
        <p:nvSpPr>
          <p:cNvPr id="12" name="Rectangle 11">
            <a:extLst>
              <a:ext uri="{FF2B5EF4-FFF2-40B4-BE49-F238E27FC236}">
                <a16:creationId xmlns:a16="http://schemas.microsoft.com/office/drawing/2014/main" id="{87CE3E1B-3BC1-0D81-48B4-DC4D768B7DE3}"/>
              </a:ext>
            </a:extLst>
          </p:cNvPr>
          <p:cNvSpPr/>
          <p:nvPr/>
        </p:nvSpPr>
        <p:spPr>
          <a:xfrm>
            <a:off x="9091133" y="2625800"/>
            <a:ext cx="1035428" cy="361771"/>
          </a:xfrm>
          <a:prstGeom prst="rect">
            <a:avLst/>
          </a:prstGeom>
          <a:noFill/>
          <a:ln w="38100" cmpd="thickThi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dirty="0">
                <a:solidFill>
                  <a:srgbClr val="FF0000"/>
                </a:solidFill>
              </a:rPr>
              <a:t>Buzz!!!</a:t>
            </a:r>
          </a:p>
        </p:txBody>
      </p:sp>
      <p:pic>
        <p:nvPicPr>
          <p:cNvPr id="13" name="Graphic 12" descr="Hold Gesture with solid fill">
            <a:extLst>
              <a:ext uri="{FF2B5EF4-FFF2-40B4-BE49-F238E27FC236}">
                <a16:creationId xmlns:a16="http://schemas.microsoft.com/office/drawing/2014/main" id="{A79747F5-DA58-E8F4-DA48-80DC0740ECF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587068" y="4785561"/>
            <a:ext cx="1088092" cy="1088092"/>
          </a:xfrm>
          <a:prstGeom prst="rect">
            <a:avLst/>
          </a:prstGeom>
        </p:spPr>
      </p:pic>
      <p:sp>
        <p:nvSpPr>
          <p:cNvPr id="15" name="Rectangle 14">
            <a:extLst>
              <a:ext uri="{FF2B5EF4-FFF2-40B4-BE49-F238E27FC236}">
                <a16:creationId xmlns:a16="http://schemas.microsoft.com/office/drawing/2014/main" id="{303914A2-8087-270B-74D8-BE7C50B9BE7A}"/>
              </a:ext>
            </a:extLst>
          </p:cNvPr>
          <p:cNvSpPr/>
          <p:nvPr/>
        </p:nvSpPr>
        <p:spPr>
          <a:xfrm>
            <a:off x="8115214" y="2934150"/>
            <a:ext cx="2666547" cy="361771"/>
          </a:xfrm>
          <a:prstGeom prst="rect">
            <a:avLst/>
          </a:prstGeom>
          <a:noFill/>
          <a:ln w="38100" cmpd="thickThi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dirty="0">
                <a:solidFill>
                  <a:srgbClr val="4A5267"/>
                </a:solidFill>
              </a:rPr>
              <a:t>Me: Hello! (Sending…)</a:t>
            </a:r>
          </a:p>
        </p:txBody>
      </p:sp>
      <p:sp>
        <p:nvSpPr>
          <p:cNvPr id="16" name="Rectangle 15">
            <a:extLst>
              <a:ext uri="{FF2B5EF4-FFF2-40B4-BE49-F238E27FC236}">
                <a16:creationId xmlns:a16="http://schemas.microsoft.com/office/drawing/2014/main" id="{6303ACF1-DD42-EB54-1011-AD46F93B7C39}"/>
              </a:ext>
            </a:extLst>
          </p:cNvPr>
          <p:cNvSpPr/>
          <p:nvPr/>
        </p:nvSpPr>
        <p:spPr>
          <a:xfrm>
            <a:off x="8159920" y="4604675"/>
            <a:ext cx="1085381" cy="361771"/>
          </a:xfrm>
          <a:prstGeom prst="rect">
            <a:avLst/>
          </a:prstGeom>
          <a:noFill/>
          <a:ln w="38100" cmpd="thickThi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dirty="0">
                <a:solidFill>
                  <a:srgbClr val="4A5267"/>
                </a:solidFill>
              </a:rPr>
              <a:t>Hello!</a:t>
            </a:r>
          </a:p>
        </p:txBody>
      </p:sp>
      <p:sp>
        <p:nvSpPr>
          <p:cNvPr id="24" name="Rectangle 23">
            <a:extLst>
              <a:ext uri="{FF2B5EF4-FFF2-40B4-BE49-F238E27FC236}">
                <a16:creationId xmlns:a16="http://schemas.microsoft.com/office/drawing/2014/main" id="{495BE06B-33E3-FEB2-B182-EAA2AA69A541}"/>
              </a:ext>
            </a:extLst>
          </p:cNvPr>
          <p:cNvSpPr/>
          <p:nvPr/>
        </p:nvSpPr>
        <p:spPr>
          <a:xfrm>
            <a:off x="8115213" y="2941812"/>
            <a:ext cx="2666547" cy="361771"/>
          </a:xfrm>
          <a:prstGeom prst="rect">
            <a:avLst/>
          </a:prstGeom>
          <a:noFill/>
          <a:ln w="38100" cmpd="thickThi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dirty="0">
                <a:solidFill>
                  <a:srgbClr val="4A5267"/>
                </a:solidFill>
              </a:rPr>
              <a:t>Me: Hello! </a:t>
            </a:r>
          </a:p>
        </p:txBody>
      </p:sp>
      <p:sp>
        <p:nvSpPr>
          <p:cNvPr id="25" name="Rectangle 24">
            <a:extLst>
              <a:ext uri="{FF2B5EF4-FFF2-40B4-BE49-F238E27FC236}">
                <a16:creationId xmlns:a16="http://schemas.microsoft.com/office/drawing/2014/main" id="{F5A59102-6021-06C9-6791-B62B60EDC33F}"/>
              </a:ext>
            </a:extLst>
          </p:cNvPr>
          <p:cNvSpPr/>
          <p:nvPr/>
        </p:nvSpPr>
        <p:spPr>
          <a:xfrm>
            <a:off x="1410240" y="2580112"/>
            <a:ext cx="4952460" cy="1025330"/>
          </a:xfrm>
          <a:prstGeom prst="rect">
            <a:avLst/>
          </a:prstGeom>
          <a:noFill/>
          <a:ln w="3810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A9F61A59-5898-D8F2-238A-F170949C1601}"/>
              </a:ext>
            </a:extLst>
          </p:cNvPr>
          <p:cNvSpPr/>
          <p:nvPr/>
        </p:nvSpPr>
        <p:spPr>
          <a:xfrm>
            <a:off x="1096854" y="5106666"/>
            <a:ext cx="6237396" cy="766988"/>
          </a:xfrm>
          <a:prstGeom prst="rect">
            <a:avLst/>
          </a:prstGeom>
          <a:noFill/>
          <a:ln w="3810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27" descr="Pop Corn Pusheen">
            <a:extLst>
              <a:ext uri="{FF2B5EF4-FFF2-40B4-BE49-F238E27FC236}">
                <a16:creationId xmlns:a16="http://schemas.microsoft.com/office/drawing/2014/main" id="{B0E36FD8-F8C6-EF7A-EDA9-D3BFCA64637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563777" y="5310250"/>
            <a:ext cx="1502267" cy="1502267"/>
          </a:xfrm>
          <a:prstGeom prst="rect">
            <a:avLst/>
          </a:prstGeom>
        </p:spPr>
      </p:pic>
      <p:sp>
        <p:nvSpPr>
          <p:cNvPr id="23" name="Rectangle 22">
            <a:extLst>
              <a:ext uri="{FF2B5EF4-FFF2-40B4-BE49-F238E27FC236}">
                <a16:creationId xmlns:a16="http://schemas.microsoft.com/office/drawing/2014/main" id="{28C14B82-FC98-9CAF-6FF1-229DE2467D70}"/>
              </a:ext>
            </a:extLst>
          </p:cNvPr>
          <p:cNvSpPr/>
          <p:nvPr/>
        </p:nvSpPr>
        <p:spPr>
          <a:xfrm>
            <a:off x="1376095" y="2113135"/>
            <a:ext cx="1447757" cy="303172"/>
          </a:xfrm>
          <a:prstGeom prst="rect">
            <a:avLst/>
          </a:prstGeom>
          <a:noFill/>
          <a:ln w="3810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6F00EFB8-2AFC-F62B-3CDC-C59AE9F711A6}"/>
              </a:ext>
            </a:extLst>
          </p:cNvPr>
          <p:cNvSpPr/>
          <p:nvPr/>
        </p:nvSpPr>
        <p:spPr>
          <a:xfrm>
            <a:off x="3108960" y="1800396"/>
            <a:ext cx="1917513" cy="369332"/>
          </a:xfrm>
          <a:prstGeom prst="rect">
            <a:avLst/>
          </a:prstGeom>
          <a:noFill/>
          <a:ln w="2857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EC9441DB-ED48-0AC4-08FB-FFEBD301100B}"/>
              </a:ext>
            </a:extLst>
          </p:cNvPr>
          <p:cNvSpPr/>
          <p:nvPr/>
        </p:nvSpPr>
        <p:spPr>
          <a:xfrm>
            <a:off x="8175595" y="879694"/>
            <a:ext cx="2168871" cy="632739"/>
          </a:xfrm>
          <a:prstGeom prst="rect">
            <a:avLst/>
          </a:prstGeom>
          <a:solidFill>
            <a:schemeClr val="bg1"/>
          </a:solidFill>
          <a:ln>
            <a:extLst>
              <a:ext uri="{C807C97D-BFC1-408E-A445-0C87EB9F89A2}">
                <ask:lineSketchStyleProps xmlns:ask="http://schemas.microsoft.com/office/drawing/2018/sketchyshapes" sd="1048302887">
                  <a:custGeom>
                    <a:avLst/>
                    <a:gdLst>
                      <a:gd name="connsiteX0" fmla="*/ 0 w 2168871"/>
                      <a:gd name="connsiteY0" fmla="*/ 0 h 632739"/>
                      <a:gd name="connsiteX1" fmla="*/ 563906 w 2168871"/>
                      <a:gd name="connsiteY1" fmla="*/ 0 h 632739"/>
                      <a:gd name="connsiteX2" fmla="*/ 1062747 w 2168871"/>
                      <a:gd name="connsiteY2" fmla="*/ 0 h 632739"/>
                      <a:gd name="connsiteX3" fmla="*/ 1539898 w 2168871"/>
                      <a:gd name="connsiteY3" fmla="*/ 0 h 632739"/>
                      <a:gd name="connsiteX4" fmla="*/ 2168871 w 2168871"/>
                      <a:gd name="connsiteY4" fmla="*/ 0 h 632739"/>
                      <a:gd name="connsiteX5" fmla="*/ 2168871 w 2168871"/>
                      <a:gd name="connsiteY5" fmla="*/ 322697 h 632739"/>
                      <a:gd name="connsiteX6" fmla="*/ 2168871 w 2168871"/>
                      <a:gd name="connsiteY6" fmla="*/ 632739 h 632739"/>
                      <a:gd name="connsiteX7" fmla="*/ 1626653 w 2168871"/>
                      <a:gd name="connsiteY7" fmla="*/ 632739 h 632739"/>
                      <a:gd name="connsiteX8" fmla="*/ 1127813 w 2168871"/>
                      <a:gd name="connsiteY8" fmla="*/ 632739 h 632739"/>
                      <a:gd name="connsiteX9" fmla="*/ 628973 w 2168871"/>
                      <a:gd name="connsiteY9" fmla="*/ 632739 h 632739"/>
                      <a:gd name="connsiteX10" fmla="*/ 0 w 2168871"/>
                      <a:gd name="connsiteY10" fmla="*/ 632739 h 632739"/>
                      <a:gd name="connsiteX11" fmla="*/ 0 w 2168871"/>
                      <a:gd name="connsiteY11" fmla="*/ 329024 h 632739"/>
                      <a:gd name="connsiteX12" fmla="*/ 0 w 2168871"/>
                      <a:gd name="connsiteY12" fmla="*/ 0 h 632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68871" h="632739" fill="none" extrusionOk="0">
                        <a:moveTo>
                          <a:pt x="0" y="0"/>
                        </a:moveTo>
                        <a:cubicBezTo>
                          <a:pt x="212590" y="-3871"/>
                          <a:pt x="414782" y="27951"/>
                          <a:pt x="563906" y="0"/>
                        </a:cubicBezTo>
                        <a:cubicBezTo>
                          <a:pt x="713030" y="-27951"/>
                          <a:pt x="858680" y="5622"/>
                          <a:pt x="1062747" y="0"/>
                        </a:cubicBezTo>
                        <a:cubicBezTo>
                          <a:pt x="1266814" y="-5622"/>
                          <a:pt x="1413203" y="9457"/>
                          <a:pt x="1539898" y="0"/>
                        </a:cubicBezTo>
                        <a:cubicBezTo>
                          <a:pt x="1666593" y="-9457"/>
                          <a:pt x="1952571" y="56249"/>
                          <a:pt x="2168871" y="0"/>
                        </a:cubicBezTo>
                        <a:cubicBezTo>
                          <a:pt x="2181958" y="113156"/>
                          <a:pt x="2141367" y="227852"/>
                          <a:pt x="2168871" y="322697"/>
                        </a:cubicBezTo>
                        <a:cubicBezTo>
                          <a:pt x="2196375" y="417542"/>
                          <a:pt x="2140416" y="566706"/>
                          <a:pt x="2168871" y="632739"/>
                        </a:cubicBezTo>
                        <a:cubicBezTo>
                          <a:pt x="1992822" y="645469"/>
                          <a:pt x="1836155" y="585429"/>
                          <a:pt x="1626653" y="632739"/>
                        </a:cubicBezTo>
                        <a:cubicBezTo>
                          <a:pt x="1417151" y="680049"/>
                          <a:pt x="1338054" y="625543"/>
                          <a:pt x="1127813" y="632739"/>
                        </a:cubicBezTo>
                        <a:cubicBezTo>
                          <a:pt x="917572" y="639935"/>
                          <a:pt x="782661" y="621725"/>
                          <a:pt x="628973" y="632739"/>
                        </a:cubicBezTo>
                        <a:cubicBezTo>
                          <a:pt x="475285" y="643753"/>
                          <a:pt x="141412" y="622884"/>
                          <a:pt x="0" y="632739"/>
                        </a:cubicBezTo>
                        <a:cubicBezTo>
                          <a:pt x="-4749" y="520193"/>
                          <a:pt x="11276" y="470140"/>
                          <a:pt x="0" y="329024"/>
                        </a:cubicBezTo>
                        <a:cubicBezTo>
                          <a:pt x="-11276" y="187908"/>
                          <a:pt x="3159" y="67261"/>
                          <a:pt x="0" y="0"/>
                        </a:cubicBezTo>
                        <a:close/>
                      </a:path>
                      <a:path w="2168871" h="632739" stroke="0" extrusionOk="0">
                        <a:moveTo>
                          <a:pt x="0" y="0"/>
                        </a:moveTo>
                        <a:cubicBezTo>
                          <a:pt x="195500" y="-22356"/>
                          <a:pt x="301921" y="12143"/>
                          <a:pt x="477152" y="0"/>
                        </a:cubicBezTo>
                        <a:cubicBezTo>
                          <a:pt x="652383" y="-12143"/>
                          <a:pt x="808048" y="33516"/>
                          <a:pt x="954303" y="0"/>
                        </a:cubicBezTo>
                        <a:cubicBezTo>
                          <a:pt x="1100558" y="-33516"/>
                          <a:pt x="1356162" y="8347"/>
                          <a:pt x="1474832" y="0"/>
                        </a:cubicBezTo>
                        <a:cubicBezTo>
                          <a:pt x="1593502" y="-8347"/>
                          <a:pt x="1863887" y="78551"/>
                          <a:pt x="2168871" y="0"/>
                        </a:cubicBezTo>
                        <a:cubicBezTo>
                          <a:pt x="2192923" y="118304"/>
                          <a:pt x="2148726" y="233097"/>
                          <a:pt x="2168871" y="322697"/>
                        </a:cubicBezTo>
                        <a:cubicBezTo>
                          <a:pt x="2189016" y="412297"/>
                          <a:pt x="2131874" y="511622"/>
                          <a:pt x="2168871" y="632739"/>
                        </a:cubicBezTo>
                        <a:cubicBezTo>
                          <a:pt x="2063747" y="687595"/>
                          <a:pt x="1878421" y="606101"/>
                          <a:pt x="1648342" y="632739"/>
                        </a:cubicBezTo>
                        <a:cubicBezTo>
                          <a:pt x="1418263" y="659377"/>
                          <a:pt x="1303666" y="580588"/>
                          <a:pt x="1062747" y="632739"/>
                        </a:cubicBezTo>
                        <a:cubicBezTo>
                          <a:pt x="821828" y="684890"/>
                          <a:pt x="681173" y="590005"/>
                          <a:pt x="542218" y="632739"/>
                        </a:cubicBezTo>
                        <a:cubicBezTo>
                          <a:pt x="403263" y="675473"/>
                          <a:pt x="207018" y="588590"/>
                          <a:pt x="0" y="632739"/>
                        </a:cubicBezTo>
                        <a:cubicBezTo>
                          <a:pt x="-29135" y="487570"/>
                          <a:pt x="29074" y="446008"/>
                          <a:pt x="0" y="310042"/>
                        </a:cubicBezTo>
                        <a:cubicBezTo>
                          <a:pt x="-29074" y="174076"/>
                          <a:pt x="5670" y="120366"/>
                          <a:pt x="0" y="0"/>
                        </a:cubicBezTo>
                        <a:close/>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4A5267"/>
                </a:solidFill>
              </a:rPr>
              <a:t>send form action executed</a:t>
            </a:r>
          </a:p>
        </p:txBody>
      </p:sp>
      <p:sp>
        <p:nvSpPr>
          <p:cNvPr id="38" name="Rectangle 37">
            <a:extLst>
              <a:ext uri="{FF2B5EF4-FFF2-40B4-BE49-F238E27FC236}">
                <a16:creationId xmlns:a16="http://schemas.microsoft.com/office/drawing/2014/main" id="{711E6787-73ED-86CF-07BF-8F143CA261FD}"/>
              </a:ext>
            </a:extLst>
          </p:cNvPr>
          <p:cNvSpPr/>
          <p:nvPr/>
        </p:nvSpPr>
        <p:spPr>
          <a:xfrm>
            <a:off x="8220234" y="856167"/>
            <a:ext cx="2168871" cy="632739"/>
          </a:xfrm>
          <a:prstGeom prst="rect">
            <a:avLst/>
          </a:prstGeom>
          <a:solidFill>
            <a:schemeClr val="bg1"/>
          </a:solidFill>
          <a:ln>
            <a:extLst>
              <a:ext uri="{C807C97D-BFC1-408E-A445-0C87EB9F89A2}">
                <ask:lineSketchStyleProps xmlns:ask="http://schemas.microsoft.com/office/drawing/2018/sketchyshapes" sd="1048302887">
                  <a:custGeom>
                    <a:avLst/>
                    <a:gdLst>
                      <a:gd name="connsiteX0" fmla="*/ 0 w 2168871"/>
                      <a:gd name="connsiteY0" fmla="*/ 0 h 632739"/>
                      <a:gd name="connsiteX1" fmla="*/ 563906 w 2168871"/>
                      <a:gd name="connsiteY1" fmla="*/ 0 h 632739"/>
                      <a:gd name="connsiteX2" fmla="*/ 1062747 w 2168871"/>
                      <a:gd name="connsiteY2" fmla="*/ 0 h 632739"/>
                      <a:gd name="connsiteX3" fmla="*/ 1539898 w 2168871"/>
                      <a:gd name="connsiteY3" fmla="*/ 0 h 632739"/>
                      <a:gd name="connsiteX4" fmla="*/ 2168871 w 2168871"/>
                      <a:gd name="connsiteY4" fmla="*/ 0 h 632739"/>
                      <a:gd name="connsiteX5" fmla="*/ 2168871 w 2168871"/>
                      <a:gd name="connsiteY5" fmla="*/ 322697 h 632739"/>
                      <a:gd name="connsiteX6" fmla="*/ 2168871 w 2168871"/>
                      <a:gd name="connsiteY6" fmla="*/ 632739 h 632739"/>
                      <a:gd name="connsiteX7" fmla="*/ 1626653 w 2168871"/>
                      <a:gd name="connsiteY7" fmla="*/ 632739 h 632739"/>
                      <a:gd name="connsiteX8" fmla="*/ 1127813 w 2168871"/>
                      <a:gd name="connsiteY8" fmla="*/ 632739 h 632739"/>
                      <a:gd name="connsiteX9" fmla="*/ 628973 w 2168871"/>
                      <a:gd name="connsiteY9" fmla="*/ 632739 h 632739"/>
                      <a:gd name="connsiteX10" fmla="*/ 0 w 2168871"/>
                      <a:gd name="connsiteY10" fmla="*/ 632739 h 632739"/>
                      <a:gd name="connsiteX11" fmla="*/ 0 w 2168871"/>
                      <a:gd name="connsiteY11" fmla="*/ 329024 h 632739"/>
                      <a:gd name="connsiteX12" fmla="*/ 0 w 2168871"/>
                      <a:gd name="connsiteY12" fmla="*/ 0 h 632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68871" h="632739" fill="none" extrusionOk="0">
                        <a:moveTo>
                          <a:pt x="0" y="0"/>
                        </a:moveTo>
                        <a:cubicBezTo>
                          <a:pt x="212590" y="-3871"/>
                          <a:pt x="414782" y="27951"/>
                          <a:pt x="563906" y="0"/>
                        </a:cubicBezTo>
                        <a:cubicBezTo>
                          <a:pt x="713030" y="-27951"/>
                          <a:pt x="858680" y="5622"/>
                          <a:pt x="1062747" y="0"/>
                        </a:cubicBezTo>
                        <a:cubicBezTo>
                          <a:pt x="1266814" y="-5622"/>
                          <a:pt x="1413203" y="9457"/>
                          <a:pt x="1539898" y="0"/>
                        </a:cubicBezTo>
                        <a:cubicBezTo>
                          <a:pt x="1666593" y="-9457"/>
                          <a:pt x="1952571" y="56249"/>
                          <a:pt x="2168871" y="0"/>
                        </a:cubicBezTo>
                        <a:cubicBezTo>
                          <a:pt x="2181958" y="113156"/>
                          <a:pt x="2141367" y="227852"/>
                          <a:pt x="2168871" y="322697"/>
                        </a:cubicBezTo>
                        <a:cubicBezTo>
                          <a:pt x="2196375" y="417542"/>
                          <a:pt x="2140416" y="566706"/>
                          <a:pt x="2168871" y="632739"/>
                        </a:cubicBezTo>
                        <a:cubicBezTo>
                          <a:pt x="1992822" y="645469"/>
                          <a:pt x="1836155" y="585429"/>
                          <a:pt x="1626653" y="632739"/>
                        </a:cubicBezTo>
                        <a:cubicBezTo>
                          <a:pt x="1417151" y="680049"/>
                          <a:pt x="1338054" y="625543"/>
                          <a:pt x="1127813" y="632739"/>
                        </a:cubicBezTo>
                        <a:cubicBezTo>
                          <a:pt x="917572" y="639935"/>
                          <a:pt x="782661" y="621725"/>
                          <a:pt x="628973" y="632739"/>
                        </a:cubicBezTo>
                        <a:cubicBezTo>
                          <a:pt x="475285" y="643753"/>
                          <a:pt x="141412" y="622884"/>
                          <a:pt x="0" y="632739"/>
                        </a:cubicBezTo>
                        <a:cubicBezTo>
                          <a:pt x="-4749" y="520193"/>
                          <a:pt x="11276" y="470140"/>
                          <a:pt x="0" y="329024"/>
                        </a:cubicBezTo>
                        <a:cubicBezTo>
                          <a:pt x="-11276" y="187908"/>
                          <a:pt x="3159" y="67261"/>
                          <a:pt x="0" y="0"/>
                        </a:cubicBezTo>
                        <a:close/>
                      </a:path>
                      <a:path w="2168871" h="632739" stroke="0" extrusionOk="0">
                        <a:moveTo>
                          <a:pt x="0" y="0"/>
                        </a:moveTo>
                        <a:cubicBezTo>
                          <a:pt x="195500" y="-22356"/>
                          <a:pt x="301921" y="12143"/>
                          <a:pt x="477152" y="0"/>
                        </a:cubicBezTo>
                        <a:cubicBezTo>
                          <a:pt x="652383" y="-12143"/>
                          <a:pt x="808048" y="33516"/>
                          <a:pt x="954303" y="0"/>
                        </a:cubicBezTo>
                        <a:cubicBezTo>
                          <a:pt x="1100558" y="-33516"/>
                          <a:pt x="1356162" y="8347"/>
                          <a:pt x="1474832" y="0"/>
                        </a:cubicBezTo>
                        <a:cubicBezTo>
                          <a:pt x="1593502" y="-8347"/>
                          <a:pt x="1863887" y="78551"/>
                          <a:pt x="2168871" y="0"/>
                        </a:cubicBezTo>
                        <a:cubicBezTo>
                          <a:pt x="2192923" y="118304"/>
                          <a:pt x="2148726" y="233097"/>
                          <a:pt x="2168871" y="322697"/>
                        </a:cubicBezTo>
                        <a:cubicBezTo>
                          <a:pt x="2189016" y="412297"/>
                          <a:pt x="2131874" y="511622"/>
                          <a:pt x="2168871" y="632739"/>
                        </a:cubicBezTo>
                        <a:cubicBezTo>
                          <a:pt x="2063747" y="687595"/>
                          <a:pt x="1878421" y="606101"/>
                          <a:pt x="1648342" y="632739"/>
                        </a:cubicBezTo>
                        <a:cubicBezTo>
                          <a:pt x="1418263" y="659377"/>
                          <a:pt x="1303666" y="580588"/>
                          <a:pt x="1062747" y="632739"/>
                        </a:cubicBezTo>
                        <a:cubicBezTo>
                          <a:pt x="821828" y="684890"/>
                          <a:pt x="681173" y="590005"/>
                          <a:pt x="542218" y="632739"/>
                        </a:cubicBezTo>
                        <a:cubicBezTo>
                          <a:pt x="403263" y="675473"/>
                          <a:pt x="207018" y="588590"/>
                          <a:pt x="0" y="632739"/>
                        </a:cubicBezTo>
                        <a:cubicBezTo>
                          <a:pt x="-29135" y="487570"/>
                          <a:pt x="29074" y="446008"/>
                          <a:pt x="0" y="310042"/>
                        </a:cubicBezTo>
                        <a:cubicBezTo>
                          <a:pt x="-29074" y="174076"/>
                          <a:pt x="5670" y="120366"/>
                          <a:pt x="0" y="0"/>
                        </a:cubicBezTo>
                        <a:close/>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4A5267"/>
                </a:solidFill>
              </a:rPr>
              <a:t>parent state updated</a:t>
            </a:r>
          </a:p>
        </p:txBody>
      </p:sp>
    </p:spTree>
    <p:extLst>
      <p:ext uri="{BB962C8B-B14F-4D97-AF65-F5344CB8AC3E}">
        <p14:creationId xmlns:p14="http://schemas.microsoft.com/office/powerpoint/2010/main" val="31761896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30" presetClass="emph" presetSubtype="0" fill="hold" grpId="0" nodeType="afterEffect">
                                  <p:stCondLst>
                                    <p:cond delay="0"/>
                                  </p:stCondLst>
                                  <p:childTnLst>
                                    <p:animClr clrSpc="hsl" dir="cw">
                                      <p:cBhvr override="childStyle">
                                        <p:cTn id="11" dur="500" fill="hold"/>
                                        <p:tgtEl>
                                          <p:spTgt spid="14"/>
                                        </p:tgtEl>
                                        <p:attrNameLst>
                                          <p:attrName>style.color</p:attrName>
                                        </p:attrNameLst>
                                      </p:cBhvr>
                                      <p:by>
                                        <p:hsl h="0" s="12549" l="25098"/>
                                      </p:by>
                                    </p:animClr>
                                    <p:animClr clrSpc="hsl" dir="cw">
                                      <p:cBhvr>
                                        <p:cTn id="12" dur="500" fill="hold"/>
                                        <p:tgtEl>
                                          <p:spTgt spid="14"/>
                                        </p:tgtEl>
                                        <p:attrNameLst>
                                          <p:attrName>fillcolor</p:attrName>
                                        </p:attrNameLst>
                                      </p:cBhvr>
                                      <p:by>
                                        <p:hsl h="0" s="12549" l="25098"/>
                                      </p:by>
                                    </p:animClr>
                                    <p:animClr clrSpc="hsl" dir="cw">
                                      <p:cBhvr>
                                        <p:cTn id="13" dur="500" fill="hold"/>
                                        <p:tgtEl>
                                          <p:spTgt spid="14"/>
                                        </p:tgtEl>
                                        <p:attrNameLst>
                                          <p:attrName>stroke.color</p:attrName>
                                        </p:attrNameLst>
                                      </p:cBhvr>
                                      <p:by>
                                        <p:hsl h="0" s="12549" l="25098"/>
                                      </p:by>
                                    </p:animClr>
                                    <p:set>
                                      <p:cBhvr>
                                        <p:cTn id="14" dur="500" fill="hold"/>
                                        <p:tgtEl>
                                          <p:spTgt spid="14"/>
                                        </p:tgtEl>
                                        <p:attrNameLst>
                                          <p:attrName>fill.type</p:attrName>
                                        </p:attrNameLst>
                                      </p:cBhvr>
                                      <p:to>
                                        <p:strVal val="solid"/>
                                      </p:to>
                                    </p:set>
                                  </p:childTnLst>
                                </p:cTn>
                              </p:par>
                              <p:par>
                                <p:cTn id="15" presetID="1" presetClass="entr" presetSubtype="0" fill="hold" grpId="0" nodeType="with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par>
                                <p:cTn id="17" presetID="1" presetClass="exit"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hidden"/>
                                      </p:to>
                                    </p:set>
                                  </p:childTnLst>
                                </p:cTn>
                              </p:par>
                              <p:par>
                                <p:cTn id="19" presetID="1" presetClass="entr" presetSubtype="0" fill="hold" grpId="0" nodeType="withEffect">
                                  <p:stCondLst>
                                    <p:cond delay="0"/>
                                  </p:stCondLst>
                                  <p:childTnLst>
                                    <p:set>
                                      <p:cBhvr>
                                        <p:cTn id="20" dur="1" fill="hold">
                                          <p:stCondLst>
                                            <p:cond delay="0"/>
                                          </p:stCondLst>
                                        </p:cTn>
                                        <p:tgtEl>
                                          <p:spTgt spid="3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6" presetClass="emph" presetSubtype="0" fill="hold" nodeType="clickEffect">
                                  <p:stCondLst>
                                    <p:cond delay="0"/>
                                  </p:stCondLst>
                                  <p:childTnLst>
                                    <p:animEffect transition="out" filter="fade">
                                      <p:cBhvr>
                                        <p:cTn id="24" dur="500" tmFilter="0, 0; .2, .5; .8, .5; 1, 0"/>
                                        <p:tgtEl>
                                          <p:spTgt spid="13"/>
                                        </p:tgtEl>
                                      </p:cBhvr>
                                    </p:animEffect>
                                    <p:animScale>
                                      <p:cBhvr>
                                        <p:cTn id="25" dur="250" autoRev="1" fill="hold"/>
                                        <p:tgtEl>
                                          <p:spTgt spid="13"/>
                                        </p:tgtEl>
                                      </p:cBhvr>
                                      <p:by x="105000" y="105000"/>
                                    </p:animScale>
                                  </p:childTnLst>
                                </p:cTn>
                              </p:par>
                              <p:par>
                                <p:cTn id="26" presetID="1" presetClass="exit" presetSubtype="0" fill="hold" grpId="1" nodeType="withEffect">
                                  <p:stCondLst>
                                    <p:cond delay="0"/>
                                  </p:stCondLst>
                                  <p:childTnLst>
                                    <p:set>
                                      <p:cBhvr>
                                        <p:cTn id="27" dur="1" fill="hold">
                                          <p:stCondLst>
                                            <p:cond delay="0"/>
                                          </p:stCondLst>
                                        </p:cTn>
                                        <p:tgtEl>
                                          <p:spTgt spid="29"/>
                                        </p:tgtEl>
                                        <p:attrNameLst>
                                          <p:attrName>style.visibility</p:attrName>
                                        </p:attrNameLst>
                                      </p:cBhvr>
                                      <p:to>
                                        <p:strVal val="hidden"/>
                                      </p:to>
                                    </p:set>
                                  </p:childTnLst>
                                </p:cTn>
                              </p:par>
                              <p:par>
                                <p:cTn id="28" presetID="1" presetClass="exit" presetSubtype="0" fill="hold" grpId="1" nodeType="withEffect">
                                  <p:stCondLst>
                                    <p:cond delay="0"/>
                                  </p:stCondLst>
                                  <p:childTnLst>
                                    <p:set>
                                      <p:cBhvr>
                                        <p:cTn id="29" dur="1" fill="hold">
                                          <p:stCondLst>
                                            <p:cond delay="0"/>
                                          </p:stCondLst>
                                        </p:cTn>
                                        <p:tgtEl>
                                          <p:spTgt spid="32"/>
                                        </p:tgtEl>
                                        <p:attrNameLst>
                                          <p:attrName>style.visibility</p:attrName>
                                        </p:attrNameLst>
                                      </p:cBhvr>
                                      <p:to>
                                        <p:strVal val="hidden"/>
                                      </p:to>
                                    </p:set>
                                  </p:childTnLst>
                                </p:cTn>
                              </p:par>
                            </p:childTnLst>
                          </p:cTn>
                        </p:par>
                        <p:par>
                          <p:cTn id="30" fill="hold">
                            <p:stCondLst>
                              <p:cond delay="500"/>
                            </p:stCondLst>
                            <p:childTnLst>
                              <p:par>
                                <p:cTn id="31" presetID="1" presetClass="entr" presetSubtype="0" fill="hold" grpId="0" nodeType="after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par>
                                <p:cTn id="33" presetID="10" presetClass="entr" presetSubtype="0" fill="hold" grpId="0" nodeType="withEffect">
                                  <p:stCondLst>
                                    <p:cond delay="0"/>
                                  </p:stCondLst>
                                  <p:childTnLst>
                                    <p:set>
                                      <p:cBhvr>
                                        <p:cTn id="34" dur="1" fill="hold">
                                          <p:stCondLst>
                                            <p:cond delay="0"/>
                                          </p:stCondLst>
                                        </p:cTn>
                                        <p:tgtEl>
                                          <p:spTgt spid="27"/>
                                        </p:tgtEl>
                                        <p:attrNameLst>
                                          <p:attrName>style.visibility</p:attrName>
                                        </p:attrNameLst>
                                      </p:cBhvr>
                                      <p:to>
                                        <p:strVal val="visible"/>
                                      </p:to>
                                    </p:set>
                                    <p:animEffect transition="in" filter="fade">
                                      <p:cBhvr>
                                        <p:cTn id="35" dur="500"/>
                                        <p:tgtEl>
                                          <p:spTgt spid="27"/>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5"/>
                                        </p:tgtEl>
                                        <p:attrNameLst>
                                          <p:attrName>style.visibility</p:attrName>
                                        </p:attrNameLst>
                                      </p:cBhvr>
                                      <p:to>
                                        <p:strVal val="visible"/>
                                      </p:to>
                                    </p:set>
                                    <p:animEffect transition="in" filter="fade">
                                      <p:cBhvr>
                                        <p:cTn id="38" dur="500"/>
                                        <p:tgtEl>
                                          <p:spTgt spid="25"/>
                                        </p:tgtEl>
                                      </p:cBhvr>
                                    </p:animEffect>
                                  </p:childTnLst>
                                </p:cTn>
                              </p:par>
                              <p:par>
                                <p:cTn id="39" presetID="1" presetClass="entr" presetSubtype="0" fill="hold" nodeType="withEffect">
                                  <p:stCondLst>
                                    <p:cond delay="0"/>
                                  </p:stCondLst>
                                  <p:childTnLst>
                                    <p:set>
                                      <p:cBhvr>
                                        <p:cTn id="40" dur="1" fill="hold">
                                          <p:stCondLst>
                                            <p:cond delay="0"/>
                                          </p:stCondLst>
                                        </p:cTn>
                                        <p:tgtEl>
                                          <p:spTgt spid="28"/>
                                        </p:tgtEl>
                                        <p:attrNameLst>
                                          <p:attrName>style.visibility</p:attrName>
                                        </p:attrNameLst>
                                      </p:cBhvr>
                                      <p:to>
                                        <p:strVal val="visible"/>
                                      </p:to>
                                    </p:set>
                                  </p:childTnLst>
                                </p:cTn>
                              </p:par>
                              <p:par>
                                <p:cTn id="41" presetID="45" presetClass="entr" presetSubtype="0" fill="hold" nodeType="withEffect">
                                  <p:stCondLst>
                                    <p:cond delay="0"/>
                                  </p:stCondLst>
                                  <p:childTnLst>
                                    <p:set>
                                      <p:cBhvr>
                                        <p:cTn id="42" dur="1" fill="hold">
                                          <p:stCondLst>
                                            <p:cond delay="0"/>
                                          </p:stCondLst>
                                        </p:cTn>
                                        <p:tgtEl>
                                          <p:spTgt spid="28"/>
                                        </p:tgtEl>
                                        <p:attrNameLst>
                                          <p:attrName>style.visibility</p:attrName>
                                        </p:attrNameLst>
                                      </p:cBhvr>
                                      <p:to>
                                        <p:strVal val="visible"/>
                                      </p:to>
                                    </p:set>
                                    <p:animEffect transition="in" filter="fade">
                                      <p:cBhvr>
                                        <p:cTn id="43" dur="2000"/>
                                        <p:tgtEl>
                                          <p:spTgt spid="28"/>
                                        </p:tgtEl>
                                      </p:cBhvr>
                                    </p:animEffect>
                                    <p:anim calcmode="lin" valueType="num">
                                      <p:cBhvr>
                                        <p:cTn id="44" dur="2000" fill="hold"/>
                                        <p:tgtEl>
                                          <p:spTgt spid="28"/>
                                        </p:tgtEl>
                                        <p:attrNameLst>
                                          <p:attrName>ppt_w</p:attrName>
                                        </p:attrNameLst>
                                      </p:cBhvr>
                                      <p:tavLst>
                                        <p:tav tm="0" fmla="#ppt_w*sin(2.5*pi*$)">
                                          <p:val>
                                            <p:fltVal val="0"/>
                                          </p:val>
                                        </p:tav>
                                        <p:tav tm="100000">
                                          <p:val>
                                            <p:fltVal val="1"/>
                                          </p:val>
                                        </p:tav>
                                      </p:tavLst>
                                    </p:anim>
                                    <p:anim calcmode="lin" valueType="num">
                                      <p:cBhvr>
                                        <p:cTn id="45" dur="2000" fill="hold"/>
                                        <p:tgtEl>
                                          <p:spTgt spid="28"/>
                                        </p:tgtEl>
                                        <p:attrNameLst>
                                          <p:attrName>ppt_h</p:attrName>
                                        </p:attrNameLst>
                                      </p:cBhvr>
                                      <p:tavLst>
                                        <p:tav tm="0">
                                          <p:val>
                                            <p:strVal val="#ppt_h"/>
                                          </p:val>
                                        </p:tav>
                                        <p:tav tm="100000">
                                          <p:val>
                                            <p:strVal val="#ppt_h"/>
                                          </p:val>
                                        </p:tav>
                                      </p:tavLst>
                                    </p:anim>
                                  </p:childTnLst>
                                </p:cTn>
                              </p:par>
                            </p:childTnLst>
                          </p:cTn>
                        </p:par>
                      </p:childTnLst>
                    </p:cTn>
                  </p:par>
                  <p:par>
                    <p:cTn id="46" fill="hold">
                      <p:stCondLst>
                        <p:cond delay="indefinite"/>
                      </p:stCondLst>
                      <p:childTnLst>
                        <p:par>
                          <p:cTn id="47" fill="hold">
                            <p:stCondLst>
                              <p:cond delay="0"/>
                            </p:stCondLst>
                            <p:childTnLst>
                              <p:par>
                                <p:cTn id="48" presetID="1" presetClass="exit" presetSubtype="0" fill="hold" grpId="1" nodeType="clickEffect">
                                  <p:stCondLst>
                                    <p:cond delay="1000"/>
                                  </p:stCondLst>
                                  <p:childTnLst>
                                    <p:set>
                                      <p:cBhvr>
                                        <p:cTn id="49" dur="1" fill="hold">
                                          <p:stCondLst>
                                            <p:cond delay="0"/>
                                          </p:stCondLst>
                                        </p:cTn>
                                        <p:tgtEl>
                                          <p:spTgt spid="15"/>
                                        </p:tgtEl>
                                        <p:attrNameLst>
                                          <p:attrName>style.visibility</p:attrName>
                                        </p:attrNameLst>
                                      </p:cBhvr>
                                      <p:to>
                                        <p:strVal val="hidden"/>
                                      </p:to>
                                    </p:set>
                                  </p:childTnLst>
                                </p:cTn>
                              </p:par>
                              <p:par>
                                <p:cTn id="50" presetID="1" presetClass="exit" presetSubtype="0" fill="hold" grpId="1" nodeType="withEffect">
                                  <p:stCondLst>
                                    <p:cond delay="0"/>
                                  </p:stCondLst>
                                  <p:childTnLst>
                                    <p:set>
                                      <p:cBhvr>
                                        <p:cTn id="51" dur="1" fill="hold">
                                          <p:stCondLst>
                                            <p:cond delay="0"/>
                                          </p:stCondLst>
                                        </p:cTn>
                                        <p:tgtEl>
                                          <p:spTgt spid="27"/>
                                        </p:tgtEl>
                                        <p:attrNameLst>
                                          <p:attrName>style.visibility</p:attrName>
                                        </p:attrNameLst>
                                      </p:cBhvr>
                                      <p:to>
                                        <p:strVal val="hidden"/>
                                      </p:to>
                                    </p:set>
                                  </p:childTnLst>
                                </p:cTn>
                              </p:par>
                              <p:par>
                                <p:cTn id="52" presetID="1" presetClass="exit" presetSubtype="0" fill="hold" grpId="1" nodeType="withEffect">
                                  <p:stCondLst>
                                    <p:cond delay="0"/>
                                  </p:stCondLst>
                                  <p:childTnLst>
                                    <p:set>
                                      <p:cBhvr>
                                        <p:cTn id="53" dur="1" fill="hold">
                                          <p:stCondLst>
                                            <p:cond delay="0"/>
                                          </p:stCondLst>
                                        </p:cTn>
                                        <p:tgtEl>
                                          <p:spTgt spid="25"/>
                                        </p:tgtEl>
                                        <p:attrNameLst>
                                          <p:attrName>style.visibility</p:attrName>
                                        </p:attrNameLst>
                                      </p:cBhvr>
                                      <p:to>
                                        <p:strVal val="hidden"/>
                                      </p:to>
                                    </p:set>
                                  </p:childTnLst>
                                </p:cTn>
                              </p:par>
                              <p:par>
                                <p:cTn id="54" presetID="1" presetClass="entr" presetSubtype="0" fill="hold" grpId="0" nodeType="withEffect">
                                  <p:stCondLst>
                                    <p:cond delay="0"/>
                                  </p:stCondLst>
                                  <p:childTnLst>
                                    <p:set>
                                      <p:cBhvr>
                                        <p:cTn id="55" dur="1" fill="hold">
                                          <p:stCondLst>
                                            <p:cond delay="0"/>
                                          </p:stCondLst>
                                        </p:cTn>
                                        <p:tgtEl>
                                          <p:spTgt spid="24"/>
                                        </p:tgtEl>
                                        <p:attrNameLst>
                                          <p:attrName>style.visibility</p:attrName>
                                        </p:attrNameLst>
                                      </p:cBhvr>
                                      <p:to>
                                        <p:strVal val="visible"/>
                                      </p:to>
                                    </p:set>
                                  </p:childTnLst>
                                </p:cTn>
                              </p:par>
                            </p:childTnLst>
                          </p:cTn>
                        </p:par>
                        <p:par>
                          <p:cTn id="56" fill="hold">
                            <p:stCondLst>
                              <p:cond delay="1000"/>
                            </p:stCondLst>
                            <p:childTnLst>
                              <p:par>
                                <p:cTn id="57" presetID="24" presetClass="emph" presetSubtype="0" fill="hold" grpId="1" nodeType="afterEffect">
                                  <p:stCondLst>
                                    <p:cond delay="0"/>
                                  </p:stCondLst>
                                  <p:childTnLst>
                                    <p:animClr clrSpc="hsl" dir="cw">
                                      <p:cBhvr override="childStyle">
                                        <p:cTn id="58" dur="500" fill="hold"/>
                                        <p:tgtEl>
                                          <p:spTgt spid="14"/>
                                        </p:tgtEl>
                                        <p:attrNameLst>
                                          <p:attrName>style.color</p:attrName>
                                        </p:attrNameLst>
                                      </p:cBhvr>
                                      <p:by>
                                        <p:hsl h="0" s="-12549" l="-25098"/>
                                      </p:by>
                                    </p:animClr>
                                    <p:animClr clrSpc="hsl" dir="cw">
                                      <p:cBhvr>
                                        <p:cTn id="59" dur="500" fill="hold"/>
                                        <p:tgtEl>
                                          <p:spTgt spid="14"/>
                                        </p:tgtEl>
                                        <p:attrNameLst>
                                          <p:attrName>fillcolor</p:attrName>
                                        </p:attrNameLst>
                                      </p:cBhvr>
                                      <p:by>
                                        <p:hsl h="0" s="-12549" l="-25098"/>
                                      </p:by>
                                    </p:animClr>
                                    <p:animClr clrSpc="hsl" dir="cw">
                                      <p:cBhvr>
                                        <p:cTn id="60" dur="500" fill="hold"/>
                                        <p:tgtEl>
                                          <p:spTgt spid="14"/>
                                        </p:tgtEl>
                                        <p:attrNameLst>
                                          <p:attrName>stroke.color</p:attrName>
                                        </p:attrNameLst>
                                      </p:cBhvr>
                                      <p:by>
                                        <p:hsl h="0" s="-12549" l="-25098"/>
                                      </p:by>
                                    </p:animClr>
                                    <p:set>
                                      <p:cBhvr>
                                        <p:cTn id="61" dur="500" fill="hold"/>
                                        <p:tgtEl>
                                          <p:spTgt spid="14"/>
                                        </p:tgtEl>
                                        <p:attrNameLst>
                                          <p:attrName>fill.type</p:attrName>
                                        </p:attrNameLst>
                                      </p:cBhvr>
                                      <p:to>
                                        <p:strVal val="solid"/>
                                      </p:to>
                                    </p:set>
                                  </p:childTnLst>
                                </p:cTn>
                              </p:par>
                              <p:par>
                                <p:cTn id="62" presetID="1" presetClass="entr" presetSubtype="0" fill="hold" grpId="0" nodeType="withEffect">
                                  <p:stCondLst>
                                    <p:cond delay="0"/>
                                  </p:stCondLst>
                                  <p:childTnLst>
                                    <p:set>
                                      <p:cBhvr>
                                        <p:cTn id="63" dur="1" fill="hold">
                                          <p:stCondLst>
                                            <p:cond delay="0"/>
                                          </p:stCondLst>
                                        </p:cTn>
                                        <p:tgtEl>
                                          <p:spTgt spid="23"/>
                                        </p:tgtEl>
                                        <p:attrNameLst>
                                          <p:attrName>style.visibility</p:attrName>
                                        </p:attrNameLst>
                                      </p:cBhvr>
                                      <p:to>
                                        <p:strVal val="visible"/>
                                      </p:to>
                                    </p:set>
                                  </p:childTnLst>
                                </p:cTn>
                              </p:par>
                              <p:par>
                                <p:cTn id="64" presetID="1" presetClass="entr" presetSubtype="0" fill="hold" grpId="0" nodeType="withEffect">
                                  <p:stCondLst>
                                    <p:cond delay="0"/>
                                  </p:stCondLst>
                                  <p:childTnLst>
                                    <p:set>
                                      <p:cBhvr>
                                        <p:cTn id="65"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15" grpId="0"/>
      <p:bldP spid="15" grpId="1"/>
      <p:bldP spid="16" grpId="0"/>
      <p:bldP spid="24" grpId="0"/>
      <p:bldP spid="25" grpId="0" animBg="1"/>
      <p:bldP spid="25" grpId="1" animBg="1"/>
      <p:bldP spid="27" grpId="0" animBg="1"/>
      <p:bldP spid="27" grpId="1" animBg="1"/>
      <p:bldP spid="23" grpId="0" animBg="1"/>
      <p:bldP spid="29" grpId="0" animBg="1"/>
      <p:bldP spid="29" grpId="1" animBg="1"/>
      <p:bldP spid="32" grpId="0" animBg="1"/>
      <p:bldP spid="32" grpId="1" animBg="1"/>
      <p:bldP spid="38"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extBox 33">
            <a:extLst>
              <a:ext uri="{FF2B5EF4-FFF2-40B4-BE49-F238E27FC236}">
                <a16:creationId xmlns:a16="http://schemas.microsoft.com/office/drawing/2014/main" id="{D8B89413-A466-4A46-B080-2A0F2354137A}"/>
              </a:ext>
            </a:extLst>
          </p:cNvPr>
          <p:cNvSpPr txBox="1"/>
          <p:nvPr/>
        </p:nvSpPr>
        <p:spPr>
          <a:xfrm>
            <a:off x="11482248" y="6224947"/>
            <a:ext cx="348173" cy="276999"/>
          </a:xfrm>
          <a:prstGeom prst="rect">
            <a:avLst/>
          </a:prstGeom>
          <a:noFill/>
        </p:spPr>
        <p:txBody>
          <a:bodyPr wrap="none" rtlCol="0">
            <a:spAutoFit/>
          </a:bodyPr>
          <a:lstStyle/>
          <a:p>
            <a:pPr algn="r"/>
            <a:fld id="{3D84D9FA-1F41-744C-B738-DD7336045975}" type="slidenum">
              <a:rPr lang="en-US" sz="1200" smtClean="0">
                <a:latin typeface="Core Sans M 35 Light" panose="020F0303030302020204" pitchFamily="34" charset="0"/>
              </a:rPr>
              <a:t>69</a:t>
            </a:fld>
            <a:endParaRPr lang="en-US" sz="1200">
              <a:latin typeface="Core Sans M 35 Light" panose="020F0303030302020204" pitchFamily="34" charset="0"/>
            </a:endParaRPr>
          </a:p>
        </p:txBody>
      </p:sp>
      <p:cxnSp>
        <p:nvCxnSpPr>
          <p:cNvPr id="35" name="Straight Connector 34">
            <a:extLst>
              <a:ext uri="{FF2B5EF4-FFF2-40B4-BE49-F238E27FC236}">
                <a16:creationId xmlns:a16="http://schemas.microsoft.com/office/drawing/2014/main" id="{A7ABFCCF-4F37-5D49-97D4-1C0B45AE6005}"/>
              </a:ext>
            </a:extLst>
          </p:cNvPr>
          <p:cNvCxnSpPr>
            <a:cxnSpLocks/>
          </p:cNvCxnSpPr>
          <p:nvPr/>
        </p:nvCxnSpPr>
        <p:spPr>
          <a:xfrm>
            <a:off x="11857528" y="321138"/>
            <a:ext cx="0" cy="361771"/>
          </a:xfrm>
          <a:prstGeom prst="line">
            <a:avLst/>
          </a:prstGeom>
          <a:ln w="12700">
            <a:solidFill>
              <a:srgbClr val="DC1E35"/>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F3BD5120-9210-6143-9F69-7DC8DEF4E083}"/>
              </a:ext>
            </a:extLst>
          </p:cNvPr>
          <p:cNvCxnSpPr>
            <a:cxnSpLocks/>
          </p:cNvCxnSpPr>
          <p:nvPr/>
        </p:nvCxnSpPr>
        <p:spPr>
          <a:xfrm>
            <a:off x="11857528" y="6175091"/>
            <a:ext cx="0" cy="361771"/>
          </a:xfrm>
          <a:prstGeom prst="line">
            <a:avLst/>
          </a:prstGeom>
          <a:ln w="12700">
            <a:solidFill>
              <a:srgbClr val="DC1E35"/>
            </a:solidFill>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669129D9-1016-334A-8732-4B49B4E4647F}"/>
              </a:ext>
            </a:extLst>
          </p:cNvPr>
          <p:cNvSpPr txBox="1"/>
          <p:nvPr/>
        </p:nvSpPr>
        <p:spPr>
          <a:xfrm>
            <a:off x="10328791" y="365568"/>
            <a:ext cx="1501630" cy="276999"/>
          </a:xfrm>
          <a:prstGeom prst="rect">
            <a:avLst/>
          </a:prstGeom>
          <a:noFill/>
        </p:spPr>
        <p:txBody>
          <a:bodyPr wrap="none" rtlCol="0">
            <a:spAutoFit/>
          </a:bodyPr>
          <a:lstStyle/>
          <a:p>
            <a:pPr algn="r"/>
            <a:r>
              <a:rPr lang="en-US" sz="1200" dirty="0">
                <a:solidFill>
                  <a:srgbClr val="DC1E35"/>
                </a:solidFill>
                <a:latin typeface="Core Sans M 55 Medium" panose="020F0603030302020204" pitchFamily="34" charset="0"/>
              </a:rPr>
              <a:t>React 19 </a:t>
            </a:r>
            <a:r>
              <a:rPr lang="en-US" sz="1200" dirty="0">
                <a:solidFill>
                  <a:srgbClr val="4A5267"/>
                </a:solidFill>
                <a:latin typeface="Core Sans M 35 Light" panose="020F0303030302020204" pitchFamily="34" charset="0"/>
              </a:rPr>
              <a:t>– Actions</a:t>
            </a:r>
          </a:p>
        </p:txBody>
      </p:sp>
      <p:cxnSp>
        <p:nvCxnSpPr>
          <p:cNvPr id="39" name="Straight Connector 38">
            <a:extLst>
              <a:ext uri="{FF2B5EF4-FFF2-40B4-BE49-F238E27FC236}">
                <a16:creationId xmlns:a16="http://schemas.microsoft.com/office/drawing/2014/main" id="{47A1194E-6020-524B-A700-6A1191C1771D}"/>
              </a:ext>
            </a:extLst>
          </p:cNvPr>
          <p:cNvCxnSpPr>
            <a:cxnSpLocks/>
          </p:cNvCxnSpPr>
          <p:nvPr/>
        </p:nvCxnSpPr>
        <p:spPr>
          <a:xfrm>
            <a:off x="351327" y="6178826"/>
            <a:ext cx="0" cy="361771"/>
          </a:xfrm>
          <a:prstGeom prst="line">
            <a:avLst/>
          </a:prstGeom>
          <a:ln w="12700">
            <a:solidFill>
              <a:srgbClr val="DC1E35"/>
            </a:solidFill>
          </a:ln>
        </p:spPr>
        <p:style>
          <a:lnRef idx="1">
            <a:schemeClr val="accent1"/>
          </a:lnRef>
          <a:fillRef idx="0">
            <a:schemeClr val="accent1"/>
          </a:fillRef>
          <a:effectRef idx="0">
            <a:schemeClr val="accent1"/>
          </a:effectRef>
          <a:fontRef idx="minor">
            <a:schemeClr val="tx1"/>
          </a:fontRef>
        </p:style>
      </p:cxnSp>
      <p:pic>
        <p:nvPicPr>
          <p:cNvPr id="43" name="Graphic 42">
            <a:extLst>
              <a:ext uri="{FF2B5EF4-FFF2-40B4-BE49-F238E27FC236}">
                <a16:creationId xmlns:a16="http://schemas.microsoft.com/office/drawing/2014/main" id="{F8282668-0591-0946-806F-4B6A27F56C73}"/>
              </a:ext>
            </a:extLst>
          </p:cNvPr>
          <p:cNvPicPr>
            <a:picLocks noChangeAspect="1"/>
          </p:cNvPicPr>
          <p:nvPr/>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322439" y="321138"/>
            <a:ext cx="1884326" cy="406202"/>
          </a:xfrm>
          <a:prstGeom prst="rect">
            <a:avLst/>
          </a:prstGeom>
        </p:spPr>
      </p:pic>
      <p:pic>
        <p:nvPicPr>
          <p:cNvPr id="44" name="Graphic 43">
            <a:extLst>
              <a:ext uri="{FF2B5EF4-FFF2-40B4-BE49-F238E27FC236}">
                <a16:creationId xmlns:a16="http://schemas.microsoft.com/office/drawing/2014/main" id="{3B0E865A-1CD1-1C4B-A488-ACAAD5B64CF8}"/>
              </a:ext>
            </a:extLst>
          </p:cNvPr>
          <p:cNvPicPr>
            <a:picLocks noChangeAspect="1"/>
          </p:cNvPicPr>
          <p:nvPr/>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480395" y="6305029"/>
            <a:ext cx="1392353" cy="117996"/>
          </a:xfrm>
          <a:prstGeom prst="rect">
            <a:avLst/>
          </a:prstGeom>
        </p:spPr>
      </p:pic>
      <p:cxnSp>
        <p:nvCxnSpPr>
          <p:cNvPr id="6" name="Straight Connector 5">
            <a:extLst>
              <a:ext uri="{FF2B5EF4-FFF2-40B4-BE49-F238E27FC236}">
                <a16:creationId xmlns:a16="http://schemas.microsoft.com/office/drawing/2014/main" id="{AB2E47B1-F775-AE07-CA44-A4729E6FE974}"/>
              </a:ext>
            </a:extLst>
          </p:cNvPr>
          <p:cNvCxnSpPr>
            <a:cxnSpLocks/>
          </p:cNvCxnSpPr>
          <p:nvPr/>
        </p:nvCxnSpPr>
        <p:spPr>
          <a:xfrm>
            <a:off x="5714792" y="1160687"/>
            <a:ext cx="381208" cy="0"/>
          </a:xfrm>
          <a:prstGeom prst="line">
            <a:avLst/>
          </a:prstGeom>
          <a:ln w="22225">
            <a:solidFill>
              <a:srgbClr val="DC1E35"/>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83B8822C-7B7E-9D00-2028-A0D565AC47B7}"/>
              </a:ext>
            </a:extLst>
          </p:cNvPr>
          <p:cNvSpPr txBox="1"/>
          <p:nvPr/>
        </p:nvSpPr>
        <p:spPr>
          <a:xfrm>
            <a:off x="4972657" y="373397"/>
            <a:ext cx="1917513" cy="707886"/>
          </a:xfrm>
          <a:prstGeom prst="rect">
            <a:avLst/>
          </a:prstGeom>
          <a:noFill/>
        </p:spPr>
        <p:txBody>
          <a:bodyPr wrap="none" rtlCol="0">
            <a:spAutoFit/>
          </a:bodyPr>
          <a:lstStyle/>
          <a:p>
            <a:pPr algn="ctr"/>
            <a:r>
              <a:rPr lang="en-US" sz="4000" dirty="0">
                <a:solidFill>
                  <a:srgbClr val="DC1E35"/>
                </a:solidFill>
                <a:latin typeface="Core Sans M 35 Light" panose="020F0303030302020204" pitchFamily="34" charset="0"/>
              </a:rPr>
              <a:t>Actions</a:t>
            </a:r>
            <a:endParaRPr lang="en-US" sz="4000" dirty="0">
              <a:solidFill>
                <a:srgbClr val="4A5267"/>
              </a:solidFill>
              <a:latin typeface="Core Sans M 35 Light" panose="020F0303030302020204" pitchFamily="34" charset="0"/>
            </a:endParaRPr>
          </a:p>
        </p:txBody>
      </p:sp>
      <p:sp>
        <p:nvSpPr>
          <p:cNvPr id="30" name="TextBox 29">
            <a:extLst>
              <a:ext uri="{FF2B5EF4-FFF2-40B4-BE49-F238E27FC236}">
                <a16:creationId xmlns:a16="http://schemas.microsoft.com/office/drawing/2014/main" id="{36872890-FA76-F9FC-9B1C-529DFBA68821}"/>
              </a:ext>
            </a:extLst>
          </p:cNvPr>
          <p:cNvSpPr txBox="1"/>
          <p:nvPr/>
        </p:nvSpPr>
        <p:spPr>
          <a:xfrm>
            <a:off x="351327" y="1857599"/>
            <a:ext cx="8772435" cy="3323987"/>
          </a:xfrm>
          <a:prstGeom prst="rect">
            <a:avLst/>
          </a:prstGeom>
          <a:solidFill>
            <a:schemeClr val="accent6">
              <a:lumMod val="50000"/>
            </a:schemeClr>
          </a:solidFill>
          <a:ln w="38100">
            <a:solidFill>
              <a:srgbClr val="3B5998"/>
            </a:solidFill>
          </a:ln>
        </p:spPr>
        <p:txBody>
          <a:bodyPr wrap="square">
            <a:spAutoFit/>
          </a:bodyPr>
          <a:lstStyle/>
          <a:p>
            <a:r>
              <a:rPr lang="en-US" sz="1400" dirty="0">
                <a:solidFill>
                  <a:srgbClr val="C792EA"/>
                </a:solidFill>
                <a:latin typeface="Consolas" panose="020B0609020204030204" pitchFamily="49" charset="0"/>
              </a:rPr>
              <a:t>function</a:t>
            </a:r>
            <a:r>
              <a:rPr lang="en-US" sz="1400" dirty="0">
                <a:solidFill>
                  <a:srgbClr val="F07178"/>
                </a:solidFill>
                <a:latin typeface="Consolas" panose="020B0609020204030204" pitchFamily="49" charset="0"/>
              </a:rPr>
              <a:t> </a:t>
            </a:r>
            <a:r>
              <a:rPr lang="en-US" sz="1400" dirty="0" err="1">
                <a:solidFill>
                  <a:srgbClr val="82AAFF"/>
                </a:solidFill>
                <a:latin typeface="Consolas" panose="020B0609020204030204" pitchFamily="49" charset="0"/>
              </a:rPr>
              <a:t>MessengerApp</a:t>
            </a:r>
            <a:r>
              <a:rPr lang="en-US" sz="1400" dirty="0">
                <a:solidFill>
                  <a:srgbClr val="89DDFF"/>
                </a:solidFill>
                <a:latin typeface="Consolas" panose="020B0609020204030204" pitchFamily="49" charset="0"/>
              </a:rPr>
              <a:t>()</a:t>
            </a:r>
            <a:r>
              <a:rPr lang="en-US" sz="1400" dirty="0">
                <a:solidFill>
                  <a:srgbClr val="F07178"/>
                </a:solidFill>
                <a:latin typeface="Consolas" panose="020B0609020204030204" pitchFamily="49" charset="0"/>
              </a:rPr>
              <a:t> </a:t>
            </a:r>
            <a:r>
              <a:rPr lang="en-US" sz="1400" dirty="0">
                <a:solidFill>
                  <a:srgbClr val="89DDFF"/>
                </a:solidFill>
                <a:latin typeface="Consolas" panose="020B0609020204030204" pitchFamily="49" charset="0"/>
              </a:rPr>
              <a:t>{</a:t>
            </a:r>
            <a:endParaRPr lang="en-US" sz="1400" dirty="0">
              <a:solidFill>
                <a:srgbClr val="BABED8"/>
              </a:solidFill>
              <a:latin typeface="Consolas" panose="020B0609020204030204" pitchFamily="49" charset="0"/>
            </a:endParaRPr>
          </a:p>
          <a:p>
            <a:r>
              <a:rPr lang="en-US" sz="1400" dirty="0">
                <a:solidFill>
                  <a:srgbClr val="F07178"/>
                </a:solidFill>
                <a:latin typeface="Consolas" panose="020B0609020204030204" pitchFamily="49" charset="0"/>
              </a:rPr>
              <a:t> </a:t>
            </a:r>
            <a:r>
              <a:rPr lang="en-US" sz="1400" dirty="0">
                <a:solidFill>
                  <a:srgbClr val="C792EA"/>
                </a:solidFill>
                <a:latin typeface="Consolas" panose="020B0609020204030204" pitchFamily="49" charset="0"/>
              </a:rPr>
              <a:t>const</a:t>
            </a:r>
            <a:r>
              <a:rPr lang="en-US" sz="1400" dirty="0">
                <a:solidFill>
                  <a:srgbClr val="F07178"/>
                </a:solidFill>
                <a:latin typeface="Consolas" panose="020B0609020204030204" pitchFamily="49" charset="0"/>
              </a:rPr>
              <a:t> </a:t>
            </a:r>
            <a:r>
              <a:rPr lang="en-US" sz="1400" dirty="0">
                <a:solidFill>
                  <a:srgbClr val="89DDFF"/>
                </a:solidFill>
                <a:latin typeface="Consolas" panose="020B0609020204030204" pitchFamily="49" charset="0"/>
              </a:rPr>
              <a:t>[</a:t>
            </a:r>
            <a:r>
              <a:rPr lang="en-US" sz="1400" dirty="0">
                <a:solidFill>
                  <a:srgbClr val="BABED8"/>
                </a:solidFill>
                <a:latin typeface="Consolas" panose="020B0609020204030204" pitchFamily="49" charset="0"/>
              </a:rPr>
              <a:t>messages</a:t>
            </a:r>
            <a:r>
              <a:rPr lang="en-US" sz="1400" dirty="0">
                <a:solidFill>
                  <a:srgbClr val="89DDFF"/>
                </a:solidFill>
                <a:latin typeface="Consolas" panose="020B0609020204030204" pitchFamily="49" charset="0"/>
              </a:rPr>
              <a:t>,</a:t>
            </a:r>
            <a:r>
              <a:rPr lang="en-US" sz="1400" dirty="0">
                <a:solidFill>
                  <a:srgbClr val="F07178"/>
                </a:solidFill>
                <a:latin typeface="Consolas" panose="020B0609020204030204" pitchFamily="49" charset="0"/>
              </a:rPr>
              <a:t> </a:t>
            </a:r>
            <a:r>
              <a:rPr lang="en-US" sz="1400" dirty="0" err="1">
                <a:solidFill>
                  <a:srgbClr val="BABED8"/>
                </a:solidFill>
                <a:latin typeface="Consolas" panose="020B0609020204030204" pitchFamily="49" charset="0"/>
              </a:rPr>
              <a:t>setMessages</a:t>
            </a:r>
            <a:r>
              <a:rPr lang="en-US" sz="1400" dirty="0">
                <a:solidFill>
                  <a:srgbClr val="89DDFF"/>
                </a:solidFill>
                <a:latin typeface="Consolas" panose="020B0609020204030204" pitchFamily="49" charset="0"/>
              </a:rPr>
              <a:t>]</a:t>
            </a:r>
            <a:r>
              <a:rPr lang="en-US" sz="1400" dirty="0">
                <a:solidFill>
                  <a:srgbClr val="F07178"/>
                </a:solidFill>
                <a:latin typeface="Consolas" panose="020B0609020204030204" pitchFamily="49" charset="0"/>
              </a:rPr>
              <a:t> </a:t>
            </a:r>
            <a:r>
              <a:rPr lang="en-US" sz="1400" dirty="0">
                <a:solidFill>
                  <a:srgbClr val="89DDFF"/>
                </a:solidFill>
                <a:latin typeface="Consolas" panose="020B0609020204030204" pitchFamily="49" charset="0"/>
              </a:rPr>
              <a:t>=</a:t>
            </a:r>
            <a:r>
              <a:rPr lang="en-US" sz="1400" dirty="0">
                <a:solidFill>
                  <a:srgbClr val="F07178"/>
                </a:solidFill>
                <a:latin typeface="Consolas" panose="020B0609020204030204" pitchFamily="49" charset="0"/>
              </a:rPr>
              <a:t> </a:t>
            </a:r>
            <a:r>
              <a:rPr lang="en-US" sz="1400" dirty="0" err="1">
                <a:solidFill>
                  <a:srgbClr val="82AAFF"/>
                </a:solidFill>
                <a:latin typeface="Consolas" panose="020B0609020204030204" pitchFamily="49" charset="0"/>
              </a:rPr>
              <a:t>useState</a:t>
            </a:r>
            <a:r>
              <a:rPr lang="en-US" sz="1400" dirty="0">
                <a:solidFill>
                  <a:srgbClr val="F07178"/>
                </a:solidFill>
                <a:latin typeface="Consolas" panose="020B0609020204030204" pitchFamily="49" charset="0"/>
              </a:rPr>
              <a:t>([])</a:t>
            </a:r>
            <a:r>
              <a:rPr lang="en-US" sz="1400" dirty="0">
                <a:solidFill>
                  <a:srgbClr val="89DDFF"/>
                </a:solidFill>
                <a:latin typeface="Consolas" panose="020B0609020204030204" pitchFamily="49" charset="0"/>
              </a:rPr>
              <a:t>;</a:t>
            </a:r>
            <a:endParaRPr lang="en-US" sz="1400" dirty="0">
              <a:solidFill>
                <a:srgbClr val="BABED8"/>
              </a:solidFill>
              <a:latin typeface="Consolas" panose="020B0609020204030204" pitchFamily="49" charset="0"/>
            </a:endParaRPr>
          </a:p>
          <a:p>
            <a:br>
              <a:rPr lang="en-US" sz="1400" dirty="0">
                <a:solidFill>
                  <a:srgbClr val="BABED8"/>
                </a:solidFill>
                <a:latin typeface="Consolas" panose="020B0609020204030204" pitchFamily="49" charset="0"/>
              </a:rPr>
            </a:br>
            <a:r>
              <a:rPr lang="en-US" sz="1400" dirty="0">
                <a:solidFill>
                  <a:srgbClr val="F07178"/>
                </a:solidFill>
                <a:latin typeface="Consolas" panose="020B0609020204030204" pitchFamily="49" charset="0"/>
              </a:rPr>
              <a:t> </a:t>
            </a:r>
            <a:r>
              <a:rPr lang="en-US" sz="1400" dirty="0">
                <a:solidFill>
                  <a:srgbClr val="C792EA"/>
                </a:solidFill>
                <a:latin typeface="Consolas" panose="020B0609020204030204" pitchFamily="49" charset="0"/>
              </a:rPr>
              <a:t>const</a:t>
            </a:r>
            <a:r>
              <a:rPr lang="en-US" sz="1400" dirty="0">
                <a:solidFill>
                  <a:srgbClr val="F07178"/>
                </a:solidFill>
                <a:latin typeface="Consolas" panose="020B0609020204030204" pitchFamily="49" charset="0"/>
              </a:rPr>
              <a:t> </a:t>
            </a:r>
            <a:r>
              <a:rPr lang="en-US" sz="1400" dirty="0">
                <a:solidFill>
                  <a:srgbClr val="89DDFF"/>
                </a:solidFill>
                <a:latin typeface="Consolas" panose="020B0609020204030204" pitchFamily="49" charset="0"/>
              </a:rPr>
              <a:t>[</a:t>
            </a:r>
            <a:r>
              <a:rPr lang="en-US" sz="1400" dirty="0" err="1">
                <a:solidFill>
                  <a:srgbClr val="BABED8"/>
                </a:solidFill>
                <a:latin typeface="Consolas" panose="020B0609020204030204" pitchFamily="49" charset="0"/>
              </a:rPr>
              <a:t>optimisticMessages</a:t>
            </a:r>
            <a:r>
              <a:rPr lang="en-US" sz="1400" dirty="0">
                <a:solidFill>
                  <a:srgbClr val="89DDFF"/>
                </a:solidFill>
                <a:latin typeface="Consolas" panose="020B0609020204030204" pitchFamily="49" charset="0"/>
              </a:rPr>
              <a:t>,</a:t>
            </a:r>
            <a:r>
              <a:rPr lang="en-US" sz="1400" dirty="0">
                <a:solidFill>
                  <a:srgbClr val="F07178"/>
                </a:solidFill>
                <a:latin typeface="Consolas" panose="020B0609020204030204" pitchFamily="49" charset="0"/>
              </a:rPr>
              <a:t> </a:t>
            </a:r>
            <a:r>
              <a:rPr lang="en-US" sz="1400" dirty="0" err="1">
                <a:solidFill>
                  <a:srgbClr val="BABED8"/>
                </a:solidFill>
                <a:latin typeface="Consolas" panose="020B0609020204030204" pitchFamily="49" charset="0"/>
              </a:rPr>
              <a:t>addOptimisticMessage</a:t>
            </a:r>
            <a:r>
              <a:rPr lang="en-US" sz="1400" dirty="0">
                <a:solidFill>
                  <a:srgbClr val="89DDFF"/>
                </a:solidFill>
                <a:latin typeface="Consolas" panose="020B0609020204030204" pitchFamily="49" charset="0"/>
              </a:rPr>
              <a:t>]</a:t>
            </a:r>
            <a:r>
              <a:rPr lang="en-US" sz="1400" dirty="0">
                <a:solidFill>
                  <a:srgbClr val="F07178"/>
                </a:solidFill>
                <a:latin typeface="Consolas" panose="020B0609020204030204" pitchFamily="49" charset="0"/>
              </a:rPr>
              <a:t> </a:t>
            </a:r>
            <a:r>
              <a:rPr lang="en-US" sz="1400" dirty="0">
                <a:solidFill>
                  <a:srgbClr val="89DDFF"/>
                </a:solidFill>
                <a:latin typeface="Consolas" panose="020B0609020204030204" pitchFamily="49" charset="0"/>
              </a:rPr>
              <a:t>=</a:t>
            </a:r>
            <a:r>
              <a:rPr lang="en-US" sz="1400" dirty="0">
                <a:solidFill>
                  <a:srgbClr val="F07178"/>
                </a:solidFill>
                <a:latin typeface="Consolas" panose="020B0609020204030204" pitchFamily="49" charset="0"/>
              </a:rPr>
              <a:t> </a:t>
            </a:r>
            <a:r>
              <a:rPr lang="en-US" sz="1400" dirty="0" err="1">
                <a:solidFill>
                  <a:srgbClr val="82AAFF"/>
                </a:solidFill>
                <a:latin typeface="Consolas" panose="020B0609020204030204" pitchFamily="49" charset="0"/>
              </a:rPr>
              <a:t>useOptimistic</a:t>
            </a:r>
            <a:r>
              <a:rPr lang="en-US" sz="1400" dirty="0">
                <a:solidFill>
                  <a:srgbClr val="F07178"/>
                </a:solidFill>
                <a:latin typeface="Consolas" panose="020B0609020204030204" pitchFamily="49" charset="0"/>
              </a:rPr>
              <a:t>(</a:t>
            </a:r>
            <a:endParaRPr lang="en-US" sz="1400" dirty="0">
              <a:solidFill>
                <a:srgbClr val="BABED8"/>
              </a:solidFill>
              <a:latin typeface="Consolas" panose="020B0609020204030204" pitchFamily="49" charset="0"/>
            </a:endParaRPr>
          </a:p>
          <a:p>
            <a:r>
              <a:rPr lang="en-US" sz="1400" dirty="0">
                <a:solidFill>
                  <a:srgbClr val="F07178"/>
                </a:solidFill>
                <a:latin typeface="Consolas" panose="020B0609020204030204" pitchFamily="49" charset="0"/>
              </a:rPr>
              <a:t>  </a:t>
            </a:r>
            <a:r>
              <a:rPr lang="en-US" sz="1400" dirty="0">
                <a:solidFill>
                  <a:srgbClr val="BABED8"/>
                </a:solidFill>
                <a:latin typeface="Consolas" panose="020B0609020204030204" pitchFamily="49" charset="0"/>
              </a:rPr>
              <a:t>messages</a:t>
            </a:r>
            <a:r>
              <a:rPr lang="en-US" sz="1400" dirty="0">
                <a:solidFill>
                  <a:srgbClr val="89DDFF"/>
                </a:solidFill>
                <a:latin typeface="Consolas" panose="020B0609020204030204" pitchFamily="49" charset="0"/>
              </a:rPr>
              <a:t>,</a:t>
            </a:r>
            <a:endParaRPr lang="en-US" sz="1400" dirty="0">
              <a:solidFill>
                <a:srgbClr val="BABED8"/>
              </a:solidFill>
              <a:latin typeface="Consolas" panose="020B0609020204030204" pitchFamily="49" charset="0"/>
            </a:endParaRPr>
          </a:p>
          <a:p>
            <a:r>
              <a:rPr lang="en-US" sz="1400" dirty="0">
                <a:solidFill>
                  <a:srgbClr val="F07178"/>
                </a:solidFill>
                <a:latin typeface="Consolas" panose="020B0609020204030204" pitchFamily="49" charset="0"/>
              </a:rPr>
              <a:t>  </a:t>
            </a:r>
            <a:r>
              <a:rPr lang="en-US" sz="1400" dirty="0">
                <a:solidFill>
                  <a:srgbClr val="89DDFF"/>
                </a:solidFill>
                <a:latin typeface="Consolas" panose="020B0609020204030204" pitchFamily="49" charset="0"/>
              </a:rPr>
              <a:t>(</a:t>
            </a:r>
            <a:r>
              <a:rPr lang="en-US" sz="1400" i="1" dirty="0">
                <a:solidFill>
                  <a:srgbClr val="BABED8"/>
                </a:solidFill>
                <a:latin typeface="Consolas" panose="020B0609020204030204" pitchFamily="49" charset="0"/>
              </a:rPr>
              <a:t>state</a:t>
            </a:r>
            <a:r>
              <a:rPr lang="en-US" sz="1400" dirty="0">
                <a:solidFill>
                  <a:srgbClr val="89DDFF"/>
                </a:solidFill>
                <a:latin typeface="Consolas" panose="020B0609020204030204" pitchFamily="49" charset="0"/>
              </a:rPr>
              <a:t>,</a:t>
            </a:r>
            <a:r>
              <a:rPr lang="en-US" sz="1400" dirty="0">
                <a:solidFill>
                  <a:srgbClr val="F07178"/>
                </a:solidFill>
                <a:latin typeface="Consolas" panose="020B0609020204030204" pitchFamily="49" charset="0"/>
              </a:rPr>
              <a:t> </a:t>
            </a:r>
            <a:r>
              <a:rPr lang="en-US" sz="1400" i="1" dirty="0" err="1">
                <a:solidFill>
                  <a:srgbClr val="BABED8"/>
                </a:solidFill>
                <a:latin typeface="Consolas" panose="020B0609020204030204" pitchFamily="49" charset="0"/>
              </a:rPr>
              <a:t>newMsg</a:t>
            </a:r>
            <a:r>
              <a:rPr lang="en-US" sz="1400" dirty="0">
                <a:solidFill>
                  <a:srgbClr val="89DDFF"/>
                </a:solidFill>
                <a:latin typeface="Consolas" panose="020B0609020204030204" pitchFamily="49" charset="0"/>
              </a:rPr>
              <a:t>)</a:t>
            </a:r>
            <a:r>
              <a:rPr lang="en-US" sz="1400" dirty="0">
                <a:solidFill>
                  <a:srgbClr val="F07178"/>
                </a:solidFill>
                <a:latin typeface="Consolas" panose="020B0609020204030204" pitchFamily="49" charset="0"/>
              </a:rPr>
              <a:t> </a:t>
            </a:r>
            <a:r>
              <a:rPr lang="en-US" sz="1400" dirty="0">
                <a:solidFill>
                  <a:srgbClr val="C792EA"/>
                </a:solidFill>
                <a:latin typeface="Consolas" panose="020B0609020204030204" pitchFamily="49" charset="0"/>
              </a:rPr>
              <a:t>=&gt;</a:t>
            </a:r>
            <a:r>
              <a:rPr lang="en-US" sz="1400" dirty="0">
                <a:solidFill>
                  <a:srgbClr val="F07178"/>
                </a:solidFill>
                <a:latin typeface="Consolas" panose="020B0609020204030204" pitchFamily="49" charset="0"/>
              </a:rPr>
              <a:t> [</a:t>
            </a:r>
            <a:r>
              <a:rPr lang="en-US" sz="1400" dirty="0">
                <a:solidFill>
                  <a:srgbClr val="89DDFF"/>
                </a:solidFill>
                <a:latin typeface="Consolas" panose="020B0609020204030204" pitchFamily="49" charset="0"/>
              </a:rPr>
              <a:t>...</a:t>
            </a:r>
            <a:r>
              <a:rPr lang="en-US" sz="1400" i="1" dirty="0">
                <a:solidFill>
                  <a:srgbClr val="BABED8"/>
                </a:solidFill>
                <a:latin typeface="Consolas" panose="020B0609020204030204" pitchFamily="49" charset="0"/>
              </a:rPr>
              <a:t>state</a:t>
            </a:r>
            <a:r>
              <a:rPr lang="en-US" sz="1400" dirty="0">
                <a:solidFill>
                  <a:srgbClr val="89DDFF"/>
                </a:solidFill>
                <a:latin typeface="Consolas" panose="020B0609020204030204" pitchFamily="49" charset="0"/>
              </a:rPr>
              <a:t>,</a:t>
            </a:r>
            <a:r>
              <a:rPr lang="en-US" sz="1400" dirty="0">
                <a:solidFill>
                  <a:srgbClr val="F07178"/>
                </a:solidFill>
                <a:latin typeface="Consolas" panose="020B0609020204030204" pitchFamily="49" charset="0"/>
              </a:rPr>
              <a:t> </a:t>
            </a:r>
            <a:r>
              <a:rPr lang="en-US" sz="1400" dirty="0">
                <a:solidFill>
                  <a:srgbClr val="89DDFF"/>
                </a:solidFill>
                <a:latin typeface="Consolas" panose="020B0609020204030204" pitchFamily="49" charset="0"/>
              </a:rPr>
              <a:t>{</a:t>
            </a:r>
            <a:r>
              <a:rPr lang="en-US" sz="1400" dirty="0">
                <a:solidFill>
                  <a:srgbClr val="F07178"/>
                </a:solidFill>
                <a:latin typeface="Consolas" panose="020B0609020204030204" pitchFamily="49" charset="0"/>
              </a:rPr>
              <a:t> </a:t>
            </a:r>
            <a:r>
              <a:rPr lang="en-US" sz="1400" dirty="0">
                <a:solidFill>
                  <a:srgbClr val="BABED8"/>
                </a:solidFill>
                <a:latin typeface="Consolas" panose="020B0609020204030204" pitchFamily="49" charset="0"/>
              </a:rPr>
              <a:t>text</a:t>
            </a:r>
            <a:r>
              <a:rPr lang="en-US" sz="1400" dirty="0">
                <a:solidFill>
                  <a:srgbClr val="89DDFF"/>
                </a:solidFill>
                <a:latin typeface="Consolas" panose="020B0609020204030204" pitchFamily="49" charset="0"/>
              </a:rPr>
              <a:t>:</a:t>
            </a:r>
            <a:r>
              <a:rPr lang="en-US" sz="1400" dirty="0">
                <a:solidFill>
                  <a:srgbClr val="F07178"/>
                </a:solidFill>
                <a:latin typeface="Consolas" panose="020B0609020204030204" pitchFamily="49" charset="0"/>
              </a:rPr>
              <a:t> </a:t>
            </a:r>
            <a:r>
              <a:rPr lang="en-US" sz="1400" i="1" dirty="0" err="1">
                <a:solidFill>
                  <a:srgbClr val="BABED8"/>
                </a:solidFill>
                <a:latin typeface="Consolas" panose="020B0609020204030204" pitchFamily="49" charset="0"/>
              </a:rPr>
              <a:t>newMsg</a:t>
            </a:r>
            <a:r>
              <a:rPr lang="en-US" sz="1400" dirty="0">
                <a:solidFill>
                  <a:srgbClr val="89DDFF"/>
                </a:solidFill>
                <a:latin typeface="Consolas" panose="020B0609020204030204" pitchFamily="49" charset="0"/>
              </a:rPr>
              <a:t>,</a:t>
            </a:r>
            <a:r>
              <a:rPr lang="en-US" sz="1400" dirty="0">
                <a:solidFill>
                  <a:srgbClr val="F07178"/>
                </a:solidFill>
                <a:latin typeface="Consolas" panose="020B0609020204030204" pitchFamily="49" charset="0"/>
              </a:rPr>
              <a:t> </a:t>
            </a:r>
            <a:r>
              <a:rPr lang="en-US" sz="1400" dirty="0">
                <a:solidFill>
                  <a:srgbClr val="BABED8"/>
                </a:solidFill>
                <a:latin typeface="Consolas" panose="020B0609020204030204" pitchFamily="49" charset="0"/>
              </a:rPr>
              <a:t>sending</a:t>
            </a:r>
            <a:r>
              <a:rPr lang="en-US" sz="1400" dirty="0">
                <a:solidFill>
                  <a:srgbClr val="89DDFF"/>
                </a:solidFill>
                <a:latin typeface="Consolas" panose="020B0609020204030204" pitchFamily="49" charset="0"/>
              </a:rPr>
              <a:t>:</a:t>
            </a:r>
            <a:r>
              <a:rPr lang="en-US" sz="1400" dirty="0">
                <a:solidFill>
                  <a:srgbClr val="F07178"/>
                </a:solidFill>
                <a:latin typeface="Consolas" panose="020B0609020204030204" pitchFamily="49" charset="0"/>
              </a:rPr>
              <a:t> </a:t>
            </a:r>
            <a:r>
              <a:rPr lang="en-US" sz="1400" dirty="0">
                <a:solidFill>
                  <a:srgbClr val="FF9CAC"/>
                </a:solidFill>
                <a:latin typeface="Consolas" panose="020B0609020204030204" pitchFamily="49" charset="0"/>
              </a:rPr>
              <a:t>true</a:t>
            </a:r>
            <a:r>
              <a:rPr lang="en-US" sz="1400" dirty="0">
                <a:solidFill>
                  <a:srgbClr val="F07178"/>
                </a:solidFill>
                <a:latin typeface="Consolas" panose="020B0609020204030204" pitchFamily="49" charset="0"/>
              </a:rPr>
              <a:t> </a:t>
            </a:r>
            <a:r>
              <a:rPr lang="en-US" sz="1400" dirty="0">
                <a:solidFill>
                  <a:srgbClr val="89DDFF"/>
                </a:solidFill>
                <a:latin typeface="Consolas" panose="020B0609020204030204" pitchFamily="49" charset="0"/>
              </a:rPr>
              <a:t>}</a:t>
            </a:r>
            <a:r>
              <a:rPr lang="en-US" sz="1400" dirty="0">
                <a:solidFill>
                  <a:srgbClr val="F07178"/>
                </a:solidFill>
                <a:latin typeface="Consolas" panose="020B0609020204030204" pitchFamily="49" charset="0"/>
              </a:rPr>
              <a:t>]</a:t>
            </a:r>
            <a:endParaRPr lang="en-US" sz="1400" dirty="0">
              <a:solidFill>
                <a:srgbClr val="BABED8"/>
              </a:solidFill>
              <a:latin typeface="Consolas" panose="020B0609020204030204" pitchFamily="49" charset="0"/>
            </a:endParaRPr>
          </a:p>
          <a:p>
            <a:r>
              <a:rPr lang="en-US" sz="1400" dirty="0">
                <a:solidFill>
                  <a:srgbClr val="F07178"/>
                </a:solidFill>
                <a:latin typeface="Consolas" panose="020B0609020204030204" pitchFamily="49" charset="0"/>
              </a:rPr>
              <a:t>  )</a:t>
            </a:r>
            <a:r>
              <a:rPr lang="en-US" sz="1400" dirty="0">
                <a:solidFill>
                  <a:srgbClr val="89DDFF"/>
                </a:solidFill>
                <a:latin typeface="Consolas" panose="020B0609020204030204" pitchFamily="49" charset="0"/>
              </a:rPr>
              <a:t>;</a:t>
            </a:r>
            <a:endParaRPr lang="en-US" sz="1400" dirty="0">
              <a:solidFill>
                <a:srgbClr val="BABED8"/>
              </a:solidFill>
              <a:latin typeface="Consolas" panose="020B0609020204030204" pitchFamily="49" charset="0"/>
            </a:endParaRPr>
          </a:p>
          <a:p>
            <a:br>
              <a:rPr lang="en-US" sz="1400" dirty="0">
                <a:solidFill>
                  <a:srgbClr val="BABED8"/>
                </a:solidFill>
                <a:latin typeface="Consolas" panose="020B0609020204030204" pitchFamily="49" charset="0"/>
              </a:rPr>
            </a:br>
            <a:r>
              <a:rPr lang="en-US" sz="1400" dirty="0">
                <a:solidFill>
                  <a:srgbClr val="F07178"/>
                </a:solidFill>
                <a:latin typeface="Consolas" panose="020B0609020204030204" pitchFamily="49" charset="0"/>
              </a:rPr>
              <a:t> </a:t>
            </a:r>
            <a:r>
              <a:rPr lang="en-US" sz="1400" dirty="0">
                <a:solidFill>
                  <a:srgbClr val="C792EA"/>
                </a:solidFill>
                <a:latin typeface="Consolas" panose="020B0609020204030204" pitchFamily="49" charset="0"/>
              </a:rPr>
              <a:t>async</a:t>
            </a:r>
            <a:r>
              <a:rPr lang="en-US" sz="1400" dirty="0">
                <a:solidFill>
                  <a:srgbClr val="F07178"/>
                </a:solidFill>
                <a:latin typeface="Consolas" panose="020B0609020204030204" pitchFamily="49" charset="0"/>
              </a:rPr>
              <a:t> </a:t>
            </a:r>
            <a:r>
              <a:rPr lang="en-US" sz="1400" dirty="0">
                <a:solidFill>
                  <a:srgbClr val="C792EA"/>
                </a:solidFill>
                <a:latin typeface="Consolas" panose="020B0609020204030204" pitchFamily="49" charset="0"/>
              </a:rPr>
              <a:t>function</a:t>
            </a:r>
            <a:r>
              <a:rPr lang="en-US" sz="1400" dirty="0">
                <a:solidFill>
                  <a:srgbClr val="F07178"/>
                </a:solidFill>
                <a:latin typeface="Consolas" panose="020B0609020204030204" pitchFamily="49" charset="0"/>
              </a:rPr>
              <a:t> </a:t>
            </a:r>
            <a:r>
              <a:rPr lang="en-US" sz="1400" dirty="0" err="1">
                <a:solidFill>
                  <a:srgbClr val="82AAFF"/>
                </a:solidFill>
                <a:latin typeface="Consolas" panose="020B0609020204030204" pitchFamily="49" charset="0"/>
              </a:rPr>
              <a:t>sendAction</a:t>
            </a:r>
            <a:r>
              <a:rPr lang="en-US" sz="1400" dirty="0">
                <a:solidFill>
                  <a:srgbClr val="89DDFF"/>
                </a:solidFill>
                <a:latin typeface="Consolas" panose="020B0609020204030204" pitchFamily="49" charset="0"/>
              </a:rPr>
              <a:t>(</a:t>
            </a:r>
            <a:r>
              <a:rPr lang="en-US" sz="1400" i="1" dirty="0" err="1">
                <a:solidFill>
                  <a:srgbClr val="BABED8"/>
                </a:solidFill>
                <a:latin typeface="Consolas" panose="020B0609020204030204" pitchFamily="49" charset="0"/>
              </a:rPr>
              <a:t>formData</a:t>
            </a:r>
            <a:r>
              <a:rPr lang="en-US" sz="1400" dirty="0">
                <a:solidFill>
                  <a:srgbClr val="89DDFF"/>
                </a:solidFill>
                <a:latin typeface="Consolas" panose="020B0609020204030204" pitchFamily="49" charset="0"/>
              </a:rPr>
              <a:t>)</a:t>
            </a:r>
            <a:r>
              <a:rPr lang="en-US" sz="1400" dirty="0">
                <a:solidFill>
                  <a:srgbClr val="F07178"/>
                </a:solidFill>
                <a:latin typeface="Consolas" panose="020B0609020204030204" pitchFamily="49" charset="0"/>
              </a:rPr>
              <a:t> </a:t>
            </a:r>
            <a:r>
              <a:rPr lang="en-US" sz="1400" dirty="0">
                <a:solidFill>
                  <a:srgbClr val="89DDFF"/>
                </a:solidFill>
                <a:latin typeface="Consolas" panose="020B0609020204030204" pitchFamily="49" charset="0"/>
              </a:rPr>
              <a:t>{</a:t>
            </a:r>
            <a:endParaRPr lang="en-US" sz="1400" dirty="0">
              <a:solidFill>
                <a:srgbClr val="BABED8"/>
              </a:solidFill>
              <a:latin typeface="Consolas" panose="020B0609020204030204" pitchFamily="49" charset="0"/>
            </a:endParaRPr>
          </a:p>
          <a:p>
            <a:r>
              <a:rPr lang="en-US" sz="1400" dirty="0">
                <a:solidFill>
                  <a:srgbClr val="F07178"/>
                </a:solidFill>
                <a:latin typeface="Consolas" panose="020B0609020204030204" pitchFamily="49" charset="0"/>
              </a:rPr>
              <a:t>   </a:t>
            </a:r>
            <a:r>
              <a:rPr lang="en-US" sz="1400" dirty="0" err="1">
                <a:solidFill>
                  <a:srgbClr val="82AAFF"/>
                </a:solidFill>
                <a:latin typeface="Consolas" panose="020B0609020204030204" pitchFamily="49" charset="0"/>
              </a:rPr>
              <a:t>addOptimisticMessage</a:t>
            </a:r>
            <a:r>
              <a:rPr lang="en-US" sz="1400" dirty="0">
                <a:solidFill>
                  <a:srgbClr val="F07178"/>
                </a:solidFill>
                <a:latin typeface="Consolas" panose="020B0609020204030204" pitchFamily="49" charset="0"/>
              </a:rPr>
              <a:t>(</a:t>
            </a:r>
            <a:r>
              <a:rPr lang="en-US" sz="1400" i="1" dirty="0" err="1">
                <a:solidFill>
                  <a:srgbClr val="BABED8"/>
                </a:solidFill>
                <a:latin typeface="Consolas" panose="020B0609020204030204" pitchFamily="49" charset="0"/>
              </a:rPr>
              <a:t>formData</a:t>
            </a:r>
            <a:r>
              <a:rPr lang="en-US" sz="1400" dirty="0" err="1">
                <a:solidFill>
                  <a:srgbClr val="89DDFF"/>
                </a:solidFill>
                <a:latin typeface="Consolas" panose="020B0609020204030204" pitchFamily="49" charset="0"/>
              </a:rPr>
              <a:t>.</a:t>
            </a:r>
            <a:r>
              <a:rPr lang="en-US" sz="1400" dirty="0" err="1">
                <a:solidFill>
                  <a:srgbClr val="82AAFF"/>
                </a:solidFill>
                <a:latin typeface="Consolas" panose="020B0609020204030204" pitchFamily="49" charset="0"/>
              </a:rPr>
              <a:t>get</a:t>
            </a:r>
            <a:r>
              <a:rPr lang="en-US" sz="1400" dirty="0">
                <a:solidFill>
                  <a:srgbClr val="F07178"/>
                </a:solidFill>
                <a:latin typeface="Consolas" panose="020B0609020204030204" pitchFamily="49" charset="0"/>
              </a:rPr>
              <a:t>(</a:t>
            </a:r>
            <a:r>
              <a:rPr lang="en-US" sz="1400" dirty="0">
                <a:solidFill>
                  <a:srgbClr val="89DDFF"/>
                </a:solidFill>
                <a:latin typeface="Consolas" panose="020B0609020204030204" pitchFamily="49" charset="0"/>
              </a:rPr>
              <a:t>"</a:t>
            </a:r>
            <a:r>
              <a:rPr lang="en-US" sz="1400" dirty="0">
                <a:solidFill>
                  <a:srgbClr val="C3E88D"/>
                </a:solidFill>
                <a:latin typeface="Consolas" panose="020B0609020204030204" pitchFamily="49" charset="0"/>
              </a:rPr>
              <a:t>message</a:t>
            </a:r>
            <a:r>
              <a:rPr lang="en-US" sz="1400" dirty="0">
                <a:solidFill>
                  <a:srgbClr val="89DDFF"/>
                </a:solidFill>
                <a:latin typeface="Consolas" panose="020B0609020204030204" pitchFamily="49" charset="0"/>
              </a:rPr>
              <a:t>"</a:t>
            </a:r>
            <a:r>
              <a:rPr lang="en-US" sz="1400" dirty="0">
                <a:solidFill>
                  <a:srgbClr val="F07178"/>
                </a:solidFill>
                <a:latin typeface="Consolas" panose="020B0609020204030204" pitchFamily="49" charset="0"/>
              </a:rPr>
              <a:t>))</a:t>
            </a:r>
            <a:r>
              <a:rPr lang="en-US" sz="1400" dirty="0">
                <a:solidFill>
                  <a:srgbClr val="89DDFF"/>
                </a:solidFill>
                <a:latin typeface="Consolas" panose="020B0609020204030204" pitchFamily="49" charset="0"/>
              </a:rPr>
              <a:t>;</a:t>
            </a:r>
            <a:endParaRPr lang="en-US" sz="1400" dirty="0">
              <a:solidFill>
                <a:srgbClr val="BABED8"/>
              </a:solidFill>
              <a:latin typeface="Consolas" panose="020B0609020204030204" pitchFamily="49" charset="0"/>
            </a:endParaRPr>
          </a:p>
          <a:p>
            <a:r>
              <a:rPr lang="en-US" sz="1400" dirty="0">
                <a:solidFill>
                  <a:srgbClr val="F07178"/>
                </a:solidFill>
                <a:latin typeface="Consolas" panose="020B0609020204030204" pitchFamily="49" charset="0"/>
              </a:rPr>
              <a:t>   </a:t>
            </a:r>
            <a:r>
              <a:rPr lang="en-US" sz="1400" dirty="0">
                <a:solidFill>
                  <a:srgbClr val="C792EA"/>
                </a:solidFill>
                <a:latin typeface="Consolas" panose="020B0609020204030204" pitchFamily="49" charset="0"/>
              </a:rPr>
              <a:t>const</a:t>
            </a:r>
            <a:r>
              <a:rPr lang="en-US" sz="1400" dirty="0">
                <a:solidFill>
                  <a:srgbClr val="F07178"/>
                </a:solidFill>
                <a:latin typeface="Consolas" panose="020B0609020204030204" pitchFamily="49" charset="0"/>
              </a:rPr>
              <a:t> </a:t>
            </a:r>
            <a:r>
              <a:rPr lang="en-US" sz="1400" dirty="0" err="1">
                <a:solidFill>
                  <a:srgbClr val="BABED8"/>
                </a:solidFill>
                <a:latin typeface="Consolas" panose="020B0609020204030204" pitchFamily="49" charset="0"/>
              </a:rPr>
              <a:t>sentMessage</a:t>
            </a:r>
            <a:r>
              <a:rPr lang="en-US" sz="1400" dirty="0">
                <a:solidFill>
                  <a:srgbClr val="F07178"/>
                </a:solidFill>
                <a:latin typeface="Consolas" panose="020B0609020204030204" pitchFamily="49" charset="0"/>
              </a:rPr>
              <a:t> </a:t>
            </a:r>
            <a:r>
              <a:rPr lang="en-US" sz="1400" dirty="0">
                <a:solidFill>
                  <a:srgbClr val="89DDFF"/>
                </a:solidFill>
                <a:latin typeface="Consolas" panose="020B0609020204030204" pitchFamily="49" charset="0"/>
              </a:rPr>
              <a:t>=</a:t>
            </a:r>
            <a:r>
              <a:rPr lang="en-US" sz="1400" dirty="0">
                <a:solidFill>
                  <a:srgbClr val="F07178"/>
                </a:solidFill>
                <a:latin typeface="Consolas" panose="020B0609020204030204" pitchFamily="49" charset="0"/>
              </a:rPr>
              <a:t> </a:t>
            </a:r>
            <a:r>
              <a:rPr lang="en-US" sz="1400" i="1" dirty="0">
                <a:solidFill>
                  <a:srgbClr val="89DDFF"/>
                </a:solidFill>
                <a:latin typeface="Consolas" panose="020B0609020204030204" pitchFamily="49" charset="0"/>
              </a:rPr>
              <a:t>await</a:t>
            </a:r>
            <a:r>
              <a:rPr lang="en-US" sz="1400" dirty="0">
                <a:solidFill>
                  <a:srgbClr val="F07178"/>
                </a:solidFill>
                <a:latin typeface="Consolas" panose="020B0609020204030204" pitchFamily="49" charset="0"/>
              </a:rPr>
              <a:t> </a:t>
            </a:r>
            <a:r>
              <a:rPr lang="en-US" sz="1400" dirty="0" err="1">
                <a:solidFill>
                  <a:srgbClr val="82AAFF"/>
                </a:solidFill>
                <a:latin typeface="Consolas" panose="020B0609020204030204" pitchFamily="49" charset="0"/>
              </a:rPr>
              <a:t>sendMessage</a:t>
            </a:r>
            <a:r>
              <a:rPr lang="en-US" sz="1400" dirty="0">
                <a:solidFill>
                  <a:srgbClr val="F07178"/>
                </a:solidFill>
                <a:latin typeface="Consolas" panose="020B0609020204030204" pitchFamily="49" charset="0"/>
              </a:rPr>
              <a:t>(</a:t>
            </a:r>
            <a:r>
              <a:rPr lang="en-US" sz="1400" i="1" dirty="0" err="1">
                <a:solidFill>
                  <a:srgbClr val="BABED8"/>
                </a:solidFill>
                <a:latin typeface="Consolas" panose="020B0609020204030204" pitchFamily="49" charset="0"/>
              </a:rPr>
              <a:t>formData</a:t>
            </a:r>
            <a:r>
              <a:rPr lang="en-US" sz="1400" dirty="0">
                <a:solidFill>
                  <a:srgbClr val="F07178"/>
                </a:solidFill>
                <a:latin typeface="Consolas" panose="020B0609020204030204" pitchFamily="49" charset="0"/>
              </a:rPr>
              <a:t>)</a:t>
            </a:r>
            <a:r>
              <a:rPr lang="en-US" sz="1400" dirty="0">
                <a:solidFill>
                  <a:srgbClr val="89DDFF"/>
                </a:solidFill>
                <a:latin typeface="Consolas" panose="020B0609020204030204" pitchFamily="49" charset="0"/>
              </a:rPr>
              <a:t>;</a:t>
            </a:r>
            <a:endParaRPr lang="en-US" sz="1400" dirty="0">
              <a:solidFill>
                <a:srgbClr val="BABED8"/>
              </a:solidFill>
              <a:latin typeface="Consolas" panose="020B0609020204030204" pitchFamily="49" charset="0"/>
            </a:endParaRPr>
          </a:p>
          <a:p>
            <a:r>
              <a:rPr lang="en-US" sz="1400" dirty="0">
                <a:solidFill>
                  <a:srgbClr val="F07178"/>
                </a:solidFill>
                <a:latin typeface="Consolas" panose="020B0609020204030204" pitchFamily="49" charset="0"/>
              </a:rPr>
              <a:t>   </a:t>
            </a:r>
            <a:r>
              <a:rPr lang="en-US" sz="1400" dirty="0" err="1">
                <a:solidFill>
                  <a:srgbClr val="82AAFF"/>
                </a:solidFill>
                <a:latin typeface="Consolas" panose="020B0609020204030204" pitchFamily="49" charset="0"/>
              </a:rPr>
              <a:t>setMessages</a:t>
            </a:r>
            <a:r>
              <a:rPr lang="en-US" sz="1400" dirty="0">
                <a:solidFill>
                  <a:srgbClr val="F07178"/>
                </a:solidFill>
                <a:latin typeface="Consolas" panose="020B0609020204030204" pitchFamily="49" charset="0"/>
              </a:rPr>
              <a:t>(</a:t>
            </a:r>
            <a:r>
              <a:rPr lang="en-US" sz="1400" dirty="0">
                <a:solidFill>
                  <a:srgbClr val="89DDFF"/>
                </a:solidFill>
                <a:latin typeface="Consolas" panose="020B0609020204030204" pitchFamily="49" charset="0"/>
              </a:rPr>
              <a:t>(</a:t>
            </a:r>
            <a:r>
              <a:rPr lang="en-US" sz="1400" i="1" dirty="0">
                <a:solidFill>
                  <a:srgbClr val="BABED8"/>
                </a:solidFill>
                <a:latin typeface="Consolas" panose="020B0609020204030204" pitchFamily="49" charset="0"/>
              </a:rPr>
              <a:t>messages</a:t>
            </a:r>
            <a:r>
              <a:rPr lang="en-US" sz="1400" dirty="0">
                <a:solidFill>
                  <a:srgbClr val="89DDFF"/>
                </a:solidFill>
                <a:latin typeface="Consolas" panose="020B0609020204030204" pitchFamily="49" charset="0"/>
              </a:rPr>
              <a:t>)</a:t>
            </a:r>
            <a:r>
              <a:rPr lang="en-US" sz="1400" dirty="0">
                <a:solidFill>
                  <a:srgbClr val="F07178"/>
                </a:solidFill>
                <a:latin typeface="Consolas" panose="020B0609020204030204" pitchFamily="49" charset="0"/>
              </a:rPr>
              <a:t> </a:t>
            </a:r>
            <a:r>
              <a:rPr lang="en-US" sz="1400" dirty="0">
                <a:solidFill>
                  <a:srgbClr val="C792EA"/>
                </a:solidFill>
                <a:latin typeface="Consolas" panose="020B0609020204030204" pitchFamily="49" charset="0"/>
              </a:rPr>
              <a:t>=&gt;</a:t>
            </a:r>
            <a:r>
              <a:rPr lang="en-US" sz="1400" dirty="0">
                <a:solidFill>
                  <a:srgbClr val="F07178"/>
                </a:solidFill>
                <a:latin typeface="Consolas" panose="020B0609020204030204" pitchFamily="49" charset="0"/>
              </a:rPr>
              <a:t> [</a:t>
            </a:r>
            <a:r>
              <a:rPr lang="en-US" sz="1400" dirty="0">
                <a:solidFill>
                  <a:srgbClr val="89DDFF"/>
                </a:solidFill>
                <a:latin typeface="Consolas" panose="020B0609020204030204" pitchFamily="49" charset="0"/>
              </a:rPr>
              <a:t>...</a:t>
            </a:r>
            <a:r>
              <a:rPr lang="en-US" sz="1400" i="1" dirty="0">
                <a:solidFill>
                  <a:srgbClr val="BABED8"/>
                </a:solidFill>
                <a:latin typeface="Consolas" panose="020B0609020204030204" pitchFamily="49" charset="0"/>
              </a:rPr>
              <a:t>messages</a:t>
            </a:r>
            <a:r>
              <a:rPr lang="en-US" sz="1400" dirty="0">
                <a:solidFill>
                  <a:srgbClr val="89DDFF"/>
                </a:solidFill>
                <a:latin typeface="Consolas" panose="020B0609020204030204" pitchFamily="49" charset="0"/>
              </a:rPr>
              <a:t>,</a:t>
            </a:r>
            <a:r>
              <a:rPr lang="en-US" sz="1400" dirty="0">
                <a:solidFill>
                  <a:srgbClr val="F07178"/>
                </a:solidFill>
                <a:latin typeface="Consolas" panose="020B0609020204030204" pitchFamily="49" charset="0"/>
              </a:rPr>
              <a:t> </a:t>
            </a:r>
            <a:r>
              <a:rPr lang="en-US" sz="1400" dirty="0">
                <a:solidFill>
                  <a:srgbClr val="89DDFF"/>
                </a:solidFill>
                <a:latin typeface="Consolas" panose="020B0609020204030204" pitchFamily="49" charset="0"/>
              </a:rPr>
              <a:t>{</a:t>
            </a:r>
            <a:r>
              <a:rPr lang="en-US" sz="1400" dirty="0">
                <a:solidFill>
                  <a:srgbClr val="F07178"/>
                </a:solidFill>
                <a:latin typeface="Consolas" panose="020B0609020204030204" pitchFamily="49" charset="0"/>
              </a:rPr>
              <a:t> </a:t>
            </a:r>
            <a:r>
              <a:rPr lang="en-US" sz="1400" dirty="0">
                <a:solidFill>
                  <a:srgbClr val="BABED8"/>
                </a:solidFill>
                <a:latin typeface="Consolas" panose="020B0609020204030204" pitchFamily="49" charset="0"/>
              </a:rPr>
              <a:t>text</a:t>
            </a:r>
            <a:r>
              <a:rPr lang="en-US" sz="1400" dirty="0">
                <a:solidFill>
                  <a:srgbClr val="89DDFF"/>
                </a:solidFill>
                <a:latin typeface="Consolas" panose="020B0609020204030204" pitchFamily="49" charset="0"/>
              </a:rPr>
              <a:t>:</a:t>
            </a:r>
            <a:r>
              <a:rPr lang="en-US" sz="1400" dirty="0">
                <a:solidFill>
                  <a:srgbClr val="F07178"/>
                </a:solidFill>
                <a:latin typeface="Consolas" panose="020B0609020204030204" pitchFamily="49" charset="0"/>
              </a:rPr>
              <a:t> </a:t>
            </a:r>
            <a:r>
              <a:rPr lang="en-US" sz="1400" dirty="0" err="1">
                <a:solidFill>
                  <a:srgbClr val="BABED8"/>
                </a:solidFill>
                <a:latin typeface="Consolas" panose="020B0609020204030204" pitchFamily="49" charset="0"/>
              </a:rPr>
              <a:t>sentMessage</a:t>
            </a:r>
            <a:r>
              <a:rPr lang="en-US" sz="1400" dirty="0">
                <a:solidFill>
                  <a:srgbClr val="F07178"/>
                </a:solidFill>
                <a:latin typeface="Consolas" panose="020B0609020204030204" pitchFamily="49" charset="0"/>
              </a:rPr>
              <a:t> </a:t>
            </a:r>
            <a:r>
              <a:rPr lang="en-US" sz="1400" dirty="0">
                <a:solidFill>
                  <a:srgbClr val="89DDFF"/>
                </a:solidFill>
                <a:latin typeface="Consolas" panose="020B0609020204030204" pitchFamily="49" charset="0"/>
              </a:rPr>
              <a:t>}</a:t>
            </a:r>
            <a:r>
              <a:rPr lang="en-US" sz="1400" dirty="0">
                <a:solidFill>
                  <a:srgbClr val="F07178"/>
                </a:solidFill>
                <a:latin typeface="Consolas" panose="020B0609020204030204" pitchFamily="49" charset="0"/>
              </a:rPr>
              <a:t>])</a:t>
            </a:r>
            <a:r>
              <a:rPr lang="en-US" sz="1400" dirty="0">
                <a:solidFill>
                  <a:srgbClr val="89DDFF"/>
                </a:solidFill>
                <a:latin typeface="Consolas" panose="020B0609020204030204" pitchFamily="49" charset="0"/>
              </a:rPr>
              <a:t>;</a:t>
            </a:r>
            <a:endParaRPr lang="en-US" sz="1400" dirty="0">
              <a:solidFill>
                <a:srgbClr val="BABED8"/>
              </a:solidFill>
              <a:latin typeface="Consolas" panose="020B0609020204030204" pitchFamily="49" charset="0"/>
            </a:endParaRPr>
          </a:p>
          <a:p>
            <a:r>
              <a:rPr lang="en-US" sz="1400" dirty="0">
                <a:solidFill>
                  <a:srgbClr val="F07178"/>
                </a:solidFill>
                <a:latin typeface="Consolas" panose="020B0609020204030204" pitchFamily="49" charset="0"/>
              </a:rPr>
              <a:t> </a:t>
            </a:r>
            <a:r>
              <a:rPr lang="en-US" sz="1400" dirty="0">
                <a:solidFill>
                  <a:srgbClr val="89DDFF"/>
                </a:solidFill>
                <a:latin typeface="Consolas" panose="020B0609020204030204" pitchFamily="49" charset="0"/>
              </a:rPr>
              <a:t>}</a:t>
            </a:r>
            <a:endParaRPr lang="en-US" sz="1400" dirty="0">
              <a:solidFill>
                <a:srgbClr val="BABED8"/>
              </a:solidFill>
              <a:latin typeface="Consolas" panose="020B0609020204030204" pitchFamily="49" charset="0"/>
            </a:endParaRPr>
          </a:p>
          <a:p>
            <a:r>
              <a:rPr lang="en-US" sz="1400" dirty="0">
                <a:solidFill>
                  <a:srgbClr val="F07178"/>
                </a:solidFill>
                <a:latin typeface="Consolas" panose="020B0609020204030204" pitchFamily="49" charset="0"/>
              </a:rPr>
              <a:t> </a:t>
            </a:r>
            <a:r>
              <a:rPr lang="en-US" sz="1400" i="1" dirty="0">
                <a:solidFill>
                  <a:srgbClr val="464B5D"/>
                </a:solidFill>
                <a:latin typeface="Consolas" panose="020B0609020204030204" pitchFamily="49" charset="0"/>
              </a:rPr>
              <a:t>/* ...*/</a:t>
            </a:r>
            <a:endParaRPr lang="en-US" sz="1400" dirty="0">
              <a:solidFill>
                <a:srgbClr val="BABED8"/>
              </a:solidFill>
              <a:latin typeface="Consolas" panose="020B0609020204030204" pitchFamily="49" charset="0"/>
            </a:endParaRPr>
          </a:p>
          <a:p>
            <a:r>
              <a:rPr lang="en-US" sz="1400" dirty="0">
                <a:solidFill>
                  <a:srgbClr val="89DDFF"/>
                </a:solidFill>
                <a:latin typeface="Consolas" panose="020B0609020204030204" pitchFamily="49" charset="0"/>
              </a:rPr>
              <a:t>}</a:t>
            </a:r>
            <a:endParaRPr lang="en-US" sz="1400" dirty="0">
              <a:solidFill>
                <a:srgbClr val="BABED8"/>
              </a:solidFill>
              <a:latin typeface="Consolas" panose="020B0609020204030204" pitchFamily="49" charset="0"/>
            </a:endParaRPr>
          </a:p>
        </p:txBody>
      </p:sp>
      <p:sp>
        <p:nvSpPr>
          <p:cNvPr id="33" name="TextBox 32">
            <a:extLst>
              <a:ext uri="{FF2B5EF4-FFF2-40B4-BE49-F238E27FC236}">
                <a16:creationId xmlns:a16="http://schemas.microsoft.com/office/drawing/2014/main" id="{FE16485D-61C3-3226-0A2D-9CC2C5E93450}"/>
              </a:ext>
            </a:extLst>
          </p:cNvPr>
          <p:cNvSpPr txBox="1"/>
          <p:nvPr/>
        </p:nvSpPr>
        <p:spPr>
          <a:xfrm>
            <a:off x="449832" y="1178980"/>
            <a:ext cx="2733441" cy="461665"/>
          </a:xfrm>
          <a:prstGeom prst="rect">
            <a:avLst/>
          </a:prstGeom>
          <a:noFill/>
        </p:spPr>
        <p:txBody>
          <a:bodyPr wrap="none" rtlCol="0">
            <a:spAutoFit/>
          </a:bodyPr>
          <a:lstStyle/>
          <a:p>
            <a:r>
              <a:rPr lang="en-US" sz="2400" b="0" dirty="0" err="1">
                <a:solidFill>
                  <a:srgbClr val="82AAFF"/>
                </a:solidFill>
                <a:effectLst/>
                <a:latin typeface="Consolas" panose="020B0609020204030204" pitchFamily="49" charset="0"/>
              </a:rPr>
              <a:t>useOptimistic</a:t>
            </a:r>
            <a:r>
              <a:rPr lang="en-US" sz="2400" b="0" dirty="0">
                <a:solidFill>
                  <a:srgbClr val="82AAFF"/>
                </a:solidFill>
                <a:effectLst/>
                <a:latin typeface="Consolas" panose="020B0609020204030204" pitchFamily="49" charset="0"/>
              </a:rPr>
              <a:t>()</a:t>
            </a:r>
            <a:endParaRPr lang="en-US" sz="2400" b="0" dirty="0">
              <a:solidFill>
                <a:srgbClr val="BABED8"/>
              </a:solidFill>
              <a:effectLst/>
              <a:latin typeface="Consolas" panose="020B0609020204030204" pitchFamily="49" charset="0"/>
            </a:endParaRPr>
          </a:p>
        </p:txBody>
      </p:sp>
      <p:sp>
        <p:nvSpPr>
          <p:cNvPr id="25" name="TextBox 24">
            <a:extLst>
              <a:ext uri="{FF2B5EF4-FFF2-40B4-BE49-F238E27FC236}">
                <a16:creationId xmlns:a16="http://schemas.microsoft.com/office/drawing/2014/main" id="{42C0AAB7-57FD-9776-49E8-29286F96F6C4}"/>
              </a:ext>
            </a:extLst>
          </p:cNvPr>
          <p:cNvSpPr txBox="1"/>
          <p:nvPr/>
        </p:nvSpPr>
        <p:spPr>
          <a:xfrm>
            <a:off x="8031773" y="2054789"/>
            <a:ext cx="3893554" cy="338554"/>
          </a:xfrm>
          <a:prstGeom prst="rect">
            <a:avLst/>
          </a:prstGeom>
          <a:solidFill>
            <a:schemeClr val="bg1"/>
          </a:solidFill>
          <a:ln w="28575">
            <a:solidFill>
              <a:srgbClr val="FFC000"/>
            </a:solidFill>
            <a:extLst>
              <a:ext uri="{C807C97D-BFC1-408E-A445-0C87EB9F89A2}">
                <ask:lineSketchStyleProps xmlns:ask="http://schemas.microsoft.com/office/drawing/2018/sketchyshapes" sd="2841697820">
                  <a:custGeom>
                    <a:avLst/>
                    <a:gdLst>
                      <a:gd name="connsiteX0" fmla="*/ 0 w 3419476"/>
                      <a:gd name="connsiteY0" fmla="*/ 0 h 584775"/>
                      <a:gd name="connsiteX1" fmla="*/ 604107 w 3419476"/>
                      <a:gd name="connsiteY1" fmla="*/ 0 h 584775"/>
                      <a:gd name="connsiteX2" fmla="*/ 1174020 w 3419476"/>
                      <a:gd name="connsiteY2" fmla="*/ 0 h 584775"/>
                      <a:gd name="connsiteX3" fmla="*/ 1743933 w 3419476"/>
                      <a:gd name="connsiteY3" fmla="*/ 0 h 584775"/>
                      <a:gd name="connsiteX4" fmla="*/ 2245456 w 3419476"/>
                      <a:gd name="connsiteY4" fmla="*/ 0 h 584775"/>
                      <a:gd name="connsiteX5" fmla="*/ 2849563 w 3419476"/>
                      <a:gd name="connsiteY5" fmla="*/ 0 h 584775"/>
                      <a:gd name="connsiteX6" fmla="*/ 3419476 w 3419476"/>
                      <a:gd name="connsiteY6" fmla="*/ 0 h 584775"/>
                      <a:gd name="connsiteX7" fmla="*/ 3419476 w 3419476"/>
                      <a:gd name="connsiteY7" fmla="*/ 584775 h 584775"/>
                      <a:gd name="connsiteX8" fmla="*/ 2917953 w 3419476"/>
                      <a:gd name="connsiteY8" fmla="*/ 584775 h 584775"/>
                      <a:gd name="connsiteX9" fmla="*/ 2382235 w 3419476"/>
                      <a:gd name="connsiteY9" fmla="*/ 584775 h 584775"/>
                      <a:gd name="connsiteX10" fmla="*/ 1914907 w 3419476"/>
                      <a:gd name="connsiteY10" fmla="*/ 584775 h 584775"/>
                      <a:gd name="connsiteX11" fmla="*/ 1379189 w 3419476"/>
                      <a:gd name="connsiteY11" fmla="*/ 584775 h 584775"/>
                      <a:gd name="connsiteX12" fmla="*/ 911860 w 3419476"/>
                      <a:gd name="connsiteY12" fmla="*/ 584775 h 584775"/>
                      <a:gd name="connsiteX13" fmla="*/ 0 w 3419476"/>
                      <a:gd name="connsiteY13" fmla="*/ 584775 h 584775"/>
                      <a:gd name="connsiteX14" fmla="*/ 0 w 3419476"/>
                      <a:gd name="connsiteY14" fmla="*/ 0 h 58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419476" h="584775" fill="none" extrusionOk="0">
                        <a:moveTo>
                          <a:pt x="0" y="0"/>
                        </a:moveTo>
                        <a:cubicBezTo>
                          <a:pt x="270685" y="-15900"/>
                          <a:pt x="421439" y="26865"/>
                          <a:pt x="604107" y="0"/>
                        </a:cubicBezTo>
                        <a:cubicBezTo>
                          <a:pt x="786775" y="-26865"/>
                          <a:pt x="993704" y="14027"/>
                          <a:pt x="1174020" y="0"/>
                        </a:cubicBezTo>
                        <a:cubicBezTo>
                          <a:pt x="1354336" y="-14027"/>
                          <a:pt x="1520757" y="48568"/>
                          <a:pt x="1743933" y="0"/>
                        </a:cubicBezTo>
                        <a:cubicBezTo>
                          <a:pt x="1967109" y="-48568"/>
                          <a:pt x="2037939" y="16783"/>
                          <a:pt x="2245456" y="0"/>
                        </a:cubicBezTo>
                        <a:cubicBezTo>
                          <a:pt x="2452973" y="-16783"/>
                          <a:pt x="2644180" y="25212"/>
                          <a:pt x="2849563" y="0"/>
                        </a:cubicBezTo>
                        <a:cubicBezTo>
                          <a:pt x="3054946" y="-25212"/>
                          <a:pt x="3175831" y="23764"/>
                          <a:pt x="3419476" y="0"/>
                        </a:cubicBezTo>
                        <a:cubicBezTo>
                          <a:pt x="3441411" y="143393"/>
                          <a:pt x="3404856" y="344823"/>
                          <a:pt x="3419476" y="584775"/>
                        </a:cubicBezTo>
                        <a:cubicBezTo>
                          <a:pt x="3285914" y="639069"/>
                          <a:pt x="3112025" y="560978"/>
                          <a:pt x="2917953" y="584775"/>
                        </a:cubicBezTo>
                        <a:cubicBezTo>
                          <a:pt x="2723881" y="608572"/>
                          <a:pt x="2580086" y="581143"/>
                          <a:pt x="2382235" y="584775"/>
                        </a:cubicBezTo>
                        <a:cubicBezTo>
                          <a:pt x="2184384" y="588407"/>
                          <a:pt x="2030189" y="549046"/>
                          <a:pt x="1914907" y="584775"/>
                        </a:cubicBezTo>
                        <a:cubicBezTo>
                          <a:pt x="1799625" y="620504"/>
                          <a:pt x="1496454" y="547045"/>
                          <a:pt x="1379189" y="584775"/>
                        </a:cubicBezTo>
                        <a:cubicBezTo>
                          <a:pt x="1261924" y="622505"/>
                          <a:pt x="1039927" y="546739"/>
                          <a:pt x="911860" y="584775"/>
                        </a:cubicBezTo>
                        <a:cubicBezTo>
                          <a:pt x="783793" y="622811"/>
                          <a:pt x="425583" y="559559"/>
                          <a:pt x="0" y="584775"/>
                        </a:cubicBezTo>
                        <a:cubicBezTo>
                          <a:pt x="-52524" y="418834"/>
                          <a:pt x="26000" y="283652"/>
                          <a:pt x="0" y="0"/>
                        </a:cubicBezTo>
                        <a:close/>
                      </a:path>
                      <a:path w="3419476" h="584775" stroke="0" extrusionOk="0">
                        <a:moveTo>
                          <a:pt x="0" y="0"/>
                        </a:moveTo>
                        <a:cubicBezTo>
                          <a:pt x="221530" y="-15876"/>
                          <a:pt x="359204" y="2807"/>
                          <a:pt x="501523" y="0"/>
                        </a:cubicBezTo>
                        <a:cubicBezTo>
                          <a:pt x="643842" y="-2807"/>
                          <a:pt x="888135" y="41637"/>
                          <a:pt x="1105631" y="0"/>
                        </a:cubicBezTo>
                        <a:cubicBezTo>
                          <a:pt x="1323127" y="-41637"/>
                          <a:pt x="1426906" y="35013"/>
                          <a:pt x="1743933" y="0"/>
                        </a:cubicBezTo>
                        <a:cubicBezTo>
                          <a:pt x="2060960" y="-35013"/>
                          <a:pt x="1998088" y="12130"/>
                          <a:pt x="2211261" y="0"/>
                        </a:cubicBezTo>
                        <a:cubicBezTo>
                          <a:pt x="2424434" y="-12130"/>
                          <a:pt x="2523886" y="32849"/>
                          <a:pt x="2712784" y="0"/>
                        </a:cubicBezTo>
                        <a:cubicBezTo>
                          <a:pt x="2901682" y="-32849"/>
                          <a:pt x="3157985" y="36170"/>
                          <a:pt x="3419476" y="0"/>
                        </a:cubicBezTo>
                        <a:cubicBezTo>
                          <a:pt x="3457856" y="125592"/>
                          <a:pt x="3408104" y="427425"/>
                          <a:pt x="3419476" y="584775"/>
                        </a:cubicBezTo>
                        <a:cubicBezTo>
                          <a:pt x="3137653" y="639033"/>
                          <a:pt x="3111019" y="561848"/>
                          <a:pt x="2815369" y="584775"/>
                        </a:cubicBezTo>
                        <a:cubicBezTo>
                          <a:pt x="2519719" y="607702"/>
                          <a:pt x="2511137" y="575603"/>
                          <a:pt x="2211261" y="584775"/>
                        </a:cubicBezTo>
                        <a:cubicBezTo>
                          <a:pt x="1911385" y="593947"/>
                          <a:pt x="1936555" y="549809"/>
                          <a:pt x="1709738" y="584775"/>
                        </a:cubicBezTo>
                        <a:cubicBezTo>
                          <a:pt x="1482921" y="619741"/>
                          <a:pt x="1347712" y="540709"/>
                          <a:pt x="1208215" y="584775"/>
                        </a:cubicBezTo>
                        <a:cubicBezTo>
                          <a:pt x="1068718" y="628841"/>
                          <a:pt x="848238" y="534896"/>
                          <a:pt x="706692" y="584775"/>
                        </a:cubicBezTo>
                        <a:cubicBezTo>
                          <a:pt x="565146" y="634654"/>
                          <a:pt x="258046" y="579144"/>
                          <a:pt x="0" y="584775"/>
                        </a:cubicBezTo>
                        <a:cubicBezTo>
                          <a:pt x="-32936" y="333069"/>
                          <a:pt x="38970" y="236199"/>
                          <a:pt x="0" y="0"/>
                        </a:cubicBezTo>
                        <a:close/>
                      </a:path>
                    </a:pathLst>
                  </a:custGeom>
                  <ask:type>
                    <ask:lineSketchNone/>
                  </ask:type>
                </ask:lineSketchStyleProps>
              </a:ext>
            </a:extLst>
          </a:ln>
        </p:spPr>
        <p:txBody>
          <a:bodyPr wrap="square" rtlCol="0">
            <a:spAutoFit/>
          </a:bodyPr>
          <a:lstStyle/>
          <a:p>
            <a:r>
              <a:rPr lang="en-US" sz="1600" dirty="0">
                <a:solidFill>
                  <a:srgbClr val="4A5267"/>
                </a:solidFill>
                <a:latin typeface="Core Sans M 35 Light" panose="020F0303030302020204" pitchFamily="34" charset="0"/>
              </a:rPr>
              <a:t>1. store ‘messages’ in component state</a:t>
            </a:r>
          </a:p>
        </p:txBody>
      </p:sp>
      <p:sp>
        <p:nvSpPr>
          <p:cNvPr id="27" name="TextBox 26">
            <a:extLst>
              <a:ext uri="{FF2B5EF4-FFF2-40B4-BE49-F238E27FC236}">
                <a16:creationId xmlns:a16="http://schemas.microsoft.com/office/drawing/2014/main" id="{A2EC366D-C63D-95BC-E4CD-66BAE034A89C}"/>
              </a:ext>
            </a:extLst>
          </p:cNvPr>
          <p:cNvSpPr txBox="1"/>
          <p:nvPr/>
        </p:nvSpPr>
        <p:spPr>
          <a:xfrm>
            <a:off x="7637651" y="2568607"/>
            <a:ext cx="4362450" cy="338554"/>
          </a:xfrm>
          <a:prstGeom prst="rect">
            <a:avLst/>
          </a:prstGeom>
          <a:solidFill>
            <a:schemeClr val="bg1"/>
          </a:solidFill>
          <a:ln w="28575">
            <a:solidFill>
              <a:srgbClr val="FFC000"/>
            </a:solidFill>
            <a:extLst>
              <a:ext uri="{C807C97D-BFC1-408E-A445-0C87EB9F89A2}">
                <ask:lineSketchStyleProps xmlns:ask="http://schemas.microsoft.com/office/drawing/2018/sketchyshapes" sd="2841697820">
                  <a:custGeom>
                    <a:avLst/>
                    <a:gdLst>
                      <a:gd name="connsiteX0" fmla="*/ 0 w 3419475"/>
                      <a:gd name="connsiteY0" fmla="*/ 0 h 584775"/>
                      <a:gd name="connsiteX1" fmla="*/ 604107 w 3419475"/>
                      <a:gd name="connsiteY1" fmla="*/ 0 h 584775"/>
                      <a:gd name="connsiteX2" fmla="*/ 1174020 w 3419475"/>
                      <a:gd name="connsiteY2" fmla="*/ 0 h 584775"/>
                      <a:gd name="connsiteX3" fmla="*/ 1743932 w 3419475"/>
                      <a:gd name="connsiteY3" fmla="*/ 0 h 584775"/>
                      <a:gd name="connsiteX4" fmla="*/ 2245455 w 3419475"/>
                      <a:gd name="connsiteY4" fmla="*/ 0 h 584775"/>
                      <a:gd name="connsiteX5" fmla="*/ 2849563 w 3419475"/>
                      <a:gd name="connsiteY5" fmla="*/ 0 h 584775"/>
                      <a:gd name="connsiteX6" fmla="*/ 3419475 w 3419475"/>
                      <a:gd name="connsiteY6" fmla="*/ 0 h 584775"/>
                      <a:gd name="connsiteX7" fmla="*/ 3419475 w 3419475"/>
                      <a:gd name="connsiteY7" fmla="*/ 584775 h 584775"/>
                      <a:gd name="connsiteX8" fmla="*/ 2917952 w 3419475"/>
                      <a:gd name="connsiteY8" fmla="*/ 584775 h 584775"/>
                      <a:gd name="connsiteX9" fmla="*/ 2382234 w 3419475"/>
                      <a:gd name="connsiteY9" fmla="*/ 584775 h 584775"/>
                      <a:gd name="connsiteX10" fmla="*/ 1914906 w 3419475"/>
                      <a:gd name="connsiteY10" fmla="*/ 584775 h 584775"/>
                      <a:gd name="connsiteX11" fmla="*/ 1379188 w 3419475"/>
                      <a:gd name="connsiteY11" fmla="*/ 584775 h 584775"/>
                      <a:gd name="connsiteX12" fmla="*/ 911860 w 3419475"/>
                      <a:gd name="connsiteY12" fmla="*/ 584775 h 584775"/>
                      <a:gd name="connsiteX13" fmla="*/ 0 w 3419475"/>
                      <a:gd name="connsiteY13" fmla="*/ 584775 h 584775"/>
                      <a:gd name="connsiteX14" fmla="*/ 0 w 3419475"/>
                      <a:gd name="connsiteY14" fmla="*/ 0 h 58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419475" h="584775" fill="none" extrusionOk="0">
                        <a:moveTo>
                          <a:pt x="0" y="0"/>
                        </a:moveTo>
                        <a:cubicBezTo>
                          <a:pt x="270685" y="-15900"/>
                          <a:pt x="421439" y="26865"/>
                          <a:pt x="604107" y="0"/>
                        </a:cubicBezTo>
                        <a:cubicBezTo>
                          <a:pt x="786775" y="-26865"/>
                          <a:pt x="993704" y="14027"/>
                          <a:pt x="1174020" y="0"/>
                        </a:cubicBezTo>
                        <a:cubicBezTo>
                          <a:pt x="1354336" y="-14027"/>
                          <a:pt x="1522632" y="53738"/>
                          <a:pt x="1743932" y="0"/>
                        </a:cubicBezTo>
                        <a:cubicBezTo>
                          <a:pt x="1965232" y="-53738"/>
                          <a:pt x="2037938" y="16783"/>
                          <a:pt x="2245455" y="0"/>
                        </a:cubicBezTo>
                        <a:cubicBezTo>
                          <a:pt x="2452972" y="-16783"/>
                          <a:pt x="2639726" y="22860"/>
                          <a:pt x="2849563" y="0"/>
                        </a:cubicBezTo>
                        <a:cubicBezTo>
                          <a:pt x="3059400" y="-22860"/>
                          <a:pt x="3179880" y="26881"/>
                          <a:pt x="3419475" y="0"/>
                        </a:cubicBezTo>
                        <a:cubicBezTo>
                          <a:pt x="3441410" y="143393"/>
                          <a:pt x="3404855" y="344823"/>
                          <a:pt x="3419475" y="584775"/>
                        </a:cubicBezTo>
                        <a:cubicBezTo>
                          <a:pt x="3285913" y="639069"/>
                          <a:pt x="3112024" y="560978"/>
                          <a:pt x="2917952" y="584775"/>
                        </a:cubicBezTo>
                        <a:cubicBezTo>
                          <a:pt x="2723880" y="608572"/>
                          <a:pt x="2580085" y="581143"/>
                          <a:pt x="2382234" y="584775"/>
                        </a:cubicBezTo>
                        <a:cubicBezTo>
                          <a:pt x="2184383" y="588407"/>
                          <a:pt x="2030188" y="549046"/>
                          <a:pt x="1914906" y="584775"/>
                        </a:cubicBezTo>
                        <a:cubicBezTo>
                          <a:pt x="1799624" y="620504"/>
                          <a:pt x="1496453" y="547045"/>
                          <a:pt x="1379188" y="584775"/>
                        </a:cubicBezTo>
                        <a:cubicBezTo>
                          <a:pt x="1261923" y="622505"/>
                          <a:pt x="1035624" y="542023"/>
                          <a:pt x="911860" y="584775"/>
                        </a:cubicBezTo>
                        <a:cubicBezTo>
                          <a:pt x="788096" y="627527"/>
                          <a:pt x="425583" y="559559"/>
                          <a:pt x="0" y="584775"/>
                        </a:cubicBezTo>
                        <a:cubicBezTo>
                          <a:pt x="-52524" y="418834"/>
                          <a:pt x="26000" y="283652"/>
                          <a:pt x="0" y="0"/>
                        </a:cubicBezTo>
                        <a:close/>
                      </a:path>
                      <a:path w="3419475" h="584775" stroke="0" extrusionOk="0">
                        <a:moveTo>
                          <a:pt x="0" y="0"/>
                        </a:moveTo>
                        <a:cubicBezTo>
                          <a:pt x="221530" y="-15876"/>
                          <a:pt x="359204" y="2807"/>
                          <a:pt x="501523" y="0"/>
                        </a:cubicBezTo>
                        <a:cubicBezTo>
                          <a:pt x="643842" y="-2807"/>
                          <a:pt x="888588" y="43289"/>
                          <a:pt x="1105630" y="0"/>
                        </a:cubicBezTo>
                        <a:cubicBezTo>
                          <a:pt x="1322672" y="-43289"/>
                          <a:pt x="1426905" y="35013"/>
                          <a:pt x="1743932" y="0"/>
                        </a:cubicBezTo>
                        <a:cubicBezTo>
                          <a:pt x="2060959" y="-35013"/>
                          <a:pt x="1995446" y="4039"/>
                          <a:pt x="2211261" y="0"/>
                        </a:cubicBezTo>
                        <a:cubicBezTo>
                          <a:pt x="2427076" y="-4039"/>
                          <a:pt x="2523886" y="32849"/>
                          <a:pt x="2712784" y="0"/>
                        </a:cubicBezTo>
                        <a:cubicBezTo>
                          <a:pt x="2901682" y="-32849"/>
                          <a:pt x="3163557" y="38065"/>
                          <a:pt x="3419475" y="0"/>
                        </a:cubicBezTo>
                        <a:cubicBezTo>
                          <a:pt x="3457855" y="125592"/>
                          <a:pt x="3408103" y="427425"/>
                          <a:pt x="3419475" y="584775"/>
                        </a:cubicBezTo>
                        <a:cubicBezTo>
                          <a:pt x="3137652" y="639033"/>
                          <a:pt x="3111018" y="561848"/>
                          <a:pt x="2815368" y="584775"/>
                        </a:cubicBezTo>
                        <a:cubicBezTo>
                          <a:pt x="2519718" y="607702"/>
                          <a:pt x="2506745" y="573318"/>
                          <a:pt x="2211261" y="584775"/>
                        </a:cubicBezTo>
                        <a:cubicBezTo>
                          <a:pt x="1915777" y="596232"/>
                          <a:pt x="1936555" y="549809"/>
                          <a:pt x="1709738" y="584775"/>
                        </a:cubicBezTo>
                        <a:cubicBezTo>
                          <a:pt x="1482921" y="619741"/>
                          <a:pt x="1348533" y="548891"/>
                          <a:pt x="1208214" y="584775"/>
                        </a:cubicBezTo>
                        <a:cubicBezTo>
                          <a:pt x="1067895" y="620659"/>
                          <a:pt x="848237" y="534896"/>
                          <a:pt x="706691" y="584775"/>
                        </a:cubicBezTo>
                        <a:cubicBezTo>
                          <a:pt x="565145" y="634654"/>
                          <a:pt x="254556" y="577140"/>
                          <a:pt x="0" y="584775"/>
                        </a:cubicBezTo>
                        <a:cubicBezTo>
                          <a:pt x="-32936" y="333069"/>
                          <a:pt x="38970" y="236199"/>
                          <a:pt x="0" y="0"/>
                        </a:cubicBezTo>
                        <a:close/>
                      </a:path>
                    </a:pathLst>
                  </a:custGeom>
                  <ask:type>
                    <ask:lineSketchNone/>
                  </ask:type>
                </ask:lineSketchStyleProps>
              </a:ext>
            </a:extLst>
          </a:ln>
        </p:spPr>
        <p:txBody>
          <a:bodyPr wrap="square" rtlCol="0">
            <a:spAutoFit/>
          </a:bodyPr>
          <a:lstStyle/>
          <a:p>
            <a:r>
              <a:rPr lang="en-US" sz="1600" dirty="0">
                <a:solidFill>
                  <a:srgbClr val="4A5267"/>
                </a:solidFill>
                <a:latin typeface="Core Sans M 35 Light" panose="020F0303030302020204" pitchFamily="34" charset="0"/>
              </a:rPr>
              <a:t>2. pass state ‘messages’ into optimistic hook</a:t>
            </a:r>
          </a:p>
        </p:txBody>
      </p:sp>
      <p:sp>
        <p:nvSpPr>
          <p:cNvPr id="28" name="TextBox 27">
            <a:extLst>
              <a:ext uri="{FF2B5EF4-FFF2-40B4-BE49-F238E27FC236}">
                <a16:creationId xmlns:a16="http://schemas.microsoft.com/office/drawing/2014/main" id="{69023616-C306-C386-6839-DE321CA380A3}"/>
              </a:ext>
            </a:extLst>
          </p:cNvPr>
          <p:cNvSpPr txBox="1"/>
          <p:nvPr/>
        </p:nvSpPr>
        <p:spPr>
          <a:xfrm>
            <a:off x="8031773" y="3757964"/>
            <a:ext cx="3505201" cy="338554"/>
          </a:xfrm>
          <a:prstGeom prst="rect">
            <a:avLst/>
          </a:prstGeom>
          <a:solidFill>
            <a:schemeClr val="bg1"/>
          </a:solidFill>
          <a:ln w="28575">
            <a:solidFill>
              <a:srgbClr val="FFC000"/>
            </a:solidFill>
            <a:extLst>
              <a:ext uri="{C807C97D-BFC1-408E-A445-0C87EB9F89A2}">
                <ask:lineSketchStyleProps xmlns:ask="http://schemas.microsoft.com/office/drawing/2018/sketchyshapes" sd="2841697820">
                  <a:custGeom>
                    <a:avLst/>
                    <a:gdLst>
                      <a:gd name="connsiteX0" fmla="*/ 0 w 3419475"/>
                      <a:gd name="connsiteY0" fmla="*/ 0 h 584775"/>
                      <a:gd name="connsiteX1" fmla="*/ 604107 w 3419475"/>
                      <a:gd name="connsiteY1" fmla="*/ 0 h 584775"/>
                      <a:gd name="connsiteX2" fmla="*/ 1174020 w 3419475"/>
                      <a:gd name="connsiteY2" fmla="*/ 0 h 584775"/>
                      <a:gd name="connsiteX3" fmla="*/ 1743932 w 3419475"/>
                      <a:gd name="connsiteY3" fmla="*/ 0 h 584775"/>
                      <a:gd name="connsiteX4" fmla="*/ 2245455 w 3419475"/>
                      <a:gd name="connsiteY4" fmla="*/ 0 h 584775"/>
                      <a:gd name="connsiteX5" fmla="*/ 2849563 w 3419475"/>
                      <a:gd name="connsiteY5" fmla="*/ 0 h 584775"/>
                      <a:gd name="connsiteX6" fmla="*/ 3419475 w 3419475"/>
                      <a:gd name="connsiteY6" fmla="*/ 0 h 584775"/>
                      <a:gd name="connsiteX7" fmla="*/ 3419475 w 3419475"/>
                      <a:gd name="connsiteY7" fmla="*/ 584775 h 584775"/>
                      <a:gd name="connsiteX8" fmla="*/ 2917952 w 3419475"/>
                      <a:gd name="connsiteY8" fmla="*/ 584775 h 584775"/>
                      <a:gd name="connsiteX9" fmla="*/ 2382234 w 3419475"/>
                      <a:gd name="connsiteY9" fmla="*/ 584775 h 584775"/>
                      <a:gd name="connsiteX10" fmla="*/ 1914906 w 3419475"/>
                      <a:gd name="connsiteY10" fmla="*/ 584775 h 584775"/>
                      <a:gd name="connsiteX11" fmla="*/ 1379188 w 3419475"/>
                      <a:gd name="connsiteY11" fmla="*/ 584775 h 584775"/>
                      <a:gd name="connsiteX12" fmla="*/ 911860 w 3419475"/>
                      <a:gd name="connsiteY12" fmla="*/ 584775 h 584775"/>
                      <a:gd name="connsiteX13" fmla="*/ 0 w 3419475"/>
                      <a:gd name="connsiteY13" fmla="*/ 584775 h 584775"/>
                      <a:gd name="connsiteX14" fmla="*/ 0 w 3419475"/>
                      <a:gd name="connsiteY14" fmla="*/ 0 h 58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419475" h="584775" fill="none" extrusionOk="0">
                        <a:moveTo>
                          <a:pt x="0" y="0"/>
                        </a:moveTo>
                        <a:cubicBezTo>
                          <a:pt x="270685" y="-15900"/>
                          <a:pt x="421439" y="26865"/>
                          <a:pt x="604107" y="0"/>
                        </a:cubicBezTo>
                        <a:cubicBezTo>
                          <a:pt x="786775" y="-26865"/>
                          <a:pt x="993704" y="14027"/>
                          <a:pt x="1174020" y="0"/>
                        </a:cubicBezTo>
                        <a:cubicBezTo>
                          <a:pt x="1354336" y="-14027"/>
                          <a:pt x="1522632" y="53738"/>
                          <a:pt x="1743932" y="0"/>
                        </a:cubicBezTo>
                        <a:cubicBezTo>
                          <a:pt x="1965232" y="-53738"/>
                          <a:pt x="2037938" y="16783"/>
                          <a:pt x="2245455" y="0"/>
                        </a:cubicBezTo>
                        <a:cubicBezTo>
                          <a:pt x="2452972" y="-16783"/>
                          <a:pt x="2639726" y="22860"/>
                          <a:pt x="2849563" y="0"/>
                        </a:cubicBezTo>
                        <a:cubicBezTo>
                          <a:pt x="3059400" y="-22860"/>
                          <a:pt x="3179880" y="26881"/>
                          <a:pt x="3419475" y="0"/>
                        </a:cubicBezTo>
                        <a:cubicBezTo>
                          <a:pt x="3441410" y="143393"/>
                          <a:pt x="3404855" y="344823"/>
                          <a:pt x="3419475" y="584775"/>
                        </a:cubicBezTo>
                        <a:cubicBezTo>
                          <a:pt x="3285913" y="639069"/>
                          <a:pt x="3112024" y="560978"/>
                          <a:pt x="2917952" y="584775"/>
                        </a:cubicBezTo>
                        <a:cubicBezTo>
                          <a:pt x="2723880" y="608572"/>
                          <a:pt x="2580085" y="581143"/>
                          <a:pt x="2382234" y="584775"/>
                        </a:cubicBezTo>
                        <a:cubicBezTo>
                          <a:pt x="2184383" y="588407"/>
                          <a:pt x="2030188" y="549046"/>
                          <a:pt x="1914906" y="584775"/>
                        </a:cubicBezTo>
                        <a:cubicBezTo>
                          <a:pt x="1799624" y="620504"/>
                          <a:pt x="1496453" y="547045"/>
                          <a:pt x="1379188" y="584775"/>
                        </a:cubicBezTo>
                        <a:cubicBezTo>
                          <a:pt x="1261923" y="622505"/>
                          <a:pt x="1035624" y="542023"/>
                          <a:pt x="911860" y="584775"/>
                        </a:cubicBezTo>
                        <a:cubicBezTo>
                          <a:pt x="788096" y="627527"/>
                          <a:pt x="425583" y="559559"/>
                          <a:pt x="0" y="584775"/>
                        </a:cubicBezTo>
                        <a:cubicBezTo>
                          <a:pt x="-52524" y="418834"/>
                          <a:pt x="26000" y="283652"/>
                          <a:pt x="0" y="0"/>
                        </a:cubicBezTo>
                        <a:close/>
                      </a:path>
                      <a:path w="3419475" h="584775" stroke="0" extrusionOk="0">
                        <a:moveTo>
                          <a:pt x="0" y="0"/>
                        </a:moveTo>
                        <a:cubicBezTo>
                          <a:pt x="221530" y="-15876"/>
                          <a:pt x="359204" y="2807"/>
                          <a:pt x="501523" y="0"/>
                        </a:cubicBezTo>
                        <a:cubicBezTo>
                          <a:pt x="643842" y="-2807"/>
                          <a:pt x="888588" y="43289"/>
                          <a:pt x="1105630" y="0"/>
                        </a:cubicBezTo>
                        <a:cubicBezTo>
                          <a:pt x="1322672" y="-43289"/>
                          <a:pt x="1426905" y="35013"/>
                          <a:pt x="1743932" y="0"/>
                        </a:cubicBezTo>
                        <a:cubicBezTo>
                          <a:pt x="2060959" y="-35013"/>
                          <a:pt x="1995446" y="4039"/>
                          <a:pt x="2211261" y="0"/>
                        </a:cubicBezTo>
                        <a:cubicBezTo>
                          <a:pt x="2427076" y="-4039"/>
                          <a:pt x="2523886" y="32849"/>
                          <a:pt x="2712784" y="0"/>
                        </a:cubicBezTo>
                        <a:cubicBezTo>
                          <a:pt x="2901682" y="-32849"/>
                          <a:pt x="3163557" y="38065"/>
                          <a:pt x="3419475" y="0"/>
                        </a:cubicBezTo>
                        <a:cubicBezTo>
                          <a:pt x="3457855" y="125592"/>
                          <a:pt x="3408103" y="427425"/>
                          <a:pt x="3419475" y="584775"/>
                        </a:cubicBezTo>
                        <a:cubicBezTo>
                          <a:pt x="3137652" y="639033"/>
                          <a:pt x="3111018" y="561848"/>
                          <a:pt x="2815368" y="584775"/>
                        </a:cubicBezTo>
                        <a:cubicBezTo>
                          <a:pt x="2519718" y="607702"/>
                          <a:pt x="2506745" y="573318"/>
                          <a:pt x="2211261" y="584775"/>
                        </a:cubicBezTo>
                        <a:cubicBezTo>
                          <a:pt x="1915777" y="596232"/>
                          <a:pt x="1936555" y="549809"/>
                          <a:pt x="1709738" y="584775"/>
                        </a:cubicBezTo>
                        <a:cubicBezTo>
                          <a:pt x="1482921" y="619741"/>
                          <a:pt x="1348533" y="548891"/>
                          <a:pt x="1208214" y="584775"/>
                        </a:cubicBezTo>
                        <a:cubicBezTo>
                          <a:pt x="1067895" y="620659"/>
                          <a:pt x="848237" y="534896"/>
                          <a:pt x="706691" y="584775"/>
                        </a:cubicBezTo>
                        <a:cubicBezTo>
                          <a:pt x="565145" y="634654"/>
                          <a:pt x="254556" y="577140"/>
                          <a:pt x="0" y="584775"/>
                        </a:cubicBezTo>
                        <a:cubicBezTo>
                          <a:pt x="-32936" y="333069"/>
                          <a:pt x="38970" y="236199"/>
                          <a:pt x="0" y="0"/>
                        </a:cubicBezTo>
                        <a:close/>
                      </a:path>
                    </a:pathLst>
                  </a:custGeom>
                  <ask:type>
                    <ask:lineSketchNone/>
                  </ask:type>
                </ask:lineSketchStyleProps>
              </a:ext>
            </a:extLst>
          </a:ln>
        </p:spPr>
        <p:txBody>
          <a:bodyPr wrap="square" rtlCol="0">
            <a:spAutoFit/>
          </a:bodyPr>
          <a:lstStyle/>
          <a:p>
            <a:r>
              <a:rPr lang="en-US" sz="1600" dirty="0">
                <a:solidFill>
                  <a:srgbClr val="4A5267"/>
                </a:solidFill>
                <a:latin typeface="Core Sans M 35 Light" panose="020F0303030302020204" pitchFamily="34" charset="0"/>
              </a:rPr>
              <a:t>3. call optimistic dispatch function</a:t>
            </a:r>
          </a:p>
        </p:txBody>
      </p:sp>
      <p:sp>
        <p:nvSpPr>
          <p:cNvPr id="32" name="TextBox 31">
            <a:extLst>
              <a:ext uri="{FF2B5EF4-FFF2-40B4-BE49-F238E27FC236}">
                <a16:creationId xmlns:a16="http://schemas.microsoft.com/office/drawing/2014/main" id="{EF29BF34-DE80-E904-1EF2-E9661E02F1E8}"/>
              </a:ext>
            </a:extLst>
          </p:cNvPr>
          <p:cNvSpPr txBox="1"/>
          <p:nvPr/>
        </p:nvSpPr>
        <p:spPr>
          <a:xfrm>
            <a:off x="8031773" y="3082425"/>
            <a:ext cx="3705225" cy="338554"/>
          </a:xfrm>
          <a:prstGeom prst="rect">
            <a:avLst/>
          </a:prstGeom>
          <a:solidFill>
            <a:schemeClr val="bg1"/>
          </a:solidFill>
          <a:ln w="28575">
            <a:solidFill>
              <a:srgbClr val="FFC000"/>
            </a:solidFill>
            <a:extLst>
              <a:ext uri="{C807C97D-BFC1-408E-A445-0C87EB9F89A2}">
                <ask:lineSketchStyleProps xmlns:ask="http://schemas.microsoft.com/office/drawing/2018/sketchyshapes" sd="2841697820">
                  <a:custGeom>
                    <a:avLst/>
                    <a:gdLst>
                      <a:gd name="connsiteX0" fmla="*/ 0 w 3419475"/>
                      <a:gd name="connsiteY0" fmla="*/ 0 h 584775"/>
                      <a:gd name="connsiteX1" fmla="*/ 604107 w 3419475"/>
                      <a:gd name="connsiteY1" fmla="*/ 0 h 584775"/>
                      <a:gd name="connsiteX2" fmla="*/ 1174020 w 3419475"/>
                      <a:gd name="connsiteY2" fmla="*/ 0 h 584775"/>
                      <a:gd name="connsiteX3" fmla="*/ 1743932 w 3419475"/>
                      <a:gd name="connsiteY3" fmla="*/ 0 h 584775"/>
                      <a:gd name="connsiteX4" fmla="*/ 2245455 w 3419475"/>
                      <a:gd name="connsiteY4" fmla="*/ 0 h 584775"/>
                      <a:gd name="connsiteX5" fmla="*/ 2849563 w 3419475"/>
                      <a:gd name="connsiteY5" fmla="*/ 0 h 584775"/>
                      <a:gd name="connsiteX6" fmla="*/ 3419475 w 3419475"/>
                      <a:gd name="connsiteY6" fmla="*/ 0 h 584775"/>
                      <a:gd name="connsiteX7" fmla="*/ 3419475 w 3419475"/>
                      <a:gd name="connsiteY7" fmla="*/ 584775 h 584775"/>
                      <a:gd name="connsiteX8" fmla="*/ 2917952 w 3419475"/>
                      <a:gd name="connsiteY8" fmla="*/ 584775 h 584775"/>
                      <a:gd name="connsiteX9" fmla="*/ 2382234 w 3419475"/>
                      <a:gd name="connsiteY9" fmla="*/ 584775 h 584775"/>
                      <a:gd name="connsiteX10" fmla="*/ 1914906 w 3419475"/>
                      <a:gd name="connsiteY10" fmla="*/ 584775 h 584775"/>
                      <a:gd name="connsiteX11" fmla="*/ 1379188 w 3419475"/>
                      <a:gd name="connsiteY11" fmla="*/ 584775 h 584775"/>
                      <a:gd name="connsiteX12" fmla="*/ 911860 w 3419475"/>
                      <a:gd name="connsiteY12" fmla="*/ 584775 h 584775"/>
                      <a:gd name="connsiteX13" fmla="*/ 0 w 3419475"/>
                      <a:gd name="connsiteY13" fmla="*/ 584775 h 584775"/>
                      <a:gd name="connsiteX14" fmla="*/ 0 w 3419475"/>
                      <a:gd name="connsiteY14" fmla="*/ 0 h 58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419475" h="584775" fill="none" extrusionOk="0">
                        <a:moveTo>
                          <a:pt x="0" y="0"/>
                        </a:moveTo>
                        <a:cubicBezTo>
                          <a:pt x="270685" y="-15900"/>
                          <a:pt x="421439" y="26865"/>
                          <a:pt x="604107" y="0"/>
                        </a:cubicBezTo>
                        <a:cubicBezTo>
                          <a:pt x="786775" y="-26865"/>
                          <a:pt x="993704" y="14027"/>
                          <a:pt x="1174020" y="0"/>
                        </a:cubicBezTo>
                        <a:cubicBezTo>
                          <a:pt x="1354336" y="-14027"/>
                          <a:pt x="1522632" y="53738"/>
                          <a:pt x="1743932" y="0"/>
                        </a:cubicBezTo>
                        <a:cubicBezTo>
                          <a:pt x="1965232" y="-53738"/>
                          <a:pt x="2037938" y="16783"/>
                          <a:pt x="2245455" y="0"/>
                        </a:cubicBezTo>
                        <a:cubicBezTo>
                          <a:pt x="2452972" y="-16783"/>
                          <a:pt x="2639726" y="22860"/>
                          <a:pt x="2849563" y="0"/>
                        </a:cubicBezTo>
                        <a:cubicBezTo>
                          <a:pt x="3059400" y="-22860"/>
                          <a:pt x="3179880" y="26881"/>
                          <a:pt x="3419475" y="0"/>
                        </a:cubicBezTo>
                        <a:cubicBezTo>
                          <a:pt x="3441410" y="143393"/>
                          <a:pt x="3404855" y="344823"/>
                          <a:pt x="3419475" y="584775"/>
                        </a:cubicBezTo>
                        <a:cubicBezTo>
                          <a:pt x="3285913" y="639069"/>
                          <a:pt x="3112024" y="560978"/>
                          <a:pt x="2917952" y="584775"/>
                        </a:cubicBezTo>
                        <a:cubicBezTo>
                          <a:pt x="2723880" y="608572"/>
                          <a:pt x="2580085" y="581143"/>
                          <a:pt x="2382234" y="584775"/>
                        </a:cubicBezTo>
                        <a:cubicBezTo>
                          <a:pt x="2184383" y="588407"/>
                          <a:pt x="2030188" y="549046"/>
                          <a:pt x="1914906" y="584775"/>
                        </a:cubicBezTo>
                        <a:cubicBezTo>
                          <a:pt x="1799624" y="620504"/>
                          <a:pt x="1496453" y="547045"/>
                          <a:pt x="1379188" y="584775"/>
                        </a:cubicBezTo>
                        <a:cubicBezTo>
                          <a:pt x="1261923" y="622505"/>
                          <a:pt x="1035624" y="542023"/>
                          <a:pt x="911860" y="584775"/>
                        </a:cubicBezTo>
                        <a:cubicBezTo>
                          <a:pt x="788096" y="627527"/>
                          <a:pt x="425583" y="559559"/>
                          <a:pt x="0" y="584775"/>
                        </a:cubicBezTo>
                        <a:cubicBezTo>
                          <a:pt x="-52524" y="418834"/>
                          <a:pt x="26000" y="283652"/>
                          <a:pt x="0" y="0"/>
                        </a:cubicBezTo>
                        <a:close/>
                      </a:path>
                      <a:path w="3419475" h="584775" stroke="0" extrusionOk="0">
                        <a:moveTo>
                          <a:pt x="0" y="0"/>
                        </a:moveTo>
                        <a:cubicBezTo>
                          <a:pt x="221530" y="-15876"/>
                          <a:pt x="359204" y="2807"/>
                          <a:pt x="501523" y="0"/>
                        </a:cubicBezTo>
                        <a:cubicBezTo>
                          <a:pt x="643842" y="-2807"/>
                          <a:pt x="888588" y="43289"/>
                          <a:pt x="1105630" y="0"/>
                        </a:cubicBezTo>
                        <a:cubicBezTo>
                          <a:pt x="1322672" y="-43289"/>
                          <a:pt x="1426905" y="35013"/>
                          <a:pt x="1743932" y="0"/>
                        </a:cubicBezTo>
                        <a:cubicBezTo>
                          <a:pt x="2060959" y="-35013"/>
                          <a:pt x="1995446" y="4039"/>
                          <a:pt x="2211261" y="0"/>
                        </a:cubicBezTo>
                        <a:cubicBezTo>
                          <a:pt x="2427076" y="-4039"/>
                          <a:pt x="2523886" y="32849"/>
                          <a:pt x="2712784" y="0"/>
                        </a:cubicBezTo>
                        <a:cubicBezTo>
                          <a:pt x="2901682" y="-32849"/>
                          <a:pt x="3163557" y="38065"/>
                          <a:pt x="3419475" y="0"/>
                        </a:cubicBezTo>
                        <a:cubicBezTo>
                          <a:pt x="3457855" y="125592"/>
                          <a:pt x="3408103" y="427425"/>
                          <a:pt x="3419475" y="584775"/>
                        </a:cubicBezTo>
                        <a:cubicBezTo>
                          <a:pt x="3137652" y="639033"/>
                          <a:pt x="3111018" y="561848"/>
                          <a:pt x="2815368" y="584775"/>
                        </a:cubicBezTo>
                        <a:cubicBezTo>
                          <a:pt x="2519718" y="607702"/>
                          <a:pt x="2506745" y="573318"/>
                          <a:pt x="2211261" y="584775"/>
                        </a:cubicBezTo>
                        <a:cubicBezTo>
                          <a:pt x="1915777" y="596232"/>
                          <a:pt x="1936555" y="549809"/>
                          <a:pt x="1709738" y="584775"/>
                        </a:cubicBezTo>
                        <a:cubicBezTo>
                          <a:pt x="1482921" y="619741"/>
                          <a:pt x="1348533" y="548891"/>
                          <a:pt x="1208214" y="584775"/>
                        </a:cubicBezTo>
                        <a:cubicBezTo>
                          <a:pt x="1067895" y="620659"/>
                          <a:pt x="848237" y="534896"/>
                          <a:pt x="706691" y="584775"/>
                        </a:cubicBezTo>
                        <a:cubicBezTo>
                          <a:pt x="565145" y="634654"/>
                          <a:pt x="254556" y="577140"/>
                          <a:pt x="0" y="584775"/>
                        </a:cubicBezTo>
                        <a:cubicBezTo>
                          <a:pt x="-32936" y="333069"/>
                          <a:pt x="38970" y="236199"/>
                          <a:pt x="0" y="0"/>
                        </a:cubicBezTo>
                        <a:close/>
                      </a:path>
                    </a:pathLst>
                  </a:custGeom>
                  <ask:type>
                    <ask:lineSketchNone/>
                  </ask:type>
                </ask:lineSketchStyleProps>
              </a:ext>
            </a:extLst>
          </a:ln>
        </p:spPr>
        <p:txBody>
          <a:bodyPr wrap="square" rtlCol="0">
            <a:spAutoFit/>
          </a:bodyPr>
          <a:lstStyle/>
          <a:p>
            <a:r>
              <a:rPr lang="en-US" sz="1600" dirty="0">
                <a:solidFill>
                  <a:srgbClr val="4A5267"/>
                </a:solidFill>
                <a:latin typeface="Core Sans M 35 Light" panose="020F0303030302020204" pitchFamily="34" charset="0"/>
              </a:rPr>
              <a:t>4. temp optimistic update function</a:t>
            </a:r>
          </a:p>
        </p:txBody>
      </p:sp>
      <p:sp>
        <p:nvSpPr>
          <p:cNvPr id="40" name="TextBox 39">
            <a:extLst>
              <a:ext uri="{FF2B5EF4-FFF2-40B4-BE49-F238E27FC236}">
                <a16:creationId xmlns:a16="http://schemas.microsoft.com/office/drawing/2014/main" id="{412576B1-4162-6F61-8596-76E0D83826CF}"/>
              </a:ext>
            </a:extLst>
          </p:cNvPr>
          <p:cNvSpPr txBox="1"/>
          <p:nvPr/>
        </p:nvSpPr>
        <p:spPr>
          <a:xfrm>
            <a:off x="8031773" y="4271782"/>
            <a:ext cx="2751625" cy="338554"/>
          </a:xfrm>
          <a:prstGeom prst="rect">
            <a:avLst/>
          </a:prstGeom>
          <a:solidFill>
            <a:schemeClr val="bg1"/>
          </a:solidFill>
          <a:ln w="28575">
            <a:solidFill>
              <a:srgbClr val="FFC000"/>
            </a:solidFill>
            <a:extLst>
              <a:ext uri="{C807C97D-BFC1-408E-A445-0C87EB9F89A2}">
                <ask:lineSketchStyleProps xmlns:ask="http://schemas.microsoft.com/office/drawing/2018/sketchyshapes" sd="2841697820">
                  <a:custGeom>
                    <a:avLst/>
                    <a:gdLst>
                      <a:gd name="connsiteX0" fmla="*/ 0 w 3419475"/>
                      <a:gd name="connsiteY0" fmla="*/ 0 h 338554"/>
                      <a:gd name="connsiteX1" fmla="*/ 604107 w 3419475"/>
                      <a:gd name="connsiteY1" fmla="*/ 0 h 338554"/>
                      <a:gd name="connsiteX2" fmla="*/ 1174020 w 3419475"/>
                      <a:gd name="connsiteY2" fmla="*/ 0 h 338554"/>
                      <a:gd name="connsiteX3" fmla="*/ 1743932 w 3419475"/>
                      <a:gd name="connsiteY3" fmla="*/ 0 h 338554"/>
                      <a:gd name="connsiteX4" fmla="*/ 2245455 w 3419475"/>
                      <a:gd name="connsiteY4" fmla="*/ 0 h 338554"/>
                      <a:gd name="connsiteX5" fmla="*/ 2849563 w 3419475"/>
                      <a:gd name="connsiteY5" fmla="*/ 0 h 338554"/>
                      <a:gd name="connsiteX6" fmla="*/ 3419475 w 3419475"/>
                      <a:gd name="connsiteY6" fmla="*/ 0 h 338554"/>
                      <a:gd name="connsiteX7" fmla="*/ 3419475 w 3419475"/>
                      <a:gd name="connsiteY7" fmla="*/ 338554 h 338554"/>
                      <a:gd name="connsiteX8" fmla="*/ 2917952 w 3419475"/>
                      <a:gd name="connsiteY8" fmla="*/ 338554 h 338554"/>
                      <a:gd name="connsiteX9" fmla="*/ 2382234 w 3419475"/>
                      <a:gd name="connsiteY9" fmla="*/ 338554 h 338554"/>
                      <a:gd name="connsiteX10" fmla="*/ 1914906 w 3419475"/>
                      <a:gd name="connsiteY10" fmla="*/ 338554 h 338554"/>
                      <a:gd name="connsiteX11" fmla="*/ 1379188 w 3419475"/>
                      <a:gd name="connsiteY11" fmla="*/ 338554 h 338554"/>
                      <a:gd name="connsiteX12" fmla="*/ 911860 w 3419475"/>
                      <a:gd name="connsiteY12" fmla="*/ 338554 h 338554"/>
                      <a:gd name="connsiteX13" fmla="*/ 0 w 3419475"/>
                      <a:gd name="connsiteY13" fmla="*/ 338554 h 338554"/>
                      <a:gd name="connsiteX14" fmla="*/ 0 w 3419475"/>
                      <a:gd name="connsiteY14" fmla="*/ 0 h 338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419475" h="338554" fill="none" extrusionOk="0">
                        <a:moveTo>
                          <a:pt x="0" y="0"/>
                        </a:moveTo>
                        <a:cubicBezTo>
                          <a:pt x="270685" y="-15900"/>
                          <a:pt x="421439" y="26865"/>
                          <a:pt x="604107" y="0"/>
                        </a:cubicBezTo>
                        <a:cubicBezTo>
                          <a:pt x="786775" y="-26865"/>
                          <a:pt x="993704" y="14027"/>
                          <a:pt x="1174020" y="0"/>
                        </a:cubicBezTo>
                        <a:cubicBezTo>
                          <a:pt x="1354336" y="-14027"/>
                          <a:pt x="1522632" y="53738"/>
                          <a:pt x="1743932" y="0"/>
                        </a:cubicBezTo>
                        <a:cubicBezTo>
                          <a:pt x="1965232" y="-53738"/>
                          <a:pt x="2037938" y="16783"/>
                          <a:pt x="2245455" y="0"/>
                        </a:cubicBezTo>
                        <a:cubicBezTo>
                          <a:pt x="2452972" y="-16783"/>
                          <a:pt x="2639726" y="22860"/>
                          <a:pt x="2849563" y="0"/>
                        </a:cubicBezTo>
                        <a:cubicBezTo>
                          <a:pt x="3059400" y="-22860"/>
                          <a:pt x="3179880" y="26881"/>
                          <a:pt x="3419475" y="0"/>
                        </a:cubicBezTo>
                        <a:cubicBezTo>
                          <a:pt x="3437922" y="129243"/>
                          <a:pt x="3386966" y="262060"/>
                          <a:pt x="3419475" y="338554"/>
                        </a:cubicBezTo>
                        <a:cubicBezTo>
                          <a:pt x="3285913" y="392848"/>
                          <a:pt x="3112024" y="314757"/>
                          <a:pt x="2917952" y="338554"/>
                        </a:cubicBezTo>
                        <a:cubicBezTo>
                          <a:pt x="2723880" y="362351"/>
                          <a:pt x="2580085" y="334922"/>
                          <a:pt x="2382234" y="338554"/>
                        </a:cubicBezTo>
                        <a:cubicBezTo>
                          <a:pt x="2184383" y="342186"/>
                          <a:pt x="2030188" y="302825"/>
                          <a:pt x="1914906" y="338554"/>
                        </a:cubicBezTo>
                        <a:cubicBezTo>
                          <a:pt x="1799624" y="374283"/>
                          <a:pt x="1496453" y="300824"/>
                          <a:pt x="1379188" y="338554"/>
                        </a:cubicBezTo>
                        <a:cubicBezTo>
                          <a:pt x="1261923" y="376284"/>
                          <a:pt x="1035624" y="295802"/>
                          <a:pt x="911860" y="338554"/>
                        </a:cubicBezTo>
                        <a:cubicBezTo>
                          <a:pt x="788096" y="381306"/>
                          <a:pt x="425583" y="313338"/>
                          <a:pt x="0" y="338554"/>
                        </a:cubicBezTo>
                        <a:cubicBezTo>
                          <a:pt x="-5178" y="203492"/>
                          <a:pt x="29188" y="149067"/>
                          <a:pt x="0" y="0"/>
                        </a:cubicBezTo>
                        <a:close/>
                      </a:path>
                      <a:path w="3419475" h="338554" stroke="0" extrusionOk="0">
                        <a:moveTo>
                          <a:pt x="0" y="0"/>
                        </a:moveTo>
                        <a:cubicBezTo>
                          <a:pt x="221530" y="-15876"/>
                          <a:pt x="359204" y="2807"/>
                          <a:pt x="501523" y="0"/>
                        </a:cubicBezTo>
                        <a:cubicBezTo>
                          <a:pt x="643842" y="-2807"/>
                          <a:pt x="888588" y="43289"/>
                          <a:pt x="1105630" y="0"/>
                        </a:cubicBezTo>
                        <a:cubicBezTo>
                          <a:pt x="1322672" y="-43289"/>
                          <a:pt x="1426905" y="35013"/>
                          <a:pt x="1743932" y="0"/>
                        </a:cubicBezTo>
                        <a:cubicBezTo>
                          <a:pt x="2060959" y="-35013"/>
                          <a:pt x="1995446" y="4039"/>
                          <a:pt x="2211261" y="0"/>
                        </a:cubicBezTo>
                        <a:cubicBezTo>
                          <a:pt x="2427076" y="-4039"/>
                          <a:pt x="2523886" y="32849"/>
                          <a:pt x="2712784" y="0"/>
                        </a:cubicBezTo>
                        <a:cubicBezTo>
                          <a:pt x="2901682" y="-32849"/>
                          <a:pt x="3163557" y="38065"/>
                          <a:pt x="3419475" y="0"/>
                        </a:cubicBezTo>
                        <a:cubicBezTo>
                          <a:pt x="3428477" y="115193"/>
                          <a:pt x="3382857" y="187209"/>
                          <a:pt x="3419475" y="338554"/>
                        </a:cubicBezTo>
                        <a:cubicBezTo>
                          <a:pt x="3137652" y="392812"/>
                          <a:pt x="3111018" y="315627"/>
                          <a:pt x="2815368" y="338554"/>
                        </a:cubicBezTo>
                        <a:cubicBezTo>
                          <a:pt x="2519718" y="361481"/>
                          <a:pt x="2506745" y="327097"/>
                          <a:pt x="2211261" y="338554"/>
                        </a:cubicBezTo>
                        <a:cubicBezTo>
                          <a:pt x="1915777" y="350011"/>
                          <a:pt x="1936555" y="303588"/>
                          <a:pt x="1709738" y="338554"/>
                        </a:cubicBezTo>
                        <a:cubicBezTo>
                          <a:pt x="1482921" y="373520"/>
                          <a:pt x="1348533" y="302670"/>
                          <a:pt x="1208214" y="338554"/>
                        </a:cubicBezTo>
                        <a:cubicBezTo>
                          <a:pt x="1067895" y="374438"/>
                          <a:pt x="848237" y="288675"/>
                          <a:pt x="706691" y="338554"/>
                        </a:cubicBezTo>
                        <a:cubicBezTo>
                          <a:pt x="565145" y="388433"/>
                          <a:pt x="254556" y="330919"/>
                          <a:pt x="0" y="338554"/>
                        </a:cubicBezTo>
                        <a:cubicBezTo>
                          <a:pt x="-32938" y="252523"/>
                          <a:pt x="5614" y="133048"/>
                          <a:pt x="0" y="0"/>
                        </a:cubicBezTo>
                        <a:close/>
                      </a:path>
                    </a:pathLst>
                  </a:custGeom>
                  <ask:type>
                    <ask:lineSketchNone/>
                  </ask:type>
                </ask:lineSketchStyleProps>
              </a:ext>
            </a:extLst>
          </a:ln>
        </p:spPr>
        <p:txBody>
          <a:bodyPr wrap="square" rtlCol="0">
            <a:spAutoFit/>
          </a:bodyPr>
          <a:lstStyle/>
          <a:p>
            <a:r>
              <a:rPr lang="en-US" sz="1600" dirty="0">
                <a:solidFill>
                  <a:srgbClr val="4A5267"/>
                </a:solidFill>
                <a:latin typeface="Core Sans M 35 Light" panose="020F0303030302020204" pitchFamily="34" charset="0"/>
              </a:rPr>
              <a:t>5. update component state</a:t>
            </a:r>
          </a:p>
        </p:txBody>
      </p:sp>
      <p:sp>
        <p:nvSpPr>
          <p:cNvPr id="41" name="Arrow: Right 40">
            <a:extLst>
              <a:ext uri="{FF2B5EF4-FFF2-40B4-BE49-F238E27FC236}">
                <a16:creationId xmlns:a16="http://schemas.microsoft.com/office/drawing/2014/main" id="{A7EF68F8-092C-2B96-3577-138C8B5FEC82}"/>
              </a:ext>
            </a:extLst>
          </p:cNvPr>
          <p:cNvSpPr/>
          <p:nvPr/>
        </p:nvSpPr>
        <p:spPr>
          <a:xfrm flipH="1">
            <a:off x="5230208" y="2048935"/>
            <a:ext cx="781050" cy="32521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Arrow: Right 41">
            <a:extLst>
              <a:ext uri="{FF2B5EF4-FFF2-40B4-BE49-F238E27FC236}">
                <a16:creationId xmlns:a16="http://schemas.microsoft.com/office/drawing/2014/main" id="{07F97610-25DA-EC24-2FEF-E19B7A68E65D}"/>
              </a:ext>
            </a:extLst>
          </p:cNvPr>
          <p:cNvSpPr/>
          <p:nvPr/>
        </p:nvSpPr>
        <p:spPr>
          <a:xfrm flipH="1">
            <a:off x="1591658" y="2711428"/>
            <a:ext cx="781050" cy="32521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Arrow: Right 44">
            <a:extLst>
              <a:ext uri="{FF2B5EF4-FFF2-40B4-BE49-F238E27FC236}">
                <a16:creationId xmlns:a16="http://schemas.microsoft.com/office/drawing/2014/main" id="{1CBCF22C-7525-4887-4A0B-3C8BAC894243}"/>
              </a:ext>
            </a:extLst>
          </p:cNvPr>
          <p:cNvSpPr/>
          <p:nvPr/>
        </p:nvSpPr>
        <p:spPr>
          <a:xfrm flipH="1">
            <a:off x="5540888" y="3782485"/>
            <a:ext cx="781050" cy="32521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Arrow: Right 45">
            <a:extLst>
              <a:ext uri="{FF2B5EF4-FFF2-40B4-BE49-F238E27FC236}">
                <a16:creationId xmlns:a16="http://schemas.microsoft.com/office/drawing/2014/main" id="{53ECC7FF-CAAB-A261-AD1B-E3596D2E7173}"/>
              </a:ext>
            </a:extLst>
          </p:cNvPr>
          <p:cNvSpPr/>
          <p:nvPr/>
        </p:nvSpPr>
        <p:spPr>
          <a:xfrm flipH="1">
            <a:off x="7102988" y="4229005"/>
            <a:ext cx="781050" cy="32521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Arrow: Right 46">
            <a:extLst>
              <a:ext uri="{FF2B5EF4-FFF2-40B4-BE49-F238E27FC236}">
                <a16:creationId xmlns:a16="http://schemas.microsoft.com/office/drawing/2014/main" id="{F1BCE2FC-23A4-6324-0A1F-3D9410A9A5AE}"/>
              </a:ext>
            </a:extLst>
          </p:cNvPr>
          <p:cNvSpPr/>
          <p:nvPr/>
        </p:nvSpPr>
        <p:spPr>
          <a:xfrm flipH="1">
            <a:off x="6856601" y="2969122"/>
            <a:ext cx="781050" cy="32521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FE5287D8-C235-8B49-BC5A-793E294DA0FC}"/>
              </a:ext>
            </a:extLst>
          </p:cNvPr>
          <p:cNvSpPr/>
          <p:nvPr/>
        </p:nvSpPr>
        <p:spPr>
          <a:xfrm>
            <a:off x="3086231" y="2564994"/>
            <a:ext cx="2219194" cy="247250"/>
          </a:xfrm>
          <a:prstGeom prst="rect">
            <a:avLst/>
          </a:prstGeom>
          <a:noFill/>
          <a:ln w="3810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3642004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2"/>
                                        </p:tgtEl>
                                        <p:attrNameLst>
                                          <p:attrName>style.visibility</p:attrName>
                                        </p:attrNameLst>
                                      </p:cBhvr>
                                      <p:to>
                                        <p:strVal val="visible"/>
                                      </p:to>
                                    </p:set>
                                  </p:childTnLst>
                                </p:cTn>
                              </p:par>
                              <p:par>
                                <p:cTn id="15" presetID="1" presetClass="exit" presetSubtype="0" fill="hold" grpId="1" nodeType="withEffect">
                                  <p:stCondLst>
                                    <p:cond delay="0"/>
                                  </p:stCondLst>
                                  <p:childTnLst>
                                    <p:set>
                                      <p:cBhvr>
                                        <p:cTn id="16" dur="1" fill="hold">
                                          <p:stCondLst>
                                            <p:cond delay="0"/>
                                          </p:stCondLst>
                                        </p:cTn>
                                        <p:tgtEl>
                                          <p:spTgt spid="41"/>
                                        </p:tgtEl>
                                        <p:attrNameLst>
                                          <p:attrName>style.visibility</p:attrName>
                                        </p:attrNameLst>
                                      </p:cBhvr>
                                      <p:to>
                                        <p:strVal val="hidden"/>
                                      </p:to>
                                    </p:set>
                                  </p:childTnLst>
                                </p:cTn>
                              </p:par>
                              <p:par>
                                <p:cTn id="17" presetID="7" presetClass="emph" presetSubtype="2" fill="hold" nodeType="withEffect">
                                  <p:stCondLst>
                                    <p:cond delay="0"/>
                                  </p:stCondLst>
                                  <p:childTnLst>
                                    <p:animClr clrSpc="rgb" dir="cw">
                                      <p:cBhvr>
                                        <p:cTn id="18" dur="500" fill="hold"/>
                                        <p:tgtEl>
                                          <p:spTgt spid="25"/>
                                        </p:tgtEl>
                                        <p:attrNameLst>
                                          <p:attrName>stroke.color</p:attrName>
                                        </p:attrNameLst>
                                      </p:cBhvr>
                                      <p:to>
                                        <a:srgbClr val="A5A5A5"/>
                                      </p:to>
                                    </p:animClr>
                                    <p:set>
                                      <p:cBhvr>
                                        <p:cTn id="19" dur="500" fill="hold"/>
                                        <p:tgtEl>
                                          <p:spTgt spid="25"/>
                                        </p:tgtEl>
                                        <p:attrNameLst>
                                          <p:attrName>stroke.on</p:attrName>
                                        </p:attrNameLst>
                                      </p:cBhvr>
                                      <p:to>
                                        <p:strVal val="tru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28"/>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45"/>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48"/>
                                        </p:tgtEl>
                                        <p:attrNameLst>
                                          <p:attrName>style.visibility</p:attrName>
                                        </p:attrNameLst>
                                      </p:cBhvr>
                                      <p:to>
                                        <p:strVal val="visible"/>
                                      </p:to>
                                    </p:set>
                                  </p:childTnLst>
                                </p:cTn>
                              </p:par>
                              <p:par>
                                <p:cTn id="28" presetID="1" presetClass="exit" presetSubtype="0" fill="hold" grpId="1" nodeType="withEffect">
                                  <p:stCondLst>
                                    <p:cond delay="0"/>
                                  </p:stCondLst>
                                  <p:childTnLst>
                                    <p:set>
                                      <p:cBhvr>
                                        <p:cTn id="29" dur="1" fill="hold">
                                          <p:stCondLst>
                                            <p:cond delay="0"/>
                                          </p:stCondLst>
                                        </p:cTn>
                                        <p:tgtEl>
                                          <p:spTgt spid="42"/>
                                        </p:tgtEl>
                                        <p:attrNameLst>
                                          <p:attrName>style.visibility</p:attrName>
                                        </p:attrNameLst>
                                      </p:cBhvr>
                                      <p:to>
                                        <p:strVal val="hidden"/>
                                      </p:to>
                                    </p:set>
                                  </p:childTnLst>
                                </p:cTn>
                              </p:par>
                              <p:par>
                                <p:cTn id="30" presetID="7" presetClass="emph" presetSubtype="2" fill="hold" nodeType="withEffect">
                                  <p:stCondLst>
                                    <p:cond delay="0"/>
                                  </p:stCondLst>
                                  <p:childTnLst>
                                    <p:animClr clrSpc="rgb" dir="cw">
                                      <p:cBhvr>
                                        <p:cTn id="31" dur="500" fill="hold"/>
                                        <p:tgtEl>
                                          <p:spTgt spid="27"/>
                                        </p:tgtEl>
                                        <p:attrNameLst>
                                          <p:attrName>stroke.color</p:attrName>
                                        </p:attrNameLst>
                                      </p:cBhvr>
                                      <p:to>
                                        <a:srgbClr val="A5A5A5"/>
                                      </p:to>
                                    </p:animClr>
                                    <p:set>
                                      <p:cBhvr>
                                        <p:cTn id="32" dur="500" fill="hold"/>
                                        <p:tgtEl>
                                          <p:spTgt spid="27"/>
                                        </p:tgtEl>
                                        <p:attrNameLst>
                                          <p:attrName>stroke.on</p:attrName>
                                        </p:attrNameLst>
                                      </p:cBhvr>
                                      <p:to>
                                        <p:strVal val="tru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7"/>
                                        </p:tgtEl>
                                        <p:attrNameLst>
                                          <p:attrName>style.visibility</p:attrName>
                                        </p:attrNameLst>
                                      </p:cBhvr>
                                      <p:to>
                                        <p:strVal val="visible"/>
                                      </p:to>
                                    </p:set>
                                  </p:childTnLst>
                                </p:cTn>
                              </p:par>
                              <p:par>
                                <p:cTn id="39" presetID="1" presetClass="exit" presetSubtype="0" fill="hold" grpId="1" nodeType="withEffect">
                                  <p:stCondLst>
                                    <p:cond delay="0"/>
                                  </p:stCondLst>
                                  <p:childTnLst>
                                    <p:set>
                                      <p:cBhvr>
                                        <p:cTn id="40" dur="1" fill="hold">
                                          <p:stCondLst>
                                            <p:cond delay="0"/>
                                          </p:stCondLst>
                                        </p:cTn>
                                        <p:tgtEl>
                                          <p:spTgt spid="45"/>
                                        </p:tgtEl>
                                        <p:attrNameLst>
                                          <p:attrName>style.visibility</p:attrName>
                                        </p:attrNameLst>
                                      </p:cBhvr>
                                      <p:to>
                                        <p:strVal val="hidden"/>
                                      </p:to>
                                    </p:set>
                                  </p:childTnLst>
                                </p:cTn>
                              </p:par>
                              <p:par>
                                <p:cTn id="41" presetID="1" presetClass="exit" presetSubtype="0" fill="hold" grpId="1" nodeType="withEffect">
                                  <p:stCondLst>
                                    <p:cond delay="0"/>
                                  </p:stCondLst>
                                  <p:childTnLst>
                                    <p:set>
                                      <p:cBhvr>
                                        <p:cTn id="42" dur="1" fill="hold">
                                          <p:stCondLst>
                                            <p:cond delay="0"/>
                                          </p:stCondLst>
                                        </p:cTn>
                                        <p:tgtEl>
                                          <p:spTgt spid="48"/>
                                        </p:tgtEl>
                                        <p:attrNameLst>
                                          <p:attrName>style.visibility</p:attrName>
                                        </p:attrNameLst>
                                      </p:cBhvr>
                                      <p:to>
                                        <p:strVal val="hidden"/>
                                      </p:to>
                                    </p:set>
                                  </p:childTnLst>
                                </p:cTn>
                              </p:par>
                              <p:par>
                                <p:cTn id="43" presetID="7" presetClass="emph" presetSubtype="2" fill="hold" nodeType="withEffect">
                                  <p:stCondLst>
                                    <p:cond delay="0"/>
                                  </p:stCondLst>
                                  <p:childTnLst>
                                    <p:animClr clrSpc="rgb" dir="cw">
                                      <p:cBhvr>
                                        <p:cTn id="44" dur="10" fill="hold"/>
                                        <p:tgtEl>
                                          <p:spTgt spid="28"/>
                                        </p:tgtEl>
                                        <p:attrNameLst>
                                          <p:attrName>stroke.color</p:attrName>
                                        </p:attrNameLst>
                                      </p:cBhvr>
                                      <p:to>
                                        <a:srgbClr val="A5A5A5"/>
                                      </p:to>
                                    </p:animClr>
                                    <p:set>
                                      <p:cBhvr>
                                        <p:cTn id="45" dur="10" fill="hold"/>
                                        <p:tgtEl>
                                          <p:spTgt spid="28"/>
                                        </p:tgtEl>
                                        <p:attrNameLst>
                                          <p:attrName>stroke.on</p:attrName>
                                        </p:attrNameLst>
                                      </p:cBhvr>
                                      <p:to>
                                        <p:strVal val="tru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grpId="0" nodeType="clickEffect">
                                  <p:stCondLst>
                                    <p:cond delay="0"/>
                                  </p:stCondLst>
                                  <p:childTnLst>
                                    <p:set>
                                      <p:cBhvr>
                                        <p:cTn id="49" dur="1" fill="hold">
                                          <p:stCondLst>
                                            <p:cond delay="0"/>
                                          </p:stCondLst>
                                        </p:cTn>
                                        <p:tgtEl>
                                          <p:spTgt spid="40"/>
                                        </p:tgtEl>
                                        <p:attrNameLst>
                                          <p:attrName>style.visibility</p:attrName>
                                        </p:attrNameLst>
                                      </p:cBhvr>
                                      <p:to>
                                        <p:strVal val="visible"/>
                                      </p:to>
                                    </p:set>
                                  </p:childTnLst>
                                </p:cTn>
                              </p:par>
                              <p:par>
                                <p:cTn id="50" presetID="1" presetClass="entr" presetSubtype="0" fill="hold" grpId="0" nodeType="withEffect">
                                  <p:stCondLst>
                                    <p:cond delay="0"/>
                                  </p:stCondLst>
                                  <p:childTnLst>
                                    <p:set>
                                      <p:cBhvr>
                                        <p:cTn id="51" dur="1" fill="hold">
                                          <p:stCondLst>
                                            <p:cond delay="0"/>
                                          </p:stCondLst>
                                        </p:cTn>
                                        <p:tgtEl>
                                          <p:spTgt spid="46"/>
                                        </p:tgtEl>
                                        <p:attrNameLst>
                                          <p:attrName>style.visibility</p:attrName>
                                        </p:attrNameLst>
                                      </p:cBhvr>
                                      <p:to>
                                        <p:strVal val="visible"/>
                                      </p:to>
                                    </p:set>
                                  </p:childTnLst>
                                </p:cTn>
                              </p:par>
                              <p:par>
                                <p:cTn id="52" presetID="1" presetClass="exit" presetSubtype="0" fill="hold" grpId="1" nodeType="withEffect">
                                  <p:stCondLst>
                                    <p:cond delay="0"/>
                                  </p:stCondLst>
                                  <p:childTnLst>
                                    <p:set>
                                      <p:cBhvr>
                                        <p:cTn id="53" dur="1" fill="hold">
                                          <p:stCondLst>
                                            <p:cond delay="0"/>
                                          </p:stCondLst>
                                        </p:cTn>
                                        <p:tgtEl>
                                          <p:spTgt spid="47"/>
                                        </p:tgtEl>
                                        <p:attrNameLst>
                                          <p:attrName>style.visibility</p:attrName>
                                        </p:attrNameLst>
                                      </p:cBhvr>
                                      <p:to>
                                        <p:strVal val="hidden"/>
                                      </p:to>
                                    </p:set>
                                  </p:childTnLst>
                                </p:cTn>
                              </p:par>
                              <p:par>
                                <p:cTn id="54" presetID="7" presetClass="emph" presetSubtype="2" fill="hold" nodeType="withEffect">
                                  <p:stCondLst>
                                    <p:cond delay="0"/>
                                  </p:stCondLst>
                                  <p:childTnLst>
                                    <p:animClr clrSpc="rgb" dir="cw">
                                      <p:cBhvr>
                                        <p:cTn id="55" dur="500" fill="hold"/>
                                        <p:tgtEl>
                                          <p:spTgt spid="32"/>
                                        </p:tgtEl>
                                        <p:attrNameLst>
                                          <p:attrName>stroke.color</p:attrName>
                                        </p:attrNameLst>
                                      </p:cBhvr>
                                      <p:to>
                                        <a:srgbClr val="A5A5A5"/>
                                      </p:to>
                                    </p:animClr>
                                    <p:set>
                                      <p:cBhvr>
                                        <p:cTn id="56" dur="500" fill="hold"/>
                                        <p:tgtEl>
                                          <p:spTgt spid="32"/>
                                        </p:tgtEl>
                                        <p:attrNameLst>
                                          <p:attrName>stroke.on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7" grpId="0" animBg="1"/>
      <p:bldP spid="28" grpId="0" animBg="1"/>
      <p:bldP spid="32" grpId="0" animBg="1"/>
      <p:bldP spid="40" grpId="0" animBg="1"/>
      <p:bldP spid="41" grpId="0" animBg="1"/>
      <p:bldP spid="41" grpId="1" animBg="1"/>
      <p:bldP spid="42" grpId="0" animBg="1"/>
      <p:bldP spid="42" grpId="1" animBg="1"/>
      <p:bldP spid="45" grpId="0" animBg="1"/>
      <p:bldP spid="45" grpId="1" animBg="1"/>
      <p:bldP spid="46" grpId="0" animBg="1"/>
      <p:bldP spid="47" grpId="0" animBg="1"/>
      <p:bldP spid="47" grpId="1" animBg="1"/>
      <p:bldP spid="48" grpId="0" animBg="1"/>
      <p:bldP spid="48" grpId="1"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Прямая соединительная линия 31">
            <a:extLst>
              <a:ext uri="{FF2B5EF4-FFF2-40B4-BE49-F238E27FC236}">
                <a16:creationId xmlns:a16="http://schemas.microsoft.com/office/drawing/2014/main" id="{750E08D2-7763-1745-803A-EC45D1EE8FF1}"/>
              </a:ext>
            </a:extLst>
          </p:cNvPr>
          <p:cNvCxnSpPr>
            <a:cxnSpLocks/>
          </p:cNvCxnSpPr>
          <p:nvPr/>
        </p:nvCxnSpPr>
        <p:spPr>
          <a:xfrm>
            <a:off x="6122127" y="4145305"/>
            <a:ext cx="0" cy="811718"/>
          </a:xfrm>
          <a:prstGeom prst="line">
            <a:avLst/>
          </a:prstGeom>
          <a:ln>
            <a:solidFill>
              <a:srgbClr val="DC1E35"/>
            </a:solidFill>
          </a:ln>
        </p:spPr>
        <p:style>
          <a:lnRef idx="1">
            <a:schemeClr val="accent1"/>
          </a:lnRef>
          <a:fillRef idx="0">
            <a:schemeClr val="accent1"/>
          </a:fillRef>
          <a:effectRef idx="0">
            <a:schemeClr val="accent1"/>
          </a:effectRef>
          <a:fontRef idx="minor">
            <a:schemeClr val="tx1"/>
          </a:fontRef>
        </p:style>
      </p:cxnSp>
      <p:pic>
        <p:nvPicPr>
          <p:cNvPr id="19" name="Picture Placeholder 18">
            <a:extLst>
              <a:ext uri="{FF2B5EF4-FFF2-40B4-BE49-F238E27FC236}">
                <a16:creationId xmlns:a16="http://schemas.microsoft.com/office/drawing/2014/main" id="{61CC9FC3-281D-7540-B384-59084C2694D4}"/>
              </a:ext>
            </a:extLst>
          </p:cNvPr>
          <p:cNvPicPr>
            <a:picLocks noGrp="1" noChangeAspect="1"/>
          </p:cNvPicPr>
          <p:nvPr>
            <p:ph type="pic" sz="quarter" idx="10"/>
          </p:nvPr>
        </p:nvPicPr>
        <p:blipFill>
          <a:blip r:embed="rId3" cstate="email">
            <a:extLst>
              <a:ext uri="{28A0092B-C50C-407E-A947-70E740481C1C}">
                <a14:useLocalDpi xmlns:a14="http://schemas.microsoft.com/office/drawing/2010/main"/>
              </a:ext>
            </a:extLst>
          </a:blip>
          <a:srcRect/>
          <a:stretch>
            <a:fillRect/>
          </a:stretch>
        </p:blipFill>
        <p:spPr/>
      </p:pic>
      <p:pic>
        <p:nvPicPr>
          <p:cNvPr id="21" name="Picture Placeholder 20">
            <a:extLst>
              <a:ext uri="{FF2B5EF4-FFF2-40B4-BE49-F238E27FC236}">
                <a16:creationId xmlns:a16="http://schemas.microsoft.com/office/drawing/2014/main" id="{78B9BF9A-569B-B347-A3D5-52113449D9DB}"/>
              </a:ext>
            </a:extLst>
          </p:cNvPr>
          <p:cNvPicPr>
            <a:picLocks noGrp="1" noChangeAspect="1"/>
          </p:cNvPicPr>
          <p:nvPr>
            <p:ph type="pic" sz="quarter" idx="11"/>
          </p:nvPr>
        </p:nvPicPr>
        <p:blipFill>
          <a:blip r:embed="rId4" cstate="email">
            <a:extLst>
              <a:ext uri="{28A0092B-C50C-407E-A947-70E740481C1C}">
                <a14:useLocalDpi xmlns:a14="http://schemas.microsoft.com/office/drawing/2010/main"/>
              </a:ext>
            </a:extLst>
          </a:blip>
          <a:srcRect/>
          <a:stretch>
            <a:fillRect/>
          </a:stretch>
        </p:blipFill>
        <p:spPr/>
      </p:pic>
      <p:pic>
        <p:nvPicPr>
          <p:cNvPr id="23" name="Picture Placeholder 22">
            <a:extLst>
              <a:ext uri="{FF2B5EF4-FFF2-40B4-BE49-F238E27FC236}">
                <a16:creationId xmlns:a16="http://schemas.microsoft.com/office/drawing/2014/main" id="{957C5AE8-1780-3C48-A6B3-12224212FFA5}"/>
              </a:ext>
            </a:extLst>
          </p:cNvPr>
          <p:cNvPicPr>
            <a:picLocks noGrp="1" noChangeAspect="1"/>
          </p:cNvPicPr>
          <p:nvPr>
            <p:ph type="pic" sz="quarter" idx="12"/>
          </p:nvPr>
        </p:nvPicPr>
        <p:blipFill>
          <a:blip r:embed="rId5" cstate="email">
            <a:extLst>
              <a:ext uri="{28A0092B-C50C-407E-A947-70E740481C1C}">
                <a14:useLocalDpi xmlns:a14="http://schemas.microsoft.com/office/drawing/2010/main"/>
              </a:ext>
            </a:extLst>
          </a:blip>
          <a:srcRect/>
          <a:stretch>
            <a:fillRect/>
          </a:stretch>
        </p:blipFill>
        <p:spPr/>
      </p:pic>
      <p:cxnSp>
        <p:nvCxnSpPr>
          <p:cNvPr id="9" name="Прямая соединительная линия 25">
            <a:extLst>
              <a:ext uri="{FF2B5EF4-FFF2-40B4-BE49-F238E27FC236}">
                <a16:creationId xmlns:a16="http://schemas.microsoft.com/office/drawing/2014/main" id="{DDB4B7C6-725C-AA43-87BA-E70C694A038D}"/>
              </a:ext>
            </a:extLst>
          </p:cNvPr>
          <p:cNvCxnSpPr/>
          <p:nvPr/>
        </p:nvCxnSpPr>
        <p:spPr>
          <a:xfrm>
            <a:off x="6135189" y="0"/>
            <a:ext cx="0" cy="1388969"/>
          </a:xfrm>
          <a:prstGeom prst="line">
            <a:avLst/>
          </a:prstGeom>
          <a:ln>
            <a:solidFill>
              <a:srgbClr val="DC1E35"/>
            </a:solidFill>
          </a:ln>
        </p:spPr>
        <p:style>
          <a:lnRef idx="1">
            <a:schemeClr val="accent1"/>
          </a:lnRef>
          <a:fillRef idx="0">
            <a:schemeClr val="accent1"/>
          </a:fillRef>
          <a:effectRef idx="0">
            <a:schemeClr val="accent1"/>
          </a:effectRef>
          <a:fontRef idx="minor">
            <a:schemeClr val="tx1"/>
          </a:fontRef>
        </p:style>
      </p:cxnSp>
      <p:cxnSp>
        <p:nvCxnSpPr>
          <p:cNvPr id="10" name="Прямая соединительная линия 30">
            <a:extLst>
              <a:ext uri="{FF2B5EF4-FFF2-40B4-BE49-F238E27FC236}">
                <a16:creationId xmlns:a16="http://schemas.microsoft.com/office/drawing/2014/main" id="{55608A32-2113-584C-9226-A742CE3FB7AE}"/>
              </a:ext>
            </a:extLst>
          </p:cNvPr>
          <p:cNvCxnSpPr/>
          <p:nvPr/>
        </p:nvCxnSpPr>
        <p:spPr>
          <a:xfrm>
            <a:off x="6122127" y="2392798"/>
            <a:ext cx="0" cy="748677"/>
          </a:xfrm>
          <a:prstGeom prst="line">
            <a:avLst/>
          </a:prstGeom>
          <a:ln>
            <a:solidFill>
              <a:srgbClr val="DC1E35"/>
            </a:solidFill>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A5122A16-A25A-2449-9D34-DC5BFAC9E8FA}"/>
              </a:ext>
            </a:extLst>
          </p:cNvPr>
          <p:cNvSpPr txBox="1"/>
          <p:nvPr/>
        </p:nvSpPr>
        <p:spPr>
          <a:xfrm>
            <a:off x="11482248" y="6224947"/>
            <a:ext cx="348173" cy="276999"/>
          </a:xfrm>
          <a:prstGeom prst="rect">
            <a:avLst/>
          </a:prstGeom>
          <a:noFill/>
        </p:spPr>
        <p:txBody>
          <a:bodyPr wrap="none" rtlCol="0">
            <a:spAutoFit/>
          </a:bodyPr>
          <a:lstStyle/>
          <a:p>
            <a:pPr algn="r"/>
            <a:fld id="{3D84D9FA-1F41-744C-B738-DD7336045975}" type="slidenum">
              <a:rPr lang="en-US" sz="1200" smtClean="0">
                <a:latin typeface="Core Sans M 35 Light" panose="020F0303030302020204" pitchFamily="34" charset="0"/>
              </a:rPr>
              <a:t>7</a:t>
            </a:fld>
            <a:endParaRPr lang="en-US" sz="1200">
              <a:latin typeface="Core Sans M 35 Light" panose="020F0303030302020204" pitchFamily="34" charset="0"/>
            </a:endParaRPr>
          </a:p>
        </p:txBody>
      </p:sp>
      <p:cxnSp>
        <p:nvCxnSpPr>
          <p:cNvPr id="27" name="Straight Connector 26">
            <a:extLst>
              <a:ext uri="{FF2B5EF4-FFF2-40B4-BE49-F238E27FC236}">
                <a16:creationId xmlns:a16="http://schemas.microsoft.com/office/drawing/2014/main" id="{2B5A765B-257B-E14C-9DE8-54A5E0FECEB5}"/>
              </a:ext>
            </a:extLst>
          </p:cNvPr>
          <p:cNvCxnSpPr>
            <a:cxnSpLocks/>
          </p:cNvCxnSpPr>
          <p:nvPr/>
        </p:nvCxnSpPr>
        <p:spPr>
          <a:xfrm>
            <a:off x="11857528" y="321138"/>
            <a:ext cx="0" cy="361771"/>
          </a:xfrm>
          <a:prstGeom prst="line">
            <a:avLst/>
          </a:prstGeom>
          <a:ln w="12700">
            <a:solidFill>
              <a:srgbClr val="DC1E35"/>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148AC17A-1B8E-DE4D-84E8-0050977FFD2A}"/>
              </a:ext>
            </a:extLst>
          </p:cNvPr>
          <p:cNvCxnSpPr>
            <a:cxnSpLocks/>
          </p:cNvCxnSpPr>
          <p:nvPr/>
        </p:nvCxnSpPr>
        <p:spPr>
          <a:xfrm>
            <a:off x="11857528" y="6175091"/>
            <a:ext cx="0" cy="361771"/>
          </a:xfrm>
          <a:prstGeom prst="line">
            <a:avLst/>
          </a:prstGeom>
          <a:ln w="12700">
            <a:solidFill>
              <a:srgbClr val="DC1E35"/>
            </a:solidFill>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F188698B-C4D1-0F40-93E6-13D19D86357B}"/>
              </a:ext>
            </a:extLst>
          </p:cNvPr>
          <p:cNvSpPr txBox="1"/>
          <p:nvPr/>
        </p:nvSpPr>
        <p:spPr>
          <a:xfrm>
            <a:off x="10431384" y="365568"/>
            <a:ext cx="1399037" cy="276999"/>
          </a:xfrm>
          <a:prstGeom prst="rect">
            <a:avLst/>
          </a:prstGeom>
          <a:noFill/>
        </p:spPr>
        <p:txBody>
          <a:bodyPr wrap="none" rtlCol="0">
            <a:spAutoFit/>
          </a:bodyPr>
          <a:lstStyle/>
          <a:p>
            <a:pPr algn="r"/>
            <a:r>
              <a:rPr lang="en-US" sz="1200" dirty="0">
                <a:solidFill>
                  <a:srgbClr val="DC1E35"/>
                </a:solidFill>
                <a:latin typeface="Core Sans M 55 Medium" panose="020F0603030302020204" pitchFamily="34" charset="0"/>
              </a:rPr>
              <a:t>React </a:t>
            </a:r>
            <a:r>
              <a:rPr lang="en-US" sz="1200" dirty="0">
                <a:solidFill>
                  <a:srgbClr val="4A5267"/>
                </a:solidFill>
                <a:latin typeface="Core Sans M 35 Light" panose="020F0303030302020204" pitchFamily="34" charset="0"/>
              </a:rPr>
              <a:t>- TIMELINE</a:t>
            </a:r>
          </a:p>
        </p:txBody>
      </p:sp>
      <p:cxnSp>
        <p:nvCxnSpPr>
          <p:cNvPr id="31" name="Straight Connector 30">
            <a:extLst>
              <a:ext uri="{FF2B5EF4-FFF2-40B4-BE49-F238E27FC236}">
                <a16:creationId xmlns:a16="http://schemas.microsoft.com/office/drawing/2014/main" id="{313F97DB-26A9-6540-BAF3-B7BA8B939829}"/>
              </a:ext>
            </a:extLst>
          </p:cNvPr>
          <p:cNvCxnSpPr>
            <a:cxnSpLocks/>
          </p:cNvCxnSpPr>
          <p:nvPr/>
        </p:nvCxnSpPr>
        <p:spPr>
          <a:xfrm>
            <a:off x="351327" y="6178826"/>
            <a:ext cx="0" cy="361771"/>
          </a:xfrm>
          <a:prstGeom prst="line">
            <a:avLst/>
          </a:prstGeom>
          <a:ln w="12700">
            <a:solidFill>
              <a:srgbClr val="DC1E35"/>
            </a:solidFill>
          </a:ln>
        </p:spPr>
        <p:style>
          <a:lnRef idx="1">
            <a:schemeClr val="accent1"/>
          </a:lnRef>
          <a:fillRef idx="0">
            <a:schemeClr val="accent1"/>
          </a:fillRef>
          <a:effectRef idx="0">
            <a:schemeClr val="accent1"/>
          </a:effectRef>
          <a:fontRef idx="minor">
            <a:schemeClr val="tx1"/>
          </a:fontRef>
        </p:style>
      </p:cxnSp>
      <p:pic>
        <p:nvPicPr>
          <p:cNvPr id="32" name="Graphic 31">
            <a:extLst>
              <a:ext uri="{FF2B5EF4-FFF2-40B4-BE49-F238E27FC236}">
                <a16:creationId xmlns:a16="http://schemas.microsoft.com/office/drawing/2014/main" id="{3DBCAA11-BCC1-B849-A8CA-9266B45D2213}"/>
              </a:ext>
            </a:extLst>
          </p:cNvPr>
          <p:cNvPicPr>
            <a:picLocks noChangeAspect="1"/>
          </p:cNvPicPr>
          <p:nvPr/>
        </p:nvPicPr>
        <p:blipFill>
          <a:blip r:embed="rId6" cstate="email">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322439" y="321138"/>
            <a:ext cx="1884326" cy="406202"/>
          </a:xfrm>
          <a:prstGeom prst="rect">
            <a:avLst/>
          </a:prstGeom>
        </p:spPr>
      </p:pic>
      <p:pic>
        <p:nvPicPr>
          <p:cNvPr id="33" name="Graphic 32">
            <a:extLst>
              <a:ext uri="{FF2B5EF4-FFF2-40B4-BE49-F238E27FC236}">
                <a16:creationId xmlns:a16="http://schemas.microsoft.com/office/drawing/2014/main" id="{9518AF0F-E066-E64C-89EB-09A15FE2272B}"/>
              </a:ext>
            </a:extLst>
          </p:cNvPr>
          <p:cNvPicPr>
            <a:picLocks noChangeAspect="1"/>
          </p:cNvPicPr>
          <p:nvPr/>
        </p:nvPicPr>
        <p:blipFill>
          <a:blip r:embed="rId8" cstate="email">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480395" y="6305029"/>
            <a:ext cx="1392353" cy="117996"/>
          </a:xfrm>
          <a:prstGeom prst="rect">
            <a:avLst/>
          </a:prstGeom>
        </p:spPr>
      </p:pic>
      <p:sp>
        <p:nvSpPr>
          <p:cNvPr id="34" name="TextBox 33">
            <a:extLst>
              <a:ext uri="{FF2B5EF4-FFF2-40B4-BE49-F238E27FC236}">
                <a16:creationId xmlns:a16="http://schemas.microsoft.com/office/drawing/2014/main" id="{1F4FB674-EB71-F842-A06F-356206705EA7}"/>
              </a:ext>
            </a:extLst>
          </p:cNvPr>
          <p:cNvSpPr txBox="1"/>
          <p:nvPr/>
        </p:nvSpPr>
        <p:spPr>
          <a:xfrm>
            <a:off x="7242304" y="1306031"/>
            <a:ext cx="1670201" cy="430887"/>
          </a:xfrm>
          <a:prstGeom prst="rect">
            <a:avLst/>
          </a:prstGeom>
          <a:noFill/>
        </p:spPr>
        <p:txBody>
          <a:bodyPr wrap="none" rtlCol="0">
            <a:spAutoFit/>
          </a:bodyPr>
          <a:lstStyle/>
          <a:p>
            <a:r>
              <a:rPr lang="en-US" sz="2200" dirty="0">
                <a:solidFill>
                  <a:srgbClr val="DC1E35"/>
                </a:solidFill>
                <a:latin typeface="Core Sans M 35 Light" panose="020F0303030302020204" pitchFamily="34" charset="0"/>
              </a:rPr>
              <a:t>March 2022</a:t>
            </a:r>
          </a:p>
        </p:txBody>
      </p:sp>
      <p:sp>
        <p:nvSpPr>
          <p:cNvPr id="35" name="TextBox 34">
            <a:extLst>
              <a:ext uri="{FF2B5EF4-FFF2-40B4-BE49-F238E27FC236}">
                <a16:creationId xmlns:a16="http://schemas.microsoft.com/office/drawing/2014/main" id="{54E7B69A-F459-E441-83F9-47D4BF76BA0D}"/>
              </a:ext>
            </a:extLst>
          </p:cNvPr>
          <p:cNvSpPr txBox="1"/>
          <p:nvPr/>
        </p:nvSpPr>
        <p:spPr>
          <a:xfrm>
            <a:off x="7242304" y="1718605"/>
            <a:ext cx="3642462" cy="340350"/>
          </a:xfrm>
          <a:prstGeom prst="rect">
            <a:avLst/>
          </a:prstGeom>
          <a:noFill/>
        </p:spPr>
        <p:txBody>
          <a:bodyPr wrap="square" rtlCol="0">
            <a:spAutoFit/>
          </a:bodyPr>
          <a:lstStyle/>
          <a:p>
            <a:pPr>
              <a:lnSpc>
                <a:spcPct val="140000"/>
              </a:lnSpc>
            </a:pPr>
            <a:r>
              <a:rPr lang="en-US" sz="1300" dirty="0">
                <a:solidFill>
                  <a:srgbClr val="4A5267"/>
                </a:solidFill>
                <a:latin typeface="Helvetica" pitchFamily="2" charset="0"/>
              </a:rPr>
              <a:t>React 18 was released</a:t>
            </a:r>
          </a:p>
        </p:txBody>
      </p:sp>
      <p:sp>
        <p:nvSpPr>
          <p:cNvPr id="38" name="TextBox 37">
            <a:extLst>
              <a:ext uri="{FF2B5EF4-FFF2-40B4-BE49-F238E27FC236}">
                <a16:creationId xmlns:a16="http://schemas.microsoft.com/office/drawing/2014/main" id="{C17507AD-BD04-9E4A-BDBE-52DFCF755E23}"/>
              </a:ext>
            </a:extLst>
          </p:cNvPr>
          <p:cNvSpPr txBox="1"/>
          <p:nvPr/>
        </p:nvSpPr>
        <p:spPr>
          <a:xfrm>
            <a:off x="7242304" y="4893982"/>
            <a:ext cx="1933543" cy="430887"/>
          </a:xfrm>
          <a:prstGeom prst="rect">
            <a:avLst/>
          </a:prstGeom>
          <a:noFill/>
        </p:spPr>
        <p:txBody>
          <a:bodyPr wrap="none" rtlCol="0">
            <a:spAutoFit/>
          </a:bodyPr>
          <a:lstStyle/>
          <a:p>
            <a:r>
              <a:rPr lang="en-US" sz="2200" dirty="0">
                <a:solidFill>
                  <a:srgbClr val="DC1E35"/>
                </a:solidFill>
                <a:latin typeface="Core Sans M 35 Light" panose="020F0303030302020204" pitchFamily="34" charset="0"/>
              </a:rPr>
              <a:t>April 25, 2024</a:t>
            </a:r>
          </a:p>
        </p:txBody>
      </p:sp>
      <p:sp>
        <p:nvSpPr>
          <p:cNvPr id="39" name="TextBox 38">
            <a:extLst>
              <a:ext uri="{FF2B5EF4-FFF2-40B4-BE49-F238E27FC236}">
                <a16:creationId xmlns:a16="http://schemas.microsoft.com/office/drawing/2014/main" id="{49E9F370-64DD-3348-9F02-4236FCA05CF1}"/>
              </a:ext>
            </a:extLst>
          </p:cNvPr>
          <p:cNvSpPr txBox="1"/>
          <p:nvPr/>
        </p:nvSpPr>
        <p:spPr>
          <a:xfrm>
            <a:off x="7242304" y="5306556"/>
            <a:ext cx="3642462" cy="620426"/>
          </a:xfrm>
          <a:prstGeom prst="rect">
            <a:avLst/>
          </a:prstGeom>
          <a:noFill/>
        </p:spPr>
        <p:txBody>
          <a:bodyPr wrap="square" rtlCol="0">
            <a:spAutoFit/>
          </a:bodyPr>
          <a:lstStyle/>
          <a:p>
            <a:pPr>
              <a:lnSpc>
                <a:spcPct val="140000"/>
              </a:lnSpc>
            </a:pPr>
            <a:r>
              <a:rPr lang="en-US" sz="1300" dirty="0">
                <a:solidFill>
                  <a:srgbClr val="4A5267"/>
                </a:solidFill>
                <a:latin typeface="Helvetica" pitchFamily="2" charset="0"/>
              </a:rPr>
              <a:t>React 19 Beta! React 19 was upgraded from Canary to RC (Release Candidate)</a:t>
            </a:r>
          </a:p>
        </p:txBody>
      </p:sp>
      <p:sp>
        <p:nvSpPr>
          <p:cNvPr id="22" name="TextBox 21">
            <a:extLst>
              <a:ext uri="{FF2B5EF4-FFF2-40B4-BE49-F238E27FC236}">
                <a16:creationId xmlns:a16="http://schemas.microsoft.com/office/drawing/2014/main" id="{FA5D90F2-BF98-EC41-8D69-947ADA4C8BF8}"/>
              </a:ext>
            </a:extLst>
          </p:cNvPr>
          <p:cNvSpPr txBox="1"/>
          <p:nvPr/>
        </p:nvSpPr>
        <p:spPr>
          <a:xfrm>
            <a:off x="3607659" y="2998113"/>
            <a:ext cx="1394292" cy="430887"/>
          </a:xfrm>
          <a:prstGeom prst="rect">
            <a:avLst/>
          </a:prstGeom>
          <a:noFill/>
        </p:spPr>
        <p:txBody>
          <a:bodyPr wrap="none" rtlCol="0">
            <a:spAutoFit/>
          </a:bodyPr>
          <a:lstStyle/>
          <a:p>
            <a:pPr algn="r"/>
            <a:r>
              <a:rPr lang="en-US" sz="2200" dirty="0">
                <a:solidFill>
                  <a:srgbClr val="DC1E35"/>
                </a:solidFill>
                <a:latin typeface="Core Sans M 35 Light" panose="020F0303030302020204" pitchFamily="34" charset="0"/>
              </a:rPr>
              <a:t>MAY 2023</a:t>
            </a:r>
          </a:p>
        </p:txBody>
      </p:sp>
      <p:sp>
        <p:nvSpPr>
          <p:cNvPr id="24" name="TextBox 23">
            <a:extLst>
              <a:ext uri="{FF2B5EF4-FFF2-40B4-BE49-F238E27FC236}">
                <a16:creationId xmlns:a16="http://schemas.microsoft.com/office/drawing/2014/main" id="{4593538F-1E1B-AF48-ABA0-DE0FA87BD354}"/>
              </a:ext>
            </a:extLst>
          </p:cNvPr>
          <p:cNvSpPr txBox="1"/>
          <p:nvPr/>
        </p:nvSpPr>
        <p:spPr>
          <a:xfrm>
            <a:off x="1229084" y="3410687"/>
            <a:ext cx="3772867" cy="340350"/>
          </a:xfrm>
          <a:prstGeom prst="rect">
            <a:avLst/>
          </a:prstGeom>
          <a:noFill/>
        </p:spPr>
        <p:txBody>
          <a:bodyPr wrap="square" rtlCol="0">
            <a:spAutoFit/>
          </a:bodyPr>
          <a:lstStyle/>
          <a:p>
            <a:pPr algn="r">
              <a:lnSpc>
                <a:spcPct val="140000"/>
              </a:lnSpc>
            </a:pPr>
            <a:r>
              <a:rPr lang="en-US" sz="1300" dirty="0">
                <a:solidFill>
                  <a:srgbClr val="4A5267"/>
                </a:solidFill>
                <a:latin typeface="Helvetica" pitchFamily="2" charset="0"/>
              </a:rPr>
              <a:t>Canary Release Channel rollout</a:t>
            </a:r>
          </a:p>
        </p:txBody>
      </p:sp>
      <p:sp>
        <p:nvSpPr>
          <p:cNvPr id="2" name="Rectangle 1">
            <a:extLst>
              <a:ext uri="{FF2B5EF4-FFF2-40B4-BE49-F238E27FC236}">
                <a16:creationId xmlns:a16="http://schemas.microsoft.com/office/drawing/2014/main" id="{ABEDBA48-BC14-A6A9-C949-69CDF9A30792}"/>
              </a:ext>
            </a:extLst>
          </p:cNvPr>
          <p:cNvSpPr/>
          <p:nvPr/>
        </p:nvSpPr>
        <p:spPr>
          <a:xfrm>
            <a:off x="7242304" y="4893982"/>
            <a:ext cx="3456176" cy="1131914"/>
          </a:xfrm>
          <a:prstGeom prst="rect">
            <a:avLst/>
          </a:prstGeom>
          <a:noFill/>
          <a:ln>
            <a:solidFill>
              <a:schemeClr val="accent1">
                <a:lumMod val="75000"/>
              </a:schemeClr>
            </a:solidFill>
          </a:ln>
          <a:effectLst>
            <a:glow rad="63500">
              <a:schemeClr val="accent1">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4">
            <a:extLst>
              <a:ext uri="{FF2B5EF4-FFF2-40B4-BE49-F238E27FC236}">
                <a16:creationId xmlns:a16="http://schemas.microsoft.com/office/drawing/2014/main" id="{520C4173-8A4E-B7F0-81C0-2046BE8C091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523130" y="248873"/>
            <a:ext cx="985346" cy="5507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114194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25">
            <a:extLst>
              <a:ext uri="{FF2B5EF4-FFF2-40B4-BE49-F238E27FC236}">
                <a16:creationId xmlns:a16="http://schemas.microsoft.com/office/drawing/2014/main" id="{68153FA9-E49B-544A-93E4-C39F51FD0699}"/>
              </a:ext>
            </a:extLst>
          </p:cNvPr>
          <p:cNvSpPr/>
          <p:nvPr/>
        </p:nvSpPr>
        <p:spPr>
          <a:xfrm>
            <a:off x="-6747" y="-66261"/>
            <a:ext cx="4431988" cy="6990523"/>
          </a:xfrm>
          <a:custGeom>
            <a:avLst/>
            <a:gdLst>
              <a:gd name="connsiteX0" fmla="*/ 8372475 w 8372475"/>
              <a:gd name="connsiteY0" fmla="*/ 14287 h 6915150"/>
              <a:gd name="connsiteX1" fmla="*/ 4014788 w 8372475"/>
              <a:gd name="connsiteY1" fmla="*/ 6915150 h 6915150"/>
              <a:gd name="connsiteX2" fmla="*/ 0 w 8372475"/>
              <a:gd name="connsiteY2" fmla="*/ 6915150 h 6915150"/>
              <a:gd name="connsiteX3" fmla="*/ 0 w 8372475"/>
              <a:gd name="connsiteY3" fmla="*/ 0 h 6915150"/>
              <a:gd name="connsiteX4" fmla="*/ 8372475 w 8372475"/>
              <a:gd name="connsiteY4" fmla="*/ 14287 h 6915150"/>
              <a:gd name="connsiteX0" fmla="*/ 8425309 w 8425309"/>
              <a:gd name="connsiteY0" fmla="*/ 0 h 6927589"/>
              <a:gd name="connsiteX1" fmla="*/ 4014788 w 8425309"/>
              <a:gd name="connsiteY1" fmla="*/ 6927589 h 6927589"/>
              <a:gd name="connsiteX2" fmla="*/ 0 w 8425309"/>
              <a:gd name="connsiteY2" fmla="*/ 6927589 h 6927589"/>
              <a:gd name="connsiteX3" fmla="*/ 0 w 8425309"/>
              <a:gd name="connsiteY3" fmla="*/ 12439 h 6927589"/>
              <a:gd name="connsiteX4" fmla="*/ 8425309 w 8425309"/>
              <a:gd name="connsiteY4" fmla="*/ 0 h 69275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25309" h="6927589">
                <a:moveTo>
                  <a:pt x="8425309" y="0"/>
                </a:moveTo>
                <a:lnTo>
                  <a:pt x="4014788" y="6927589"/>
                </a:lnTo>
                <a:lnTo>
                  <a:pt x="0" y="6927589"/>
                </a:lnTo>
                <a:lnTo>
                  <a:pt x="0" y="12439"/>
                </a:lnTo>
                <a:lnTo>
                  <a:pt x="8425309" y="0"/>
                </a:lnTo>
                <a:close/>
              </a:path>
            </a:pathLst>
          </a:custGeom>
          <a:solidFill>
            <a:srgbClr val="DC1E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D287992C-C5E1-5649-8FED-BA9D097B09D3}"/>
              </a:ext>
            </a:extLst>
          </p:cNvPr>
          <p:cNvSpPr txBox="1"/>
          <p:nvPr/>
        </p:nvSpPr>
        <p:spPr>
          <a:xfrm>
            <a:off x="11562399" y="6224947"/>
            <a:ext cx="268022" cy="276999"/>
          </a:xfrm>
          <a:prstGeom prst="rect">
            <a:avLst/>
          </a:prstGeom>
          <a:noFill/>
        </p:spPr>
        <p:txBody>
          <a:bodyPr wrap="none" rtlCol="0">
            <a:spAutoFit/>
          </a:bodyPr>
          <a:lstStyle/>
          <a:p>
            <a:pPr algn="r"/>
            <a:fld id="{3D84D9FA-1F41-744C-B738-DD7336045975}" type="slidenum">
              <a:rPr lang="en-US" sz="1200" smtClean="0">
                <a:latin typeface="Core Sans M 35 Light" panose="020F0303030302020204" pitchFamily="34" charset="0"/>
              </a:rPr>
              <a:t>70</a:t>
            </a:fld>
            <a:endParaRPr lang="en-US" sz="1200">
              <a:latin typeface="Core Sans M 35 Light" panose="020F0303030302020204" pitchFamily="34" charset="0"/>
            </a:endParaRPr>
          </a:p>
        </p:txBody>
      </p:sp>
      <p:cxnSp>
        <p:nvCxnSpPr>
          <p:cNvPr id="11" name="Straight Connector 10">
            <a:extLst>
              <a:ext uri="{FF2B5EF4-FFF2-40B4-BE49-F238E27FC236}">
                <a16:creationId xmlns:a16="http://schemas.microsoft.com/office/drawing/2014/main" id="{FA685DFC-7637-A644-8C68-6B355BEEFC16}"/>
              </a:ext>
            </a:extLst>
          </p:cNvPr>
          <p:cNvCxnSpPr>
            <a:cxnSpLocks/>
          </p:cNvCxnSpPr>
          <p:nvPr/>
        </p:nvCxnSpPr>
        <p:spPr>
          <a:xfrm>
            <a:off x="11857528" y="321138"/>
            <a:ext cx="0" cy="361771"/>
          </a:xfrm>
          <a:prstGeom prst="line">
            <a:avLst/>
          </a:prstGeom>
          <a:ln w="12700">
            <a:solidFill>
              <a:srgbClr val="DC1E35"/>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C674C75-76D7-2445-85AC-D02D98968ED4}"/>
              </a:ext>
            </a:extLst>
          </p:cNvPr>
          <p:cNvCxnSpPr>
            <a:cxnSpLocks/>
          </p:cNvCxnSpPr>
          <p:nvPr/>
        </p:nvCxnSpPr>
        <p:spPr>
          <a:xfrm>
            <a:off x="11857528" y="6175091"/>
            <a:ext cx="0" cy="361771"/>
          </a:xfrm>
          <a:prstGeom prst="line">
            <a:avLst/>
          </a:prstGeom>
          <a:ln w="12700">
            <a:solidFill>
              <a:srgbClr val="DC1E35"/>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9A4B3335-096A-AE46-86AD-F373EF10494C}"/>
              </a:ext>
            </a:extLst>
          </p:cNvPr>
          <p:cNvSpPr txBox="1"/>
          <p:nvPr/>
        </p:nvSpPr>
        <p:spPr>
          <a:xfrm>
            <a:off x="9878796" y="365568"/>
            <a:ext cx="1951625" cy="276999"/>
          </a:xfrm>
          <a:prstGeom prst="rect">
            <a:avLst/>
          </a:prstGeom>
          <a:noFill/>
        </p:spPr>
        <p:txBody>
          <a:bodyPr wrap="none" rtlCol="0">
            <a:spAutoFit/>
          </a:bodyPr>
          <a:lstStyle/>
          <a:p>
            <a:pPr algn="r"/>
            <a:r>
              <a:rPr lang="en-US" sz="1200" dirty="0">
                <a:solidFill>
                  <a:srgbClr val="DC1E35"/>
                </a:solidFill>
                <a:latin typeface="Core Sans M 55 Medium" panose="020F0603030302020204" pitchFamily="34" charset="0"/>
              </a:rPr>
              <a:t>React 19 </a:t>
            </a:r>
            <a:r>
              <a:rPr lang="en-US" sz="1200" dirty="0">
                <a:solidFill>
                  <a:srgbClr val="4A5267"/>
                </a:solidFill>
                <a:latin typeface="Core Sans M 35 Light" panose="020F0303030302020204" pitchFamily="34" charset="0"/>
              </a:rPr>
              <a:t>– New Features</a:t>
            </a:r>
          </a:p>
        </p:txBody>
      </p:sp>
      <p:cxnSp>
        <p:nvCxnSpPr>
          <p:cNvPr id="15" name="Straight Connector 14">
            <a:extLst>
              <a:ext uri="{FF2B5EF4-FFF2-40B4-BE49-F238E27FC236}">
                <a16:creationId xmlns:a16="http://schemas.microsoft.com/office/drawing/2014/main" id="{626F65C7-A54C-134E-B293-3A863EE61393}"/>
              </a:ext>
            </a:extLst>
          </p:cNvPr>
          <p:cNvCxnSpPr>
            <a:cxnSpLocks/>
          </p:cNvCxnSpPr>
          <p:nvPr/>
        </p:nvCxnSpPr>
        <p:spPr>
          <a:xfrm>
            <a:off x="351327" y="6178826"/>
            <a:ext cx="0" cy="361771"/>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pic>
        <p:nvPicPr>
          <p:cNvPr id="16" name="Graphic 15">
            <a:extLst>
              <a:ext uri="{FF2B5EF4-FFF2-40B4-BE49-F238E27FC236}">
                <a16:creationId xmlns:a16="http://schemas.microsoft.com/office/drawing/2014/main" id="{B04D028F-6E37-F748-AED4-3770D57EC532}"/>
              </a:ext>
            </a:extLst>
          </p:cNvPr>
          <p:cNvPicPr>
            <a:picLocks noChangeAspect="1"/>
          </p:cNvPicPr>
          <p:nvPr/>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322439" y="321138"/>
            <a:ext cx="1884326" cy="406202"/>
          </a:xfrm>
          <a:prstGeom prst="rect">
            <a:avLst/>
          </a:prstGeom>
        </p:spPr>
      </p:pic>
      <p:pic>
        <p:nvPicPr>
          <p:cNvPr id="20" name="Graphic 19">
            <a:extLst>
              <a:ext uri="{FF2B5EF4-FFF2-40B4-BE49-F238E27FC236}">
                <a16:creationId xmlns:a16="http://schemas.microsoft.com/office/drawing/2014/main" id="{EE49FCA3-4B22-274E-BB11-0DE995C56934}"/>
              </a:ext>
            </a:extLst>
          </p:cNvPr>
          <p:cNvPicPr>
            <a:picLocks noChangeAspect="1"/>
          </p:cNvPicPr>
          <p:nvPr/>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480395" y="6305029"/>
            <a:ext cx="1392353" cy="117996"/>
          </a:xfrm>
          <a:prstGeom prst="rect">
            <a:avLst/>
          </a:prstGeom>
        </p:spPr>
      </p:pic>
      <p:cxnSp>
        <p:nvCxnSpPr>
          <p:cNvPr id="29" name="Straight Connector 28">
            <a:extLst>
              <a:ext uri="{FF2B5EF4-FFF2-40B4-BE49-F238E27FC236}">
                <a16:creationId xmlns:a16="http://schemas.microsoft.com/office/drawing/2014/main" id="{B26BEF62-CA2C-704E-BEEB-5BD2FFDEF7CC}"/>
              </a:ext>
            </a:extLst>
          </p:cNvPr>
          <p:cNvCxnSpPr>
            <a:cxnSpLocks/>
          </p:cNvCxnSpPr>
          <p:nvPr/>
        </p:nvCxnSpPr>
        <p:spPr>
          <a:xfrm>
            <a:off x="7941952" y="2531144"/>
            <a:ext cx="381208" cy="0"/>
          </a:xfrm>
          <a:prstGeom prst="line">
            <a:avLst/>
          </a:prstGeom>
          <a:ln w="22225">
            <a:solidFill>
              <a:srgbClr val="DC1E35"/>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05DDC2C7-F71D-5142-4177-5114786D3CA6}"/>
              </a:ext>
            </a:extLst>
          </p:cNvPr>
          <p:cNvSpPr txBox="1"/>
          <p:nvPr/>
        </p:nvSpPr>
        <p:spPr>
          <a:xfrm>
            <a:off x="6383229" y="1724418"/>
            <a:ext cx="4765664" cy="707886"/>
          </a:xfrm>
          <a:prstGeom prst="rect">
            <a:avLst/>
          </a:prstGeom>
          <a:noFill/>
        </p:spPr>
        <p:txBody>
          <a:bodyPr wrap="none" rtlCol="0">
            <a:spAutoFit/>
          </a:bodyPr>
          <a:lstStyle/>
          <a:p>
            <a:pPr algn="ctr"/>
            <a:r>
              <a:rPr lang="en-US" sz="4000" dirty="0">
                <a:solidFill>
                  <a:srgbClr val="DC1E35"/>
                </a:solidFill>
                <a:latin typeface="Core Sans M 35 Light" panose="020F0303030302020204" pitchFamily="34" charset="0"/>
              </a:rPr>
              <a:t>Other new features</a:t>
            </a:r>
            <a:endParaRPr lang="en-US" sz="4000" dirty="0">
              <a:solidFill>
                <a:srgbClr val="4A5267"/>
              </a:solidFill>
              <a:latin typeface="Core Sans M 35 Light" panose="020F0303030302020204" pitchFamily="34" charset="0"/>
            </a:endParaRPr>
          </a:p>
        </p:txBody>
      </p:sp>
      <p:pic>
        <p:nvPicPr>
          <p:cNvPr id="3" name="Picture 2" descr="logo">
            <a:extLst>
              <a:ext uri="{FF2B5EF4-FFF2-40B4-BE49-F238E27FC236}">
                <a16:creationId xmlns:a16="http://schemas.microsoft.com/office/drawing/2014/main" id="{6307E0DA-6211-9464-4B6E-B0348C36D94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73441" y="317381"/>
            <a:ext cx="904875" cy="514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609233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extBox 33">
            <a:extLst>
              <a:ext uri="{FF2B5EF4-FFF2-40B4-BE49-F238E27FC236}">
                <a16:creationId xmlns:a16="http://schemas.microsoft.com/office/drawing/2014/main" id="{D8B89413-A466-4A46-B080-2A0F2354137A}"/>
              </a:ext>
            </a:extLst>
          </p:cNvPr>
          <p:cNvSpPr txBox="1"/>
          <p:nvPr/>
        </p:nvSpPr>
        <p:spPr>
          <a:xfrm>
            <a:off x="11482248" y="6224947"/>
            <a:ext cx="348173" cy="276999"/>
          </a:xfrm>
          <a:prstGeom prst="rect">
            <a:avLst/>
          </a:prstGeom>
          <a:noFill/>
        </p:spPr>
        <p:txBody>
          <a:bodyPr wrap="none" rtlCol="0">
            <a:spAutoFit/>
          </a:bodyPr>
          <a:lstStyle/>
          <a:p>
            <a:pPr algn="r"/>
            <a:fld id="{3D84D9FA-1F41-744C-B738-DD7336045975}" type="slidenum">
              <a:rPr lang="en-US" sz="1200" smtClean="0">
                <a:latin typeface="Core Sans M 35 Light" panose="020F0303030302020204" pitchFamily="34" charset="0"/>
              </a:rPr>
              <a:t>71</a:t>
            </a:fld>
            <a:endParaRPr lang="en-US" sz="1200">
              <a:latin typeface="Core Sans M 35 Light" panose="020F0303030302020204" pitchFamily="34" charset="0"/>
            </a:endParaRPr>
          </a:p>
        </p:txBody>
      </p:sp>
      <p:cxnSp>
        <p:nvCxnSpPr>
          <p:cNvPr id="35" name="Straight Connector 34">
            <a:extLst>
              <a:ext uri="{FF2B5EF4-FFF2-40B4-BE49-F238E27FC236}">
                <a16:creationId xmlns:a16="http://schemas.microsoft.com/office/drawing/2014/main" id="{A7ABFCCF-4F37-5D49-97D4-1C0B45AE6005}"/>
              </a:ext>
            </a:extLst>
          </p:cNvPr>
          <p:cNvCxnSpPr>
            <a:cxnSpLocks/>
          </p:cNvCxnSpPr>
          <p:nvPr/>
        </p:nvCxnSpPr>
        <p:spPr>
          <a:xfrm>
            <a:off x="11857528" y="321138"/>
            <a:ext cx="0" cy="361771"/>
          </a:xfrm>
          <a:prstGeom prst="line">
            <a:avLst/>
          </a:prstGeom>
          <a:ln w="12700">
            <a:solidFill>
              <a:srgbClr val="DC1E35"/>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F3BD5120-9210-6143-9F69-7DC8DEF4E083}"/>
              </a:ext>
            </a:extLst>
          </p:cNvPr>
          <p:cNvCxnSpPr>
            <a:cxnSpLocks/>
          </p:cNvCxnSpPr>
          <p:nvPr/>
        </p:nvCxnSpPr>
        <p:spPr>
          <a:xfrm>
            <a:off x="11857528" y="6175091"/>
            <a:ext cx="0" cy="361771"/>
          </a:xfrm>
          <a:prstGeom prst="line">
            <a:avLst/>
          </a:prstGeom>
          <a:ln w="12700">
            <a:solidFill>
              <a:srgbClr val="DC1E35"/>
            </a:solidFill>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669129D9-1016-334A-8732-4B49B4E4647F}"/>
              </a:ext>
            </a:extLst>
          </p:cNvPr>
          <p:cNvSpPr txBox="1"/>
          <p:nvPr/>
        </p:nvSpPr>
        <p:spPr>
          <a:xfrm>
            <a:off x="11018084" y="365568"/>
            <a:ext cx="812338" cy="276999"/>
          </a:xfrm>
          <a:prstGeom prst="rect">
            <a:avLst/>
          </a:prstGeom>
          <a:noFill/>
        </p:spPr>
        <p:txBody>
          <a:bodyPr wrap="none" rtlCol="0">
            <a:spAutoFit/>
          </a:bodyPr>
          <a:lstStyle/>
          <a:p>
            <a:pPr algn="r"/>
            <a:r>
              <a:rPr lang="en-US" sz="1200" dirty="0">
                <a:solidFill>
                  <a:srgbClr val="DC1E35"/>
                </a:solidFill>
                <a:latin typeface="Core Sans M 55 Medium" panose="020F0603030302020204" pitchFamily="34" charset="0"/>
              </a:rPr>
              <a:t>React 19</a:t>
            </a:r>
            <a:endParaRPr lang="en-US" sz="1200" dirty="0">
              <a:solidFill>
                <a:srgbClr val="4A5267"/>
              </a:solidFill>
              <a:latin typeface="Core Sans M 35 Light" panose="020F0303030302020204" pitchFamily="34" charset="0"/>
            </a:endParaRPr>
          </a:p>
        </p:txBody>
      </p:sp>
      <p:cxnSp>
        <p:nvCxnSpPr>
          <p:cNvPr id="39" name="Straight Connector 38">
            <a:extLst>
              <a:ext uri="{FF2B5EF4-FFF2-40B4-BE49-F238E27FC236}">
                <a16:creationId xmlns:a16="http://schemas.microsoft.com/office/drawing/2014/main" id="{47A1194E-6020-524B-A700-6A1191C1771D}"/>
              </a:ext>
            </a:extLst>
          </p:cNvPr>
          <p:cNvCxnSpPr>
            <a:cxnSpLocks/>
          </p:cNvCxnSpPr>
          <p:nvPr/>
        </p:nvCxnSpPr>
        <p:spPr>
          <a:xfrm>
            <a:off x="351327" y="6178826"/>
            <a:ext cx="0" cy="361771"/>
          </a:xfrm>
          <a:prstGeom prst="line">
            <a:avLst/>
          </a:prstGeom>
          <a:ln w="12700">
            <a:solidFill>
              <a:srgbClr val="DC1E35"/>
            </a:solidFill>
          </a:ln>
        </p:spPr>
        <p:style>
          <a:lnRef idx="1">
            <a:schemeClr val="accent1"/>
          </a:lnRef>
          <a:fillRef idx="0">
            <a:schemeClr val="accent1"/>
          </a:fillRef>
          <a:effectRef idx="0">
            <a:schemeClr val="accent1"/>
          </a:effectRef>
          <a:fontRef idx="minor">
            <a:schemeClr val="tx1"/>
          </a:fontRef>
        </p:style>
      </p:cxnSp>
      <p:pic>
        <p:nvPicPr>
          <p:cNvPr id="43" name="Graphic 42">
            <a:extLst>
              <a:ext uri="{FF2B5EF4-FFF2-40B4-BE49-F238E27FC236}">
                <a16:creationId xmlns:a16="http://schemas.microsoft.com/office/drawing/2014/main" id="{F8282668-0591-0946-806F-4B6A27F56C73}"/>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322439" y="321138"/>
            <a:ext cx="1884326" cy="406202"/>
          </a:xfrm>
          <a:prstGeom prst="rect">
            <a:avLst/>
          </a:prstGeom>
        </p:spPr>
      </p:pic>
      <p:pic>
        <p:nvPicPr>
          <p:cNvPr id="44" name="Graphic 43">
            <a:extLst>
              <a:ext uri="{FF2B5EF4-FFF2-40B4-BE49-F238E27FC236}">
                <a16:creationId xmlns:a16="http://schemas.microsoft.com/office/drawing/2014/main" id="{3B0E865A-1CD1-1C4B-A488-ACAAD5B64CF8}"/>
              </a:ext>
            </a:extLst>
          </p:cNvPr>
          <p:cNvPicPr>
            <a:picLocks noChangeAspect="1"/>
          </p:cNvPicPr>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480395" y="6305029"/>
            <a:ext cx="1392353" cy="117996"/>
          </a:xfrm>
          <a:prstGeom prst="rect">
            <a:avLst/>
          </a:prstGeom>
        </p:spPr>
      </p:pic>
      <p:cxnSp>
        <p:nvCxnSpPr>
          <p:cNvPr id="6" name="Straight Connector 5">
            <a:extLst>
              <a:ext uri="{FF2B5EF4-FFF2-40B4-BE49-F238E27FC236}">
                <a16:creationId xmlns:a16="http://schemas.microsoft.com/office/drawing/2014/main" id="{AB2E47B1-F775-AE07-CA44-A4729E6FE974}"/>
              </a:ext>
            </a:extLst>
          </p:cNvPr>
          <p:cNvCxnSpPr>
            <a:cxnSpLocks/>
          </p:cNvCxnSpPr>
          <p:nvPr/>
        </p:nvCxnSpPr>
        <p:spPr>
          <a:xfrm>
            <a:off x="5662050" y="960662"/>
            <a:ext cx="381208" cy="0"/>
          </a:xfrm>
          <a:prstGeom prst="line">
            <a:avLst/>
          </a:prstGeom>
          <a:ln w="22225">
            <a:solidFill>
              <a:srgbClr val="DC1E35"/>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83B8822C-7B7E-9D00-2028-A0D565AC47B7}"/>
              </a:ext>
            </a:extLst>
          </p:cNvPr>
          <p:cNvSpPr txBox="1"/>
          <p:nvPr/>
        </p:nvSpPr>
        <p:spPr>
          <a:xfrm>
            <a:off x="3713168" y="170296"/>
            <a:ext cx="4765664" cy="1323439"/>
          </a:xfrm>
          <a:prstGeom prst="rect">
            <a:avLst/>
          </a:prstGeom>
          <a:noFill/>
        </p:spPr>
        <p:txBody>
          <a:bodyPr wrap="none" rtlCol="0">
            <a:spAutoFit/>
          </a:bodyPr>
          <a:lstStyle/>
          <a:p>
            <a:pPr algn="ctr"/>
            <a:r>
              <a:rPr lang="en-US" sz="4000" dirty="0">
                <a:solidFill>
                  <a:srgbClr val="DC1E35"/>
                </a:solidFill>
                <a:latin typeface="Core Sans M 35 Light" panose="020F0303030302020204" pitchFamily="34" charset="0"/>
              </a:rPr>
              <a:t>Other new features</a:t>
            </a:r>
            <a:endParaRPr lang="en-US" sz="4000" dirty="0">
              <a:solidFill>
                <a:srgbClr val="4A5267"/>
              </a:solidFill>
              <a:latin typeface="Core Sans M 35 Light" panose="020F0303030302020204" pitchFamily="34" charset="0"/>
            </a:endParaRPr>
          </a:p>
          <a:p>
            <a:pPr algn="ctr"/>
            <a:endParaRPr lang="en-US" sz="4000" dirty="0">
              <a:solidFill>
                <a:srgbClr val="4A5267"/>
              </a:solidFill>
              <a:latin typeface="Core Sans M 35 Light" panose="020F0303030302020204" pitchFamily="34" charset="0"/>
            </a:endParaRPr>
          </a:p>
        </p:txBody>
      </p:sp>
      <p:sp>
        <p:nvSpPr>
          <p:cNvPr id="8" name="TextBox 7">
            <a:extLst>
              <a:ext uri="{FF2B5EF4-FFF2-40B4-BE49-F238E27FC236}">
                <a16:creationId xmlns:a16="http://schemas.microsoft.com/office/drawing/2014/main" id="{8FF64FF2-D22F-8680-FBD2-142173EF9CBD}"/>
              </a:ext>
            </a:extLst>
          </p:cNvPr>
          <p:cNvSpPr txBox="1"/>
          <p:nvPr/>
        </p:nvSpPr>
        <p:spPr>
          <a:xfrm>
            <a:off x="915386" y="2221186"/>
            <a:ext cx="2903359" cy="369332"/>
          </a:xfrm>
          <a:prstGeom prst="rect">
            <a:avLst/>
          </a:prstGeom>
          <a:noFill/>
        </p:spPr>
        <p:txBody>
          <a:bodyPr wrap="none" rtlCol="0">
            <a:spAutoFit/>
          </a:bodyPr>
          <a:lstStyle/>
          <a:p>
            <a:r>
              <a:rPr lang="en-US" dirty="0"/>
              <a:t>React Server Components</a:t>
            </a:r>
          </a:p>
        </p:txBody>
      </p:sp>
      <p:sp>
        <p:nvSpPr>
          <p:cNvPr id="11" name="TextBox 10">
            <a:extLst>
              <a:ext uri="{FF2B5EF4-FFF2-40B4-BE49-F238E27FC236}">
                <a16:creationId xmlns:a16="http://schemas.microsoft.com/office/drawing/2014/main" id="{FD92D25D-7422-EE6B-12D8-865AB1B15A17}"/>
              </a:ext>
            </a:extLst>
          </p:cNvPr>
          <p:cNvSpPr txBox="1"/>
          <p:nvPr/>
        </p:nvSpPr>
        <p:spPr>
          <a:xfrm>
            <a:off x="915386" y="3427507"/>
            <a:ext cx="3467616" cy="369332"/>
          </a:xfrm>
          <a:prstGeom prst="rect">
            <a:avLst/>
          </a:prstGeom>
          <a:noFill/>
        </p:spPr>
        <p:txBody>
          <a:bodyPr wrap="none" rtlCol="0">
            <a:spAutoFit/>
          </a:bodyPr>
          <a:lstStyle/>
          <a:p>
            <a:r>
              <a:rPr lang="en-US" dirty="0"/>
              <a:t>Support for Document Metadata</a:t>
            </a:r>
          </a:p>
        </p:txBody>
      </p:sp>
      <p:sp>
        <p:nvSpPr>
          <p:cNvPr id="12" name="TextBox 11">
            <a:extLst>
              <a:ext uri="{FF2B5EF4-FFF2-40B4-BE49-F238E27FC236}">
                <a16:creationId xmlns:a16="http://schemas.microsoft.com/office/drawing/2014/main" id="{4BA9FFE9-03E8-A93E-7489-0A1139680520}"/>
              </a:ext>
            </a:extLst>
          </p:cNvPr>
          <p:cNvSpPr txBox="1"/>
          <p:nvPr/>
        </p:nvSpPr>
        <p:spPr>
          <a:xfrm>
            <a:off x="915386" y="4632902"/>
            <a:ext cx="2582758" cy="369332"/>
          </a:xfrm>
          <a:prstGeom prst="rect">
            <a:avLst/>
          </a:prstGeom>
          <a:noFill/>
        </p:spPr>
        <p:txBody>
          <a:bodyPr wrap="none" rtlCol="0">
            <a:spAutoFit/>
          </a:bodyPr>
          <a:lstStyle/>
          <a:p>
            <a:r>
              <a:rPr lang="en-US" dirty="0"/>
              <a:t>Support for Stylesheets</a:t>
            </a:r>
          </a:p>
        </p:txBody>
      </p:sp>
      <p:sp>
        <p:nvSpPr>
          <p:cNvPr id="13" name="TextBox 12">
            <a:extLst>
              <a:ext uri="{FF2B5EF4-FFF2-40B4-BE49-F238E27FC236}">
                <a16:creationId xmlns:a16="http://schemas.microsoft.com/office/drawing/2014/main" id="{40C7B11A-F56D-3090-6CF8-F1800EE92C1E}"/>
              </a:ext>
            </a:extLst>
          </p:cNvPr>
          <p:cNvSpPr txBox="1"/>
          <p:nvPr/>
        </p:nvSpPr>
        <p:spPr>
          <a:xfrm>
            <a:off x="6154732" y="2026004"/>
            <a:ext cx="5644180" cy="923330"/>
          </a:xfrm>
          <a:prstGeom prst="rect">
            <a:avLst/>
          </a:prstGeom>
          <a:solidFill>
            <a:schemeClr val="bg1"/>
          </a:solidFill>
          <a:ln>
            <a:solidFill>
              <a:srgbClr val="4A5267"/>
            </a:solidFill>
          </a:ln>
        </p:spPr>
        <p:txBody>
          <a:bodyPr wrap="square" rtlCol="0">
            <a:spAutoFit/>
          </a:bodyPr>
          <a:lstStyle/>
          <a:p>
            <a:r>
              <a:rPr lang="en-US" dirty="0"/>
              <a:t>A type of Component that renders ahead of time, before bundling in an environment separate from your client application or SSR Server.</a:t>
            </a:r>
          </a:p>
        </p:txBody>
      </p:sp>
      <p:sp>
        <p:nvSpPr>
          <p:cNvPr id="14" name="TextBox 13">
            <a:extLst>
              <a:ext uri="{FF2B5EF4-FFF2-40B4-BE49-F238E27FC236}">
                <a16:creationId xmlns:a16="http://schemas.microsoft.com/office/drawing/2014/main" id="{FF82760F-061C-727C-F835-F64612952D1F}"/>
              </a:ext>
            </a:extLst>
          </p:cNvPr>
          <p:cNvSpPr txBox="1"/>
          <p:nvPr/>
        </p:nvSpPr>
        <p:spPr>
          <a:xfrm>
            <a:off x="6154732" y="3202145"/>
            <a:ext cx="5644180" cy="923330"/>
          </a:xfrm>
          <a:prstGeom prst="rect">
            <a:avLst/>
          </a:prstGeom>
          <a:solidFill>
            <a:schemeClr val="bg1"/>
          </a:solidFill>
          <a:ln>
            <a:solidFill>
              <a:srgbClr val="4A5267"/>
            </a:solidFill>
          </a:ln>
        </p:spPr>
        <p:txBody>
          <a:bodyPr wrap="square" rtlCol="0">
            <a:spAutoFit/>
          </a:bodyPr>
          <a:lstStyle/>
          <a:p>
            <a:r>
              <a:rPr lang="en-US" dirty="0"/>
              <a:t>Render document metadata tags in components natively such as &lt;title&gt;, &lt;meta&gt;, &lt;link&gt; and move them to the &lt;head&gt; section.</a:t>
            </a:r>
          </a:p>
        </p:txBody>
      </p:sp>
      <p:sp>
        <p:nvSpPr>
          <p:cNvPr id="15" name="TextBox 14">
            <a:extLst>
              <a:ext uri="{FF2B5EF4-FFF2-40B4-BE49-F238E27FC236}">
                <a16:creationId xmlns:a16="http://schemas.microsoft.com/office/drawing/2014/main" id="{1858F446-2D92-541E-F34E-204542A767E4}"/>
              </a:ext>
            </a:extLst>
          </p:cNvPr>
          <p:cNvSpPr txBox="1"/>
          <p:nvPr/>
        </p:nvSpPr>
        <p:spPr>
          <a:xfrm>
            <a:off x="6154731" y="4433942"/>
            <a:ext cx="5769037" cy="923330"/>
          </a:xfrm>
          <a:prstGeom prst="rect">
            <a:avLst/>
          </a:prstGeom>
          <a:solidFill>
            <a:schemeClr val="bg1"/>
          </a:solidFill>
          <a:ln>
            <a:solidFill>
              <a:srgbClr val="4A5267"/>
            </a:solidFill>
          </a:ln>
        </p:spPr>
        <p:txBody>
          <a:bodyPr wrap="square" rtlCol="0">
            <a:spAutoFit/>
          </a:bodyPr>
          <a:lstStyle/>
          <a:p>
            <a:r>
              <a:rPr lang="en-US" dirty="0"/>
              <a:t>Added ‘precedence’ property to allow you to manage the insertion order of the stylesheet and ensure it is loaded before revealing the content</a:t>
            </a:r>
          </a:p>
        </p:txBody>
      </p:sp>
    </p:spTree>
    <p:extLst>
      <p:ext uri="{BB962C8B-B14F-4D97-AF65-F5344CB8AC3E}">
        <p14:creationId xmlns:p14="http://schemas.microsoft.com/office/powerpoint/2010/main" val="20522000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extBox 33">
            <a:extLst>
              <a:ext uri="{FF2B5EF4-FFF2-40B4-BE49-F238E27FC236}">
                <a16:creationId xmlns:a16="http://schemas.microsoft.com/office/drawing/2014/main" id="{D8B89413-A466-4A46-B080-2A0F2354137A}"/>
              </a:ext>
            </a:extLst>
          </p:cNvPr>
          <p:cNvSpPr txBox="1"/>
          <p:nvPr/>
        </p:nvSpPr>
        <p:spPr>
          <a:xfrm>
            <a:off x="11482248" y="6224947"/>
            <a:ext cx="348173" cy="276999"/>
          </a:xfrm>
          <a:prstGeom prst="rect">
            <a:avLst/>
          </a:prstGeom>
          <a:noFill/>
        </p:spPr>
        <p:txBody>
          <a:bodyPr wrap="none" rtlCol="0">
            <a:spAutoFit/>
          </a:bodyPr>
          <a:lstStyle/>
          <a:p>
            <a:pPr algn="r"/>
            <a:fld id="{3D84D9FA-1F41-744C-B738-DD7336045975}" type="slidenum">
              <a:rPr lang="en-US" sz="1200" smtClean="0">
                <a:latin typeface="Core Sans M 35 Light" panose="020F0303030302020204" pitchFamily="34" charset="0"/>
              </a:rPr>
              <a:t>72</a:t>
            </a:fld>
            <a:endParaRPr lang="en-US" sz="1200">
              <a:latin typeface="Core Sans M 35 Light" panose="020F0303030302020204" pitchFamily="34" charset="0"/>
            </a:endParaRPr>
          </a:p>
        </p:txBody>
      </p:sp>
      <p:cxnSp>
        <p:nvCxnSpPr>
          <p:cNvPr id="35" name="Straight Connector 34">
            <a:extLst>
              <a:ext uri="{FF2B5EF4-FFF2-40B4-BE49-F238E27FC236}">
                <a16:creationId xmlns:a16="http://schemas.microsoft.com/office/drawing/2014/main" id="{A7ABFCCF-4F37-5D49-97D4-1C0B45AE6005}"/>
              </a:ext>
            </a:extLst>
          </p:cNvPr>
          <p:cNvCxnSpPr>
            <a:cxnSpLocks/>
          </p:cNvCxnSpPr>
          <p:nvPr/>
        </p:nvCxnSpPr>
        <p:spPr>
          <a:xfrm>
            <a:off x="11857528" y="321138"/>
            <a:ext cx="0" cy="361771"/>
          </a:xfrm>
          <a:prstGeom prst="line">
            <a:avLst/>
          </a:prstGeom>
          <a:ln w="12700">
            <a:solidFill>
              <a:srgbClr val="DC1E35"/>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F3BD5120-9210-6143-9F69-7DC8DEF4E083}"/>
              </a:ext>
            </a:extLst>
          </p:cNvPr>
          <p:cNvCxnSpPr>
            <a:cxnSpLocks/>
          </p:cNvCxnSpPr>
          <p:nvPr/>
        </p:nvCxnSpPr>
        <p:spPr>
          <a:xfrm>
            <a:off x="11857528" y="6175091"/>
            <a:ext cx="0" cy="361771"/>
          </a:xfrm>
          <a:prstGeom prst="line">
            <a:avLst/>
          </a:prstGeom>
          <a:ln w="12700">
            <a:solidFill>
              <a:srgbClr val="DC1E35"/>
            </a:solidFill>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669129D9-1016-334A-8732-4B49B4E4647F}"/>
              </a:ext>
            </a:extLst>
          </p:cNvPr>
          <p:cNvSpPr txBox="1"/>
          <p:nvPr/>
        </p:nvSpPr>
        <p:spPr>
          <a:xfrm>
            <a:off x="9479072" y="365568"/>
            <a:ext cx="2351349" cy="276999"/>
          </a:xfrm>
          <a:prstGeom prst="rect">
            <a:avLst/>
          </a:prstGeom>
          <a:noFill/>
        </p:spPr>
        <p:txBody>
          <a:bodyPr wrap="none" rtlCol="0">
            <a:spAutoFit/>
          </a:bodyPr>
          <a:lstStyle/>
          <a:p>
            <a:pPr algn="r"/>
            <a:r>
              <a:rPr lang="en-US" sz="1200" dirty="0">
                <a:solidFill>
                  <a:srgbClr val="DC1E35"/>
                </a:solidFill>
                <a:latin typeface="Core Sans M 55 Medium" panose="020F0603030302020204" pitchFamily="34" charset="0"/>
              </a:rPr>
              <a:t>React 19 </a:t>
            </a:r>
            <a:r>
              <a:rPr lang="en-US" sz="1200" dirty="0">
                <a:solidFill>
                  <a:srgbClr val="4A5267"/>
                </a:solidFill>
                <a:latin typeface="Core Sans M 35 Light" panose="020F0303030302020204" pitchFamily="34" charset="0"/>
              </a:rPr>
              <a:t>– Server Components</a:t>
            </a:r>
          </a:p>
        </p:txBody>
      </p:sp>
      <p:cxnSp>
        <p:nvCxnSpPr>
          <p:cNvPr id="39" name="Straight Connector 38">
            <a:extLst>
              <a:ext uri="{FF2B5EF4-FFF2-40B4-BE49-F238E27FC236}">
                <a16:creationId xmlns:a16="http://schemas.microsoft.com/office/drawing/2014/main" id="{47A1194E-6020-524B-A700-6A1191C1771D}"/>
              </a:ext>
            </a:extLst>
          </p:cNvPr>
          <p:cNvCxnSpPr>
            <a:cxnSpLocks/>
          </p:cNvCxnSpPr>
          <p:nvPr/>
        </p:nvCxnSpPr>
        <p:spPr>
          <a:xfrm>
            <a:off x="351327" y="6178826"/>
            <a:ext cx="0" cy="361771"/>
          </a:xfrm>
          <a:prstGeom prst="line">
            <a:avLst/>
          </a:prstGeom>
          <a:ln w="12700">
            <a:solidFill>
              <a:srgbClr val="DC1E35"/>
            </a:solidFill>
          </a:ln>
        </p:spPr>
        <p:style>
          <a:lnRef idx="1">
            <a:schemeClr val="accent1"/>
          </a:lnRef>
          <a:fillRef idx="0">
            <a:schemeClr val="accent1"/>
          </a:fillRef>
          <a:effectRef idx="0">
            <a:schemeClr val="accent1"/>
          </a:effectRef>
          <a:fontRef idx="minor">
            <a:schemeClr val="tx1"/>
          </a:fontRef>
        </p:style>
      </p:cxnSp>
      <p:pic>
        <p:nvPicPr>
          <p:cNvPr id="43" name="Graphic 42">
            <a:extLst>
              <a:ext uri="{FF2B5EF4-FFF2-40B4-BE49-F238E27FC236}">
                <a16:creationId xmlns:a16="http://schemas.microsoft.com/office/drawing/2014/main" id="{F8282668-0591-0946-806F-4B6A27F56C73}"/>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322439" y="321138"/>
            <a:ext cx="1884326" cy="406202"/>
          </a:xfrm>
          <a:prstGeom prst="rect">
            <a:avLst/>
          </a:prstGeom>
        </p:spPr>
      </p:pic>
      <p:pic>
        <p:nvPicPr>
          <p:cNvPr id="44" name="Graphic 43">
            <a:extLst>
              <a:ext uri="{FF2B5EF4-FFF2-40B4-BE49-F238E27FC236}">
                <a16:creationId xmlns:a16="http://schemas.microsoft.com/office/drawing/2014/main" id="{3B0E865A-1CD1-1C4B-A488-ACAAD5B64CF8}"/>
              </a:ext>
            </a:extLst>
          </p:cNvPr>
          <p:cNvPicPr>
            <a:picLocks noChangeAspect="1"/>
          </p:cNvPicPr>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480395" y="6305029"/>
            <a:ext cx="1392353" cy="117996"/>
          </a:xfrm>
          <a:prstGeom prst="rect">
            <a:avLst/>
          </a:prstGeom>
        </p:spPr>
      </p:pic>
      <p:cxnSp>
        <p:nvCxnSpPr>
          <p:cNvPr id="6" name="Straight Connector 5">
            <a:extLst>
              <a:ext uri="{FF2B5EF4-FFF2-40B4-BE49-F238E27FC236}">
                <a16:creationId xmlns:a16="http://schemas.microsoft.com/office/drawing/2014/main" id="{AB2E47B1-F775-AE07-CA44-A4729E6FE974}"/>
              </a:ext>
            </a:extLst>
          </p:cNvPr>
          <p:cNvCxnSpPr>
            <a:cxnSpLocks/>
          </p:cNvCxnSpPr>
          <p:nvPr/>
        </p:nvCxnSpPr>
        <p:spPr>
          <a:xfrm>
            <a:off x="5662050" y="960662"/>
            <a:ext cx="381208" cy="0"/>
          </a:xfrm>
          <a:prstGeom prst="line">
            <a:avLst/>
          </a:prstGeom>
          <a:ln w="22225">
            <a:solidFill>
              <a:srgbClr val="DC1E35"/>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83B8822C-7B7E-9D00-2028-A0D565AC47B7}"/>
              </a:ext>
            </a:extLst>
          </p:cNvPr>
          <p:cNvSpPr txBox="1"/>
          <p:nvPr/>
        </p:nvSpPr>
        <p:spPr>
          <a:xfrm>
            <a:off x="3713168" y="170296"/>
            <a:ext cx="4765664" cy="1323439"/>
          </a:xfrm>
          <a:prstGeom prst="rect">
            <a:avLst/>
          </a:prstGeom>
          <a:noFill/>
        </p:spPr>
        <p:txBody>
          <a:bodyPr wrap="none" rtlCol="0">
            <a:spAutoFit/>
          </a:bodyPr>
          <a:lstStyle/>
          <a:p>
            <a:pPr algn="ctr"/>
            <a:r>
              <a:rPr lang="en-US" sz="4000" dirty="0">
                <a:solidFill>
                  <a:srgbClr val="DC1E35"/>
                </a:solidFill>
                <a:latin typeface="Core Sans M 35 Light" panose="020F0303030302020204" pitchFamily="34" charset="0"/>
              </a:rPr>
              <a:t>Other new features</a:t>
            </a:r>
            <a:endParaRPr lang="en-US" sz="4000" dirty="0">
              <a:solidFill>
                <a:srgbClr val="4A5267"/>
              </a:solidFill>
              <a:latin typeface="Core Sans M 35 Light" panose="020F0303030302020204" pitchFamily="34" charset="0"/>
            </a:endParaRPr>
          </a:p>
          <a:p>
            <a:pPr algn="ctr"/>
            <a:endParaRPr lang="en-US" sz="4000" dirty="0">
              <a:solidFill>
                <a:srgbClr val="4A5267"/>
              </a:solidFill>
              <a:latin typeface="Core Sans M 35 Light" panose="020F0303030302020204" pitchFamily="34" charset="0"/>
            </a:endParaRPr>
          </a:p>
        </p:txBody>
      </p:sp>
      <p:sp>
        <p:nvSpPr>
          <p:cNvPr id="8" name="TextBox 7">
            <a:extLst>
              <a:ext uri="{FF2B5EF4-FFF2-40B4-BE49-F238E27FC236}">
                <a16:creationId xmlns:a16="http://schemas.microsoft.com/office/drawing/2014/main" id="{8FF64FF2-D22F-8680-FBD2-142173EF9CBD}"/>
              </a:ext>
            </a:extLst>
          </p:cNvPr>
          <p:cNvSpPr txBox="1"/>
          <p:nvPr/>
        </p:nvSpPr>
        <p:spPr>
          <a:xfrm>
            <a:off x="480395" y="1309069"/>
            <a:ext cx="3813865" cy="461665"/>
          </a:xfrm>
          <a:prstGeom prst="rect">
            <a:avLst/>
          </a:prstGeom>
          <a:noFill/>
        </p:spPr>
        <p:txBody>
          <a:bodyPr wrap="none" rtlCol="0">
            <a:spAutoFit/>
          </a:bodyPr>
          <a:lstStyle/>
          <a:p>
            <a:r>
              <a:rPr lang="en-US" sz="2400" dirty="0"/>
              <a:t>React Server Components</a:t>
            </a:r>
          </a:p>
        </p:txBody>
      </p:sp>
      <p:sp>
        <p:nvSpPr>
          <p:cNvPr id="4" name="TextBox 3">
            <a:extLst>
              <a:ext uri="{FF2B5EF4-FFF2-40B4-BE49-F238E27FC236}">
                <a16:creationId xmlns:a16="http://schemas.microsoft.com/office/drawing/2014/main" id="{EB748E33-5EFB-A99E-64AF-E5B384FDB455}"/>
              </a:ext>
            </a:extLst>
          </p:cNvPr>
          <p:cNvSpPr txBox="1"/>
          <p:nvPr/>
        </p:nvSpPr>
        <p:spPr>
          <a:xfrm>
            <a:off x="575645" y="1961941"/>
            <a:ext cx="6883028" cy="2800767"/>
          </a:xfrm>
          <a:prstGeom prst="rect">
            <a:avLst/>
          </a:prstGeom>
          <a:solidFill>
            <a:schemeClr val="accent6">
              <a:lumMod val="50000"/>
            </a:schemeClr>
          </a:solidFill>
          <a:ln w="38100">
            <a:solidFill>
              <a:srgbClr val="3B5998"/>
            </a:solidFill>
          </a:ln>
        </p:spPr>
        <p:txBody>
          <a:bodyPr wrap="square">
            <a:spAutoFit/>
          </a:bodyPr>
          <a:lstStyle/>
          <a:p>
            <a:r>
              <a:rPr lang="en-US" sz="1600" b="0" dirty="0">
                <a:solidFill>
                  <a:srgbClr val="C792EA"/>
                </a:solidFill>
                <a:effectLst/>
                <a:latin typeface="Consolas" panose="020B0609020204030204" pitchFamily="49" charset="0"/>
              </a:rPr>
              <a:t>function</a:t>
            </a:r>
            <a:r>
              <a:rPr lang="en-US" sz="1600" b="0" dirty="0">
                <a:solidFill>
                  <a:srgbClr val="BABED8"/>
                </a:solidFill>
                <a:effectLst/>
                <a:latin typeface="Consolas" panose="020B0609020204030204" pitchFamily="49" charset="0"/>
              </a:rPr>
              <a:t> </a:t>
            </a:r>
            <a:r>
              <a:rPr lang="en-US" sz="1600" b="0" dirty="0">
                <a:solidFill>
                  <a:srgbClr val="82AAFF"/>
                </a:solidFill>
                <a:effectLst/>
                <a:latin typeface="Consolas" panose="020B0609020204030204" pitchFamily="49" charset="0"/>
              </a:rPr>
              <a:t>Page</a:t>
            </a:r>
            <a:r>
              <a:rPr lang="en-US" sz="1600" b="0" dirty="0">
                <a:solidFill>
                  <a:srgbClr val="89DDFF"/>
                </a:solidFill>
                <a:effectLst/>
                <a:latin typeface="Consolas" panose="020B0609020204030204" pitchFamily="49" charset="0"/>
              </a:rPr>
              <a:t>({</a:t>
            </a:r>
            <a:r>
              <a:rPr lang="en-US" sz="1600" b="0" i="1" dirty="0">
                <a:solidFill>
                  <a:srgbClr val="BABED8"/>
                </a:solidFill>
                <a:effectLst/>
                <a:latin typeface="Consolas" panose="020B0609020204030204" pitchFamily="49" charset="0"/>
              </a:rPr>
              <a:t>page</a:t>
            </a:r>
            <a:r>
              <a:rPr lang="en-US" sz="1600" b="0" dirty="0">
                <a:solidFill>
                  <a:srgbClr val="89DDFF"/>
                </a:solidFill>
                <a:effectLst/>
                <a:latin typeface="Consolas" panose="020B0609020204030204" pitchFamily="49" charset="0"/>
              </a:rPr>
              <a:t>})</a:t>
            </a:r>
            <a:r>
              <a:rPr lang="en-US" sz="1600" b="0" dirty="0">
                <a:solidFill>
                  <a:srgbClr val="BABED8"/>
                </a:solidFill>
                <a:effectLst/>
                <a:latin typeface="Consolas" panose="020B0609020204030204" pitchFamily="49" charset="0"/>
              </a:rPr>
              <a:t> </a:t>
            </a:r>
            <a:r>
              <a:rPr lang="en-US" sz="1600" b="0" dirty="0">
                <a:solidFill>
                  <a:srgbClr val="89DDFF"/>
                </a:solidFill>
                <a:effectLst/>
                <a:latin typeface="Consolas" panose="020B0609020204030204" pitchFamily="49" charset="0"/>
              </a:rPr>
              <a:t>{</a:t>
            </a:r>
            <a:endParaRPr lang="en-US" sz="1600" b="0" dirty="0">
              <a:solidFill>
                <a:srgbClr val="BABED8"/>
              </a:solidFill>
              <a:effectLst/>
              <a:latin typeface="Consolas" panose="020B0609020204030204" pitchFamily="49" charset="0"/>
            </a:endParaRPr>
          </a:p>
          <a:p>
            <a:r>
              <a:rPr lang="en-US" sz="1600" b="0" dirty="0">
                <a:solidFill>
                  <a:srgbClr val="F07178"/>
                </a:solidFill>
                <a:effectLst/>
                <a:latin typeface="Consolas" panose="020B0609020204030204" pitchFamily="49" charset="0"/>
              </a:rPr>
              <a:t>    </a:t>
            </a:r>
            <a:r>
              <a:rPr lang="en-US" sz="1600" b="0" dirty="0">
                <a:solidFill>
                  <a:srgbClr val="C792EA"/>
                </a:solidFill>
                <a:effectLst/>
                <a:latin typeface="Consolas" panose="020B0609020204030204" pitchFamily="49" charset="0"/>
              </a:rPr>
              <a:t>const</a:t>
            </a:r>
            <a:r>
              <a:rPr lang="en-US" sz="1600" b="0" dirty="0">
                <a:solidFill>
                  <a:srgbClr val="F07178"/>
                </a:solidFill>
                <a:effectLst/>
                <a:latin typeface="Consolas" panose="020B0609020204030204" pitchFamily="49" charset="0"/>
              </a:rPr>
              <a:t> </a:t>
            </a:r>
            <a:r>
              <a:rPr lang="en-US" sz="1600" b="0" dirty="0">
                <a:solidFill>
                  <a:srgbClr val="89DDFF"/>
                </a:solidFill>
                <a:effectLst/>
                <a:latin typeface="Consolas" panose="020B0609020204030204" pitchFamily="49" charset="0"/>
              </a:rPr>
              <a:t>[</a:t>
            </a:r>
            <a:r>
              <a:rPr lang="en-US" sz="1600" b="0" dirty="0">
                <a:solidFill>
                  <a:srgbClr val="BABED8"/>
                </a:solidFill>
                <a:effectLst/>
                <a:latin typeface="Consolas" panose="020B0609020204030204" pitchFamily="49" charset="0"/>
              </a:rPr>
              <a:t>content</a:t>
            </a:r>
            <a:r>
              <a:rPr lang="en-US" sz="1600" b="0" dirty="0">
                <a:solidFill>
                  <a:srgbClr val="89DDFF"/>
                </a:solidFill>
                <a:effectLst/>
                <a:latin typeface="Consolas" panose="020B0609020204030204" pitchFamily="49" charset="0"/>
              </a:rPr>
              <a:t>,</a:t>
            </a:r>
            <a:r>
              <a:rPr lang="en-US" sz="1600" b="0" dirty="0">
                <a:solidFill>
                  <a:srgbClr val="F07178"/>
                </a:solidFill>
                <a:effectLst/>
                <a:latin typeface="Consolas" panose="020B0609020204030204" pitchFamily="49" charset="0"/>
              </a:rPr>
              <a:t> </a:t>
            </a:r>
            <a:r>
              <a:rPr lang="en-US" sz="1600" b="0" dirty="0" err="1">
                <a:solidFill>
                  <a:srgbClr val="BABED8"/>
                </a:solidFill>
                <a:effectLst/>
                <a:latin typeface="Consolas" panose="020B0609020204030204" pitchFamily="49" charset="0"/>
              </a:rPr>
              <a:t>setContent</a:t>
            </a:r>
            <a:r>
              <a:rPr lang="en-US" sz="1600" b="0" dirty="0">
                <a:solidFill>
                  <a:srgbClr val="89DDFF"/>
                </a:solidFill>
                <a:effectLst/>
                <a:latin typeface="Consolas" panose="020B0609020204030204" pitchFamily="49" charset="0"/>
              </a:rPr>
              <a:t>]</a:t>
            </a:r>
            <a:r>
              <a:rPr lang="en-US" sz="1600" b="0" dirty="0">
                <a:solidFill>
                  <a:srgbClr val="F07178"/>
                </a:solidFill>
                <a:effectLst/>
                <a:latin typeface="Consolas" panose="020B0609020204030204" pitchFamily="49" charset="0"/>
              </a:rPr>
              <a:t> </a:t>
            </a:r>
            <a:r>
              <a:rPr lang="en-US" sz="1600" b="0" dirty="0">
                <a:solidFill>
                  <a:srgbClr val="89DDFF"/>
                </a:solidFill>
                <a:effectLst/>
                <a:latin typeface="Consolas" panose="020B0609020204030204" pitchFamily="49" charset="0"/>
              </a:rPr>
              <a:t>=</a:t>
            </a:r>
            <a:r>
              <a:rPr lang="en-US" sz="1600" b="0" dirty="0">
                <a:solidFill>
                  <a:srgbClr val="F07178"/>
                </a:solidFill>
                <a:effectLst/>
                <a:latin typeface="Consolas" panose="020B0609020204030204" pitchFamily="49" charset="0"/>
              </a:rPr>
              <a:t> </a:t>
            </a:r>
            <a:r>
              <a:rPr lang="en-US" sz="1600" b="0" dirty="0" err="1">
                <a:solidFill>
                  <a:srgbClr val="82AAFF"/>
                </a:solidFill>
                <a:effectLst/>
                <a:latin typeface="Consolas" panose="020B0609020204030204" pitchFamily="49" charset="0"/>
              </a:rPr>
              <a:t>useState</a:t>
            </a:r>
            <a:r>
              <a:rPr lang="en-US" sz="1600" b="0" dirty="0">
                <a:solidFill>
                  <a:srgbClr val="F07178"/>
                </a:solidFill>
                <a:effectLst/>
                <a:latin typeface="Consolas" panose="020B0609020204030204" pitchFamily="49" charset="0"/>
              </a:rPr>
              <a:t>(</a:t>
            </a:r>
            <a:r>
              <a:rPr lang="en-US" sz="1600" b="0" dirty="0">
                <a:solidFill>
                  <a:srgbClr val="89DDFF"/>
                </a:solidFill>
                <a:effectLst/>
                <a:latin typeface="Consolas" panose="020B0609020204030204" pitchFamily="49" charset="0"/>
              </a:rPr>
              <a:t>''</a:t>
            </a:r>
            <a:r>
              <a:rPr lang="en-US" sz="1600" b="0" dirty="0">
                <a:solidFill>
                  <a:srgbClr val="F07178"/>
                </a:solidFill>
                <a:effectLst/>
                <a:latin typeface="Consolas" panose="020B0609020204030204" pitchFamily="49" charset="0"/>
              </a:rPr>
              <a:t>)</a:t>
            </a:r>
            <a:r>
              <a:rPr lang="en-US" sz="1600" b="0" dirty="0">
                <a:solidFill>
                  <a:srgbClr val="89DDFF"/>
                </a:solidFill>
                <a:effectLst/>
                <a:latin typeface="Consolas" panose="020B0609020204030204" pitchFamily="49" charset="0"/>
              </a:rPr>
              <a:t>;</a:t>
            </a:r>
            <a:endParaRPr lang="en-US" sz="1600" b="0" dirty="0">
              <a:solidFill>
                <a:srgbClr val="BABED8"/>
              </a:solidFill>
              <a:effectLst/>
              <a:latin typeface="Consolas" panose="020B0609020204030204" pitchFamily="49" charset="0"/>
            </a:endParaRPr>
          </a:p>
          <a:p>
            <a:r>
              <a:rPr lang="en-US" sz="1600" b="0" dirty="0">
                <a:solidFill>
                  <a:srgbClr val="89DDFF"/>
                </a:solidFill>
                <a:effectLst/>
                <a:latin typeface="Consolas" panose="020B0609020204030204" pitchFamily="49" charset="0"/>
              </a:rPr>
              <a:t>    </a:t>
            </a:r>
            <a:r>
              <a:rPr lang="en-US" sz="1600" b="0" i="1" dirty="0">
                <a:solidFill>
                  <a:srgbClr val="464B5D"/>
                </a:solidFill>
                <a:effectLst/>
                <a:latin typeface="Consolas" panose="020B0609020204030204" pitchFamily="49" charset="0"/>
              </a:rPr>
              <a:t>// loads *after* first page render.</a:t>
            </a:r>
            <a:endParaRPr lang="en-US" sz="1600" b="0" dirty="0">
              <a:solidFill>
                <a:srgbClr val="BABED8"/>
              </a:solidFill>
              <a:effectLst/>
              <a:latin typeface="Consolas" panose="020B0609020204030204" pitchFamily="49" charset="0"/>
            </a:endParaRPr>
          </a:p>
          <a:p>
            <a:r>
              <a:rPr lang="en-US" sz="1600" b="0" dirty="0">
                <a:solidFill>
                  <a:srgbClr val="F07178"/>
                </a:solidFill>
                <a:effectLst/>
                <a:latin typeface="Consolas" panose="020B0609020204030204" pitchFamily="49" charset="0"/>
              </a:rPr>
              <a:t>    </a:t>
            </a:r>
            <a:r>
              <a:rPr lang="en-US" sz="1600" b="0" dirty="0" err="1">
                <a:solidFill>
                  <a:srgbClr val="82AAFF"/>
                </a:solidFill>
                <a:effectLst/>
                <a:latin typeface="Consolas" panose="020B0609020204030204" pitchFamily="49" charset="0"/>
              </a:rPr>
              <a:t>useEffect</a:t>
            </a:r>
            <a:r>
              <a:rPr lang="en-US" sz="1600" b="0" dirty="0">
                <a:solidFill>
                  <a:srgbClr val="F07178"/>
                </a:solidFill>
                <a:effectLst/>
                <a:latin typeface="Consolas" panose="020B0609020204030204" pitchFamily="49" charset="0"/>
              </a:rPr>
              <a:t>(</a:t>
            </a:r>
            <a:r>
              <a:rPr lang="en-US" sz="1600" b="0" dirty="0">
                <a:solidFill>
                  <a:srgbClr val="89DDFF"/>
                </a:solidFill>
                <a:effectLst/>
                <a:latin typeface="Consolas" panose="020B0609020204030204" pitchFamily="49" charset="0"/>
              </a:rPr>
              <a:t>()</a:t>
            </a:r>
            <a:r>
              <a:rPr lang="en-US" sz="1600" b="0" dirty="0">
                <a:solidFill>
                  <a:srgbClr val="F07178"/>
                </a:solidFill>
                <a:effectLst/>
                <a:latin typeface="Consolas" panose="020B0609020204030204" pitchFamily="49" charset="0"/>
              </a:rPr>
              <a:t> </a:t>
            </a:r>
            <a:r>
              <a:rPr lang="en-US" sz="1600" b="0" dirty="0">
                <a:solidFill>
                  <a:srgbClr val="C792EA"/>
                </a:solidFill>
                <a:effectLst/>
                <a:latin typeface="Consolas" panose="020B0609020204030204" pitchFamily="49" charset="0"/>
              </a:rPr>
              <a:t>=&gt;</a:t>
            </a:r>
            <a:r>
              <a:rPr lang="en-US" sz="1600" b="0" dirty="0">
                <a:solidFill>
                  <a:srgbClr val="F07178"/>
                </a:solidFill>
                <a:effectLst/>
                <a:latin typeface="Consolas" panose="020B0609020204030204" pitchFamily="49" charset="0"/>
              </a:rPr>
              <a:t> </a:t>
            </a:r>
            <a:r>
              <a:rPr lang="en-US" sz="1600" b="0" dirty="0">
                <a:solidFill>
                  <a:srgbClr val="89DDFF"/>
                </a:solidFill>
                <a:effectLst/>
                <a:latin typeface="Consolas" panose="020B0609020204030204" pitchFamily="49" charset="0"/>
              </a:rPr>
              <a:t>{</a:t>
            </a:r>
            <a:endParaRPr lang="en-US" sz="1600" b="0" dirty="0">
              <a:solidFill>
                <a:srgbClr val="BABED8"/>
              </a:solidFill>
              <a:effectLst/>
              <a:latin typeface="Consolas" panose="020B0609020204030204" pitchFamily="49" charset="0"/>
            </a:endParaRPr>
          </a:p>
          <a:p>
            <a:r>
              <a:rPr lang="en-US" sz="1600" b="0" dirty="0">
                <a:solidFill>
                  <a:srgbClr val="F07178"/>
                </a:solidFill>
                <a:effectLst/>
                <a:latin typeface="Consolas" panose="020B0609020204030204" pitchFamily="49" charset="0"/>
              </a:rPr>
              <a:t>      </a:t>
            </a:r>
            <a:r>
              <a:rPr lang="en-US" sz="1600" b="0" dirty="0">
                <a:solidFill>
                  <a:srgbClr val="82AAFF"/>
                </a:solidFill>
                <a:effectLst/>
                <a:latin typeface="Consolas" panose="020B0609020204030204" pitchFamily="49" charset="0"/>
              </a:rPr>
              <a:t>fetch</a:t>
            </a:r>
            <a:r>
              <a:rPr lang="en-US" sz="1600" b="0" dirty="0">
                <a:solidFill>
                  <a:srgbClr val="F07178"/>
                </a:solidFill>
                <a:effectLst/>
                <a:latin typeface="Consolas" panose="020B0609020204030204" pitchFamily="49" charset="0"/>
              </a:rPr>
              <a:t>(</a:t>
            </a:r>
            <a:r>
              <a:rPr lang="en-US" sz="1600" b="0" dirty="0">
                <a:solidFill>
                  <a:srgbClr val="89DDFF"/>
                </a:solidFill>
                <a:effectLst/>
                <a:latin typeface="Consolas" panose="020B0609020204030204" pitchFamily="49" charset="0"/>
              </a:rPr>
              <a:t>`</a:t>
            </a:r>
            <a:r>
              <a:rPr lang="en-US" sz="1600" b="0" dirty="0">
                <a:solidFill>
                  <a:srgbClr val="C3E88D"/>
                </a:solidFill>
                <a:effectLst/>
                <a:latin typeface="Consolas" panose="020B0609020204030204" pitchFamily="49" charset="0"/>
              </a:rPr>
              <a:t>/</a:t>
            </a:r>
            <a:r>
              <a:rPr lang="en-US" sz="1600" b="0" dirty="0" err="1">
                <a:solidFill>
                  <a:srgbClr val="C3E88D"/>
                </a:solidFill>
                <a:effectLst/>
                <a:latin typeface="Consolas" panose="020B0609020204030204" pitchFamily="49" charset="0"/>
              </a:rPr>
              <a:t>api</a:t>
            </a:r>
            <a:r>
              <a:rPr lang="en-US" sz="1600" b="0" dirty="0">
                <a:solidFill>
                  <a:srgbClr val="C3E88D"/>
                </a:solidFill>
                <a:effectLst/>
                <a:latin typeface="Consolas" panose="020B0609020204030204" pitchFamily="49" charset="0"/>
              </a:rPr>
              <a:t>/content/</a:t>
            </a:r>
            <a:r>
              <a:rPr lang="en-US" sz="1600" b="0" dirty="0">
                <a:solidFill>
                  <a:srgbClr val="89DDFF"/>
                </a:solidFill>
                <a:effectLst/>
                <a:latin typeface="Consolas" panose="020B0609020204030204" pitchFamily="49" charset="0"/>
              </a:rPr>
              <a:t>${</a:t>
            </a:r>
            <a:r>
              <a:rPr lang="en-US" sz="1600" b="0" i="1" dirty="0">
                <a:solidFill>
                  <a:srgbClr val="BABED8"/>
                </a:solidFill>
                <a:effectLst/>
                <a:latin typeface="Consolas" panose="020B0609020204030204" pitchFamily="49" charset="0"/>
              </a:rPr>
              <a:t>page</a:t>
            </a:r>
            <a:r>
              <a:rPr lang="en-US" sz="1600" b="0" dirty="0">
                <a:solidFill>
                  <a:srgbClr val="89DDFF"/>
                </a:solidFill>
                <a:effectLst/>
                <a:latin typeface="Consolas" panose="020B0609020204030204" pitchFamily="49" charset="0"/>
              </a:rPr>
              <a:t>}`</a:t>
            </a:r>
            <a:r>
              <a:rPr lang="en-US" sz="1600" b="0" dirty="0">
                <a:solidFill>
                  <a:srgbClr val="F07178"/>
                </a:solidFill>
                <a:effectLst/>
                <a:latin typeface="Consolas" panose="020B0609020204030204" pitchFamily="49" charset="0"/>
              </a:rPr>
              <a:t>)</a:t>
            </a:r>
            <a:r>
              <a:rPr lang="en-US" sz="1600" b="0" dirty="0">
                <a:solidFill>
                  <a:srgbClr val="89DDFF"/>
                </a:solidFill>
                <a:effectLst/>
                <a:latin typeface="Consolas" panose="020B0609020204030204" pitchFamily="49" charset="0"/>
              </a:rPr>
              <a:t>.</a:t>
            </a:r>
            <a:r>
              <a:rPr lang="en-US" sz="1600" b="0" dirty="0">
                <a:solidFill>
                  <a:srgbClr val="82AAFF"/>
                </a:solidFill>
                <a:effectLst/>
                <a:latin typeface="Consolas" panose="020B0609020204030204" pitchFamily="49" charset="0"/>
              </a:rPr>
              <a:t>then</a:t>
            </a:r>
            <a:r>
              <a:rPr lang="en-US" sz="1600" b="0" dirty="0">
                <a:solidFill>
                  <a:srgbClr val="F07178"/>
                </a:solidFill>
                <a:effectLst/>
                <a:latin typeface="Consolas" panose="020B0609020204030204" pitchFamily="49" charset="0"/>
              </a:rPr>
              <a:t>(</a:t>
            </a:r>
            <a:r>
              <a:rPr lang="en-US" sz="1600" b="0" dirty="0">
                <a:solidFill>
                  <a:srgbClr val="89DDFF"/>
                </a:solidFill>
                <a:effectLst/>
                <a:latin typeface="Consolas" panose="020B0609020204030204" pitchFamily="49" charset="0"/>
              </a:rPr>
              <a:t>(</a:t>
            </a:r>
            <a:r>
              <a:rPr lang="en-US" sz="1600" b="0" i="1" dirty="0">
                <a:solidFill>
                  <a:srgbClr val="BABED8"/>
                </a:solidFill>
                <a:effectLst/>
                <a:latin typeface="Consolas" panose="020B0609020204030204" pitchFamily="49" charset="0"/>
              </a:rPr>
              <a:t>data</a:t>
            </a:r>
            <a:r>
              <a:rPr lang="en-US" sz="1600" b="0" dirty="0">
                <a:solidFill>
                  <a:srgbClr val="89DDFF"/>
                </a:solidFill>
                <a:effectLst/>
                <a:latin typeface="Consolas" panose="020B0609020204030204" pitchFamily="49" charset="0"/>
              </a:rPr>
              <a:t>)</a:t>
            </a:r>
            <a:r>
              <a:rPr lang="en-US" sz="1600" b="0" dirty="0">
                <a:solidFill>
                  <a:srgbClr val="F07178"/>
                </a:solidFill>
                <a:effectLst/>
                <a:latin typeface="Consolas" panose="020B0609020204030204" pitchFamily="49" charset="0"/>
              </a:rPr>
              <a:t> </a:t>
            </a:r>
            <a:r>
              <a:rPr lang="en-US" sz="1600" b="0" dirty="0">
                <a:solidFill>
                  <a:srgbClr val="C792EA"/>
                </a:solidFill>
                <a:effectLst/>
                <a:latin typeface="Consolas" panose="020B0609020204030204" pitchFamily="49" charset="0"/>
              </a:rPr>
              <a:t>=&gt;</a:t>
            </a:r>
            <a:r>
              <a:rPr lang="en-US" sz="1600" b="0" dirty="0">
                <a:solidFill>
                  <a:srgbClr val="F07178"/>
                </a:solidFill>
                <a:effectLst/>
                <a:latin typeface="Consolas" panose="020B0609020204030204" pitchFamily="49" charset="0"/>
              </a:rPr>
              <a:t> </a:t>
            </a:r>
            <a:r>
              <a:rPr lang="en-US" sz="1600" b="0" dirty="0">
                <a:solidFill>
                  <a:srgbClr val="89DDFF"/>
                </a:solidFill>
                <a:effectLst/>
                <a:latin typeface="Consolas" panose="020B0609020204030204" pitchFamily="49" charset="0"/>
              </a:rPr>
              <a:t>{</a:t>
            </a:r>
            <a:endParaRPr lang="en-US" sz="1600" b="0" dirty="0">
              <a:solidFill>
                <a:srgbClr val="BABED8"/>
              </a:solidFill>
              <a:effectLst/>
              <a:latin typeface="Consolas" panose="020B0609020204030204" pitchFamily="49" charset="0"/>
            </a:endParaRPr>
          </a:p>
          <a:p>
            <a:r>
              <a:rPr lang="en-US" sz="1600" b="0" dirty="0">
                <a:solidFill>
                  <a:srgbClr val="F07178"/>
                </a:solidFill>
                <a:effectLst/>
                <a:latin typeface="Consolas" panose="020B0609020204030204" pitchFamily="49" charset="0"/>
              </a:rPr>
              <a:t>        </a:t>
            </a:r>
            <a:r>
              <a:rPr lang="en-US" sz="1600" b="0" dirty="0" err="1">
                <a:solidFill>
                  <a:srgbClr val="82AAFF"/>
                </a:solidFill>
                <a:effectLst/>
                <a:latin typeface="Consolas" panose="020B0609020204030204" pitchFamily="49" charset="0"/>
              </a:rPr>
              <a:t>setContent</a:t>
            </a:r>
            <a:r>
              <a:rPr lang="en-US" sz="1600" b="0" dirty="0">
                <a:solidFill>
                  <a:srgbClr val="F07178"/>
                </a:solidFill>
                <a:effectLst/>
                <a:latin typeface="Consolas" panose="020B0609020204030204" pitchFamily="49" charset="0"/>
              </a:rPr>
              <a:t>(</a:t>
            </a:r>
            <a:r>
              <a:rPr lang="en-US" sz="1600" b="0" i="1" dirty="0" err="1">
                <a:solidFill>
                  <a:srgbClr val="BABED8"/>
                </a:solidFill>
                <a:effectLst/>
                <a:latin typeface="Consolas" panose="020B0609020204030204" pitchFamily="49" charset="0"/>
              </a:rPr>
              <a:t>data</a:t>
            </a:r>
            <a:r>
              <a:rPr lang="en-US" sz="1600" b="0" dirty="0" err="1">
                <a:solidFill>
                  <a:srgbClr val="89DDFF"/>
                </a:solidFill>
                <a:effectLst/>
                <a:latin typeface="Consolas" panose="020B0609020204030204" pitchFamily="49" charset="0"/>
              </a:rPr>
              <a:t>.</a:t>
            </a:r>
            <a:r>
              <a:rPr lang="en-US" sz="1600" b="0" dirty="0" err="1">
                <a:solidFill>
                  <a:srgbClr val="BABED8"/>
                </a:solidFill>
                <a:effectLst/>
                <a:latin typeface="Consolas" panose="020B0609020204030204" pitchFamily="49" charset="0"/>
              </a:rPr>
              <a:t>content</a:t>
            </a:r>
            <a:r>
              <a:rPr lang="en-US" sz="1600" b="0" dirty="0">
                <a:solidFill>
                  <a:srgbClr val="F07178"/>
                </a:solidFill>
                <a:effectLst/>
                <a:latin typeface="Consolas" panose="020B0609020204030204" pitchFamily="49" charset="0"/>
              </a:rPr>
              <a:t>)</a:t>
            </a:r>
            <a:r>
              <a:rPr lang="en-US" sz="1600" b="0" dirty="0">
                <a:solidFill>
                  <a:srgbClr val="89DDFF"/>
                </a:solidFill>
                <a:effectLst/>
                <a:latin typeface="Consolas" panose="020B0609020204030204" pitchFamily="49" charset="0"/>
              </a:rPr>
              <a:t>;</a:t>
            </a:r>
            <a:endParaRPr lang="en-US" sz="1600" b="0" dirty="0">
              <a:solidFill>
                <a:srgbClr val="BABED8"/>
              </a:solidFill>
              <a:effectLst/>
              <a:latin typeface="Consolas" panose="020B0609020204030204" pitchFamily="49" charset="0"/>
            </a:endParaRPr>
          </a:p>
          <a:p>
            <a:r>
              <a:rPr lang="en-US" sz="1600" b="0" dirty="0">
                <a:solidFill>
                  <a:srgbClr val="F07178"/>
                </a:solidFill>
                <a:effectLst/>
                <a:latin typeface="Consolas" panose="020B0609020204030204" pitchFamily="49" charset="0"/>
              </a:rPr>
              <a:t>      </a:t>
            </a:r>
            <a:r>
              <a:rPr lang="en-US" sz="1600" b="0" dirty="0">
                <a:solidFill>
                  <a:srgbClr val="89DDFF"/>
                </a:solidFill>
                <a:effectLst/>
                <a:latin typeface="Consolas" panose="020B0609020204030204" pitchFamily="49" charset="0"/>
              </a:rPr>
              <a:t>}</a:t>
            </a:r>
            <a:r>
              <a:rPr lang="en-US" sz="1600" b="0" dirty="0">
                <a:solidFill>
                  <a:srgbClr val="F07178"/>
                </a:solidFill>
                <a:effectLst/>
                <a:latin typeface="Consolas" panose="020B0609020204030204" pitchFamily="49" charset="0"/>
              </a:rPr>
              <a:t>)</a:t>
            </a:r>
            <a:r>
              <a:rPr lang="en-US" sz="1600" b="0" dirty="0">
                <a:solidFill>
                  <a:srgbClr val="89DDFF"/>
                </a:solidFill>
                <a:effectLst/>
                <a:latin typeface="Consolas" panose="020B0609020204030204" pitchFamily="49" charset="0"/>
              </a:rPr>
              <a:t>;</a:t>
            </a:r>
            <a:endParaRPr lang="en-US" sz="1600" b="0" dirty="0">
              <a:solidFill>
                <a:srgbClr val="BABED8"/>
              </a:solidFill>
              <a:effectLst/>
              <a:latin typeface="Consolas" panose="020B0609020204030204" pitchFamily="49" charset="0"/>
            </a:endParaRPr>
          </a:p>
          <a:p>
            <a:r>
              <a:rPr lang="en-US" sz="1600" b="0" dirty="0">
                <a:solidFill>
                  <a:srgbClr val="F07178"/>
                </a:solidFill>
                <a:effectLst/>
                <a:latin typeface="Consolas" panose="020B0609020204030204" pitchFamily="49" charset="0"/>
              </a:rPr>
              <a:t>    </a:t>
            </a:r>
            <a:r>
              <a:rPr lang="en-US" sz="1600" b="0" dirty="0">
                <a:solidFill>
                  <a:srgbClr val="89DDFF"/>
                </a:solidFill>
                <a:effectLst/>
                <a:latin typeface="Consolas" panose="020B0609020204030204" pitchFamily="49" charset="0"/>
              </a:rPr>
              <a:t>},</a:t>
            </a:r>
            <a:r>
              <a:rPr lang="en-US" sz="1600" b="0" dirty="0">
                <a:solidFill>
                  <a:srgbClr val="F07178"/>
                </a:solidFill>
                <a:effectLst/>
                <a:latin typeface="Consolas" panose="020B0609020204030204" pitchFamily="49" charset="0"/>
              </a:rPr>
              <a:t> [</a:t>
            </a:r>
            <a:r>
              <a:rPr lang="en-US" sz="1600" b="0" i="1" dirty="0">
                <a:solidFill>
                  <a:srgbClr val="BABED8"/>
                </a:solidFill>
                <a:effectLst/>
                <a:latin typeface="Consolas" panose="020B0609020204030204" pitchFamily="49" charset="0"/>
              </a:rPr>
              <a:t>page</a:t>
            </a:r>
            <a:r>
              <a:rPr lang="en-US" sz="1600" b="0" dirty="0">
                <a:solidFill>
                  <a:srgbClr val="F07178"/>
                </a:solidFill>
                <a:effectLst/>
                <a:latin typeface="Consolas" panose="020B0609020204030204" pitchFamily="49" charset="0"/>
              </a:rPr>
              <a:t>])</a:t>
            </a:r>
            <a:r>
              <a:rPr lang="en-US" sz="1600" b="0" dirty="0">
                <a:solidFill>
                  <a:srgbClr val="89DDFF"/>
                </a:solidFill>
                <a:effectLst/>
                <a:latin typeface="Consolas" panose="020B0609020204030204" pitchFamily="49" charset="0"/>
              </a:rPr>
              <a:t>;</a:t>
            </a:r>
            <a:endParaRPr lang="en-US" sz="1600" b="0" dirty="0">
              <a:solidFill>
                <a:srgbClr val="BABED8"/>
              </a:solidFill>
              <a:effectLst/>
              <a:latin typeface="Consolas" panose="020B0609020204030204" pitchFamily="49" charset="0"/>
            </a:endParaRPr>
          </a:p>
          <a:p>
            <a:r>
              <a:rPr lang="en-US" sz="1600" b="0" dirty="0">
                <a:solidFill>
                  <a:srgbClr val="F07178"/>
                </a:solidFill>
                <a:effectLst/>
                <a:latin typeface="Consolas" panose="020B0609020204030204" pitchFamily="49" charset="0"/>
              </a:rPr>
              <a:t>    </a:t>
            </a:r>
            <a:endParaRPr lang="en-US" sz="1600" b="0" dirty="0">
              <a:solidFill>
                <a:srgbClr val="BABED8"/>
              </a:solidFill>
              <a:effectLst/>
              <a:latin typeface="Consolas" panose="020B0609020204030204" pitchFamily="49" charset="0"/>
            </a:endParaRPr>
          </a:p>
          <a:p>
            <a:r>
              <a:rPr lang="en-US" sz="1600" b="0" dirty="0">
                <a:solidFill>
                  <a:srgbClr val="F07178"/>
                </a:solidFill>
                <a:effectLst/>
                <a:latin typeface="Consolas" panose="020B0609020204030204" pitchFamily="49" charset="0"/>
              </a:rPr>
              <a:t>    </a:t>
            </a:r>
            <a:r>
              <a:rPr lang="en-US" sz="1600" b="0" i="1" dirty="0">
                <a:solidFill>
                  <a:srgbClr val="89DDFF"/>
                </a:solidFill>
                <a:effectLst/>
                <a:latin typeface="Consolas" panose="020B0609020204030204" pitchFamily="49" charset="0"/>
              </a:rPr>
              <a:t>return</a:t>
            </a:r>
            <a:r>
              <a:rPr lang="en-US" sz="1600" b="0" dirty="0">
                <a:solidFill>
                  <a:srgbClr val="F07178"/>
                </a:solidFill>
                <a:effectLst/>
                <a:latin typeface="Consolas" panose="020B0609020204030204" pitchFamily="49" charset="0"/>
              </a:rPr>
              <a:t> </a:t>
            </a:r>
            <a:r>
              <a:rPr lang="en-US" sz="1600" b="0" dirty="0">
                <a:solidFill>
                  <a:srgbClr val="89DDFF"/>
                </a:solidFill>
                <a:effectLst/>
                <a:latin typeface="Consolas" panose="020B0609020204030204" pitchFamily="49" charset="0"/>
              </a:rPr>
              <a:t>&lt;</a:t>
            </a:r>
            <a:r>
              <a:rPr lang="en-US" sz="1600" b="0" dirty="0">
                <a:solidFill>
                  <a:srgbClr val="F07178"/>
                </a:solidFill>
                <a:effectLst/>
                <a:latin typeface="Consolas" panose="020B0609020204030204" pitchFamily="49" charset="0"/>
              </a:rPr>
              <a:t>div</a:t>
            </a:r>
            <a:r>
              <a:rPr lang="en-US" sz="1600" b="0" dirty="0">
                <a:solidFill>
                  <a:srgbClr val="89DDFF"/>
                </a:solidFill>
                <a:effectLst/>
                <a:latin typeface="Consolas" panose="020B0609020204030204" pitchFamily="49" charset="0"/>
              </a:rPr>
              <a:t>&gt;{</a:t>
            </a:r>
            <a:r>
              <a:rPr lang="en-US" sz="1600" b="0" dirty="0" err="1">
                <a:solidFill>
                  <a:srgbClr val="82AAFF"/>
                </a:solidFill>
                <a:effectLst/>
                <a:latin typeface="Consolas" panose="020B0609020204030204" pitchFamily="49" charset="0"/>
              </a:rPr>
              <a:t>sanitizeHtml</a:t>
            </a:r>
            <a:r>
              <a:rPr lang="en-US" sz="1600" b="0" dirty="0">
                <a:solidFill>
                  <a:srgbClr val="BABED8"/>
                </a:solidFill>
                <a:effectLst/>
                <a:latin typeface="Consolas" panose="020B0609020204030204" pitchFamily="49" charset="0"/>
              </a:rPr>
              <a:t>(</a:t>
            </a:r>
            <a:r>
              <a:rPr lang="en-US" sz="1600" b="0" dirty="0">
                <a:solidFill>
                  <a:srgbClr val="82AAFF"/>
                </a:solidFill>
                <a:effectLst/>
                <a:latin typeface="Consolas" panose="020B0609020204030204" pitchFamily="49" charset="0"/>
              </a:rPr>
              <a:t>marked</a:t>
            </a:r>
            <a:r>
              <a:rPr lang="en-US" sz="1600" b="0" dirty="0">
                <a:solidFill>
                  <a:srgbClr val="BABED8"/>
                </a:solidFill>
                <a:effectLst/>
                <a:latin typeface="Consolas" panose="020B0609020204030204" pitchFamily="49" charset="0"/>
              </a:rPr>
              <a:t>(content))</a:t>
            </a:r>
            <a:r>
              <a:rPr lang="en-US" sz="1600" b="0" dirty="0">
                <a:solidFill>
                  <a:srgbClr val="89DDFF"/>
                </a:solidFill>
                <a:effectLst/>
                <a:latin typeface="Consolas" panose="020B0609020204030204" pitchFamily="49" charset="0"/>
              </a:rPr>
              <a:t>}&lt;/</a:t>
            </a:r>
            <a:r>
              <a:rPr lang="en-US" sz="1600" b="0" dirty="0">
                <a:solidFill>
                  <a:srgbClr val="F07178"/>
                </a:solidFill>
                <a:effectLst/>
                <a:latin typeface="Consolas" panose="020B0609020204030204" pitchFamily="49" charset="0"/>
              </a:rPr>
              <a:t>div</a:t>
            </a:r>
            <a:r>
              <a:rPr lang="en-US" sz="1600" b="0" dirty="0">
                <a:solidFill>
                  <a:srgbClr val="89DDFF"/>
                </a:solidFill>
                <a:effectLst/>
                <a:latin typeface="Consolas" panose="020B0609020204030204" pitchFamily="49" charset="0"/>
              </a:rPr>
              <a:t>&gt;;</a:t>
            </a:r>
            <a:endParaRPr lang="en-US" sz="1600" b="0" dirty="0">
              <a:solidFill>
                <a:srgbClr val="BABED8"/>
              </a:solidFill>
              <a:effectLst/>
              <a:latin typeface="Consolas" panose="020B0609020204030204" pitchFamily="49" charset="0"/>
            </a:endParaRPr>
          </a:p>
          <a:p>
            <a:r>
              <a:rPr lang="en-US" sz="1600" b="0" dirty="0">
                <a:solidFill>
                  <a:srgbClr val="F07178"/>
                </a:solidFill>
                <a:effectLst/>
                <a:latin typeface="Consolas" panose="020B0609020204030204" pitchFamily="49" charset="0"/>
              </a:rPr>
              <a:t>  </a:t>
            </a:r>
            <a:r>
              <a:rPr lang="en-US" sz="1600" b="0" dirty="0">
                <a:solidFill>
                  <a:srgbClr val="89DDFF"/>
                </a:solidFill>
                <a:effectLst/>
                <a:latin typeface="Consolas" panose="020B0609020204030204" pitchFamily="49" charset="0"/>
              </a:rPr>
              <a:t>}</a:t>
            </a:r>
            <a:endParaRPr lang="en-US" sz="1600" b="0" dirty="0">
              <a:solidFill>
                <a:srgbClr val="BABED8"/>
              </a:solidFill>
              <a:effectLst/>
              <a:latin typeface="Consolas" panose="020B0609020204030204" pitchFamily="49" charset="0"/>
            </a:endParaRPr>
          </a:p>
        </p:txBody>
      </p:sp>
      <p:sp>
        <p:nvSpPr>
          <p:cNvPr id="5" name="TextBox 4">
            <a:extLst>
              <a:ext uri="{FF2B5EF4-FFF2-40B4-BE49-F238E27FC236}">
                <a16:creationId xmlns:a16="http://schemas.microsoft.com/office/drawing/2014/main" id="{5C3C9E26-B199-5437-5AC4-0AF8EEF24E03}"/>
              </a:ext>
            </a:extLst>
          </p:cNvPr>
          <p:cNvSpPr txBox="1"/>
          <p:nvPr/>
        </p:nvSpPr>
        <p:spPr>
          <a:xfrm rot="1376606">
            <a:off x="6254705" y="1920238"/>
            <a:ext cx="1531188" cy="369332"/>
          </a:xfrm>
          <a:prstGeom prst="rect">
            <a:avLst/>
          </a:prstGeom>
          <a:solidFill>
            <a:schemeClr val="bg1"/>
          </a:solidFill>
          <a:ln>
            <a:solidFill>
              <a:srgbClr val="4A5267"/>
            </a:solidFill>
          </a:ln>
        </p:spPr>
        <p:txBody>
          <a:bodyPr wrap="none" rtlCol="0">
            <a:spAutoFit/>
          </a:bodyPr>
          <a:lstStyle/>
          <a:p>
            <a:r>
              <a:rPr lang="en-US" dirty="0"/>
              <a:t>Pre React 19</a:t>
            </a:r>
          </a:p>
        </p:txBody>
      </p:sp>
    </p:spTree>
    <p:extLst>
      <p:ext uri="{BB962C8B-B14F-4D97-AF65-F5344CB8AC3E}">
        <p14:creationId xmlns:p14="http://schemas.microsoft.com/office/powerpoint/2010/main" val="18706444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extBox 33">
            <a:extLst>
              <a:ext uri="{FF2B5EF4-FFF2-40B4-BE49-F238E27FC236}">
                <a16:creationId xmlns:a16="http://schemas.microsoft.com/office/drawing/2014/main" id="{D8B89413-A466-4A46-B080-2A0F2354137A}"/>
              </a:ext>
            </a:extLst>
          </p:cNvPr>
          <p:cNvSpPr txBox="1"/>
          <p:nvPr/>
        </p:nvSpPr>
        <p:spPr>
          <a:xfrm>
            <a:off x="11482248" y="6224947"/>
            <a:ext cx="348173" cy="276999"/>
          </a:xfrm>
          <a:prstGeom prst="rect">
            <a:avLst/>
          </a:prstGeom>
          <a:noFill/>
        </p:spPr>
        <p:txBody>
          <a:bodyPr wrap="none" rtlCol="0">
            <a:spAutoFit/>
          </a:bodyPr>
          <a:lstStyle/>
          <a:p>
            <a:pPr algn="r"/>
            <a:fld id="{3D84D9FA-1F41-744C-B738-DD7336045975}" type="slidenum">
              <a:rPr lang="en-US" sz="1200" smtClean="0">
                <a:latin typeface="Core Sans M 35 Light" panose="020F0303030302020204" pitchFamily="34" charset="0"/>
              </a:rPr>
              <a:t>73</a:t>
            </a:fld>
            <a:endParaRPr lang="en-US" sz="1200">
              <a:latin typeface="Core Sans M 35 Light" panose="020F0303030302020204" pitchFamily="34" charset="0"/>
            </a:endParaRPr>
          </a:p>
        </p:txBody>
      </p:sp>
      <p:cxnSp>
        <p:nvCxnSpPr>
          <p:cNvPr id="35" name="Straight Connector 34">
            <a:extLst>
              <a:ext uri="{FF2B5EF4-FFF2-40B4-BE49-F238E27FC236}">
                <a16:creationId xmlns:a16="http://schemas.microsoft.com/office/drawing/2014/main" id="{A7ABFCCF-4F37-5D49-97D4-1C0B45AE6005}"/>
              </a:ext>
            </a:extLst>
          </p:cNvPr>
          <p:cNvCxnSpPr>
            <a:cxnSpLocks/>
          </p:cNvCxnSpPr>
          <p:nvPr/>
        </p:nvCxnSpPr>
        <p:spPr>
          <a:xfrm>
            <a:off x="11857528" y="321138"/>
            <a:ext cx="0" cy="361771"/>
          </a:xfrm>
          <a:prstGeom prst="line">
            <a:avLst/>
          </a:prstGeom>
          <a:ln w="12700">
            <a:solidFill>
              <a:srgbClr val="DC1E35"/>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F3BD5120-9210-6143-9F69-7DC8DEF4E083}"/>
              </a:ext>
            </a:extLst>
          </p:cNvPr>
          <p:cNvCxnSpPr>
            <a:cxnSpLocks/>
          </p:cNvCxnSpPr>
          <p:nvPr/>
        </p:nvCxnSpPr>
        <p:spPr>
          <a:xfrm>
            <a:off x="11857528" y="6175091"/>
            <a:ext cx="0" cy="361771"/>
          </a:xfrm>
          <a:prstGeom prst="line">
            <a:avLst/>
          </a:prstGeom>
          <a:ln w="12700">
            <a:solidFill>
              <a:srgbClr val="DC1E35"/>
            </a:solidFill>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669129D9-1016-334A-8732-4B49B4E4647F}"/>
              </a:ext>
            </a:extLst>
          </p:cNvPr>
          <p:cNvSpPr txBox="1"/>
          <p:nvPr/>
        </p:nvSpPr>
        <p:spPr>
          <a:xfrm>
            <a:off x="9479072" y="365568"/>
            <a:ext cx="2351349" cy="276999"/>
          </a:xfrm>
          <a:prstGeom prst="rect">
            <a:avLst/>
          </a:prstGeom>
          <a:noFill/>
        </p:spPr>
        <p:txBody>
          <a:bodyPr wrap="none" rtlCol="0">
            <a:spAutoFit/>
          </a:bodyPr>
          <a:lstStyle/>
          <a:p>
            <a:pPr algn="r"/>
            <a:r>
              <a:rPr lang="en-US" sz="1200" dirty="0">
                <a:solidFill>
                  <a:srgbClr val="DC1E35"/>
                </a:solidFill>
                <a:latin typeface="Core Sans M 55 Medium" panose="020F0603030302020204" pitchFamily="34" charset="0"/>
              </a:rPr>
              <a:t>React 19 </a:t>
            </a:r>
            <a:r>
              <a:rPr lang="en-US" sz="1200" dirty="0">
                <a:solidFill>
                  <a:srgbClr val="4A5267"/>
                </a:solidFill>
                <a:latin typeface="Core Sans M 35 Light" panose="020F0303030302020204" pitchFamily="34" charset="0"/>
              </a:rPr>
              <a:t>– Server Components</a:t>
            </a:r>
          </a:p>
        </p:txBody>
      </p:sp>
      <p:cxnSp>
        <p:nvCxnSpPr>
          <p:cNvPr id="39" name="Straight Connector 38">
            <a:extLst>
              <a:ext uri="{FF2B5EF4-FFF2-40B4-BE49-F238E27FC236}">
                <a16:creationId xmlns:a16="http://schemas.microsoft.com/office/drawing/2014/main" id="{47A1194E-6020-524B-A700-6A1191C1771D}"/>
              </a:ext>
            </a:extLst>
          </p:cNvPr>
          <p:cNvCxnSpPr>
            <a:cxnSpLocks/>
          </p:cNvCxnSpPr>
          <p:nvPr/>
        </p:nvCxnSpPr>
        <p:spPr>
          <a:xfrm>
            <a:off x="351327" y="6178826"/>
            <a:ext cx="0" cy="361771"/>
          </a:xfrm>
          <a:prstGeom prst="line">
            <a:avLst/>
          </a:prstGeom>
          <a:ln w="12700">
            <a:solidFill>
              <a:srgbClr val="DC1E35"/>
            </a:solidFill>
          </a:ln>
        </p:spPr>
        <p:style>
          <a:lnRef idx="1">
            <a:schemeClr val="accent1"/>
          </a:lnRef>
          <a:fillRef idx="0">
            <a:schemeClr val="accent1"/>
          </a:fillRef>
          <a:effectRef idx="0">
            <a:schemeClr val="accent1"/>
          </a:effectRef>
          <a:fontRef idx="minor">
            <a:schemeClr val="tx1"/>
          </a:fontRef>
        </p:style>
      </p:cxnSp>
      <p:pic>
        <p:nvPicPr>
          <p:cNvPr id="43" name="Graphic 42">
            <a:extLst>
              <a:ext uri="{FF2B5EF4-FFF2-40B4-BE49-F238E27FC236}">
                <a16:creationId xmlns:a16="http://schemas.microsoft.com/office/drawing/2014/main" id="{F8282668-0591-0946-806F-4B6A27F56C73}"/>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322439" y="321138"/>
            <a:ext cx="1884326" cy="406202"/>
          </a:xfrm>
          <a:prstGeom prst="rect">
            <a:avLst/>
          </a:prstGeom>
        </p:spPr>
      </p:pic>
      <p:pic>
        <p:nvPicPr>
          <p:cNvPr id="44" name="Graphic 43">
            <a:extLst>
              <a:ext uri="{FF2B5EF4-FFF2-40B4-BE49-F238E27FC236}">
                <a16:creationId xmlns:a16="http://schemas.microsoft.com/office/drawing/2014/main" id="{3B0E865A-1CD1-1C4B-A488-ACAAD5B64CF8}"/>
              </a:ext>
            </a:extLst>
          </p:cNvPr>
          <p:cNvPicPr>
            <a:picLocks noChangeAspect="1"/>
          </p:cNvPicPr>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480395" y="6305029"/>
            <a:ext cx="1392353" cy="117996"/>
          </a:xfrm>
          <a:prstGeom prst="rect">
            <a:avLst/>
          </a:prstGeom>
        </p:spPr>
      </p:pic>
      <p:cxnSp>
        <p:nvCxnSpPr>
          <p:cNvPr id="6" name="Straight Connector 5">
            <a:extLst>
              <a:ext uri="{FF2B5EF4-FFF2-40B4-BE49-F238E27FC236}">
                <a16:creationId xmlns:a16="http://schemas.microsoft.com/office/drawing/2014/main" id="{AB2E47B1-F775-AE07-CA44-A4729E6FE974}"/>
              </a:ext>
            </a:extLst>
          </p:cNvPr>
          <p:cNvCxnSpPr>
            <a:cxnSpLocks/>
          </p:cNvCxnSpPr>
          <p:nvPr/>
        </p:nvCxnSpPr>
        <p:spPr>
          <a:xfrm>
            <a:off x="5662050" y="960662"/>
            <a:ext cx="381208" cy="0"/>
          </a:xfrm>
          <a:prstGeom prst="line">
            <a:avLst/>
          </a:prstGeom>
          <a:ln w="22225">
            <a:solidFill>
              <a:srgbClr val="DC1E35"/>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83B8822C-7B7E-9D00-2028-A0D565AC47B7}"/>
              </a:ext>
            </a:extLst>
          </p:cNvPr>
          <p:cNvSpPr txBox="1"/>
          <p:nvPr/>
        </p:nvSpPr>
        <p:spPr>
          <a:xfrm>
            <a:off x="3713168" y="170296"/>
            <a:ext cx="4765664" cy="1323439"/>
          </a:xfrm>
          <a:prstGeom prst="rect">
            <a:avLst/>
          </a:prstGeom>
          <a:noFill/>
        </p:spPr>
        <p:txBody>
          <a:bodyPr wrap="none" rtlCol="0">
            <a:spAutoFit/>
          </a:bodyPr>
          <a:lstStyle/>
          <a:p>
            <a:pPr algn="ctr"/>
            <a:r>
              <a:rPr lang="en-US" sz="4000" dirty="0">
                <a:solidFill>
                  <a:srgbClr val="DC1E35"/>
                </a:solidFill>
                <a:latin typeface="Core Sans M 35 Light" panose="020F0303030302020204" pitchFamily="34" charset="0"/>
              </a:rPr>
              <a:t>Other new features</a:t>
            </a:r>
            <a:endParaRPr lang="en-US" sz="4000" dirty="0">
              <a:solidFill>
                <a:srgbClr val="4A5267"/>
              </a:solidFill>
              <a:latin typeface="Core Sans M 35 Light" panose="020F0303030302020204" pitchFamily="34" charset="0"/>
            </a:endParaRPr>
          </a:p>
          <a:p>
            <a:pPr algn="ctr"/>
            <a:endParaRPr lang="en-US" sz="4000" dirty="0">
              <a:solidFill>
                <a:srgbClr val="4A5267"/>
              </a:solidFill>
              <a:latin typeface="Core Sans M 35 Light" panose="020F0303030302020204" pitchFamily="34" charset="0"/>
            </a:endParaRPr>
          </a:p>
        </p:txBody>
      </p:sp>
      <p:sp>
        <p:nvSpPr>
          <p:cNvPr id="8" name="TextBox 7">
            <a:extLst>
              <a:ext uri="{FF2B5EF4-FFF2-40B4-BE49-F238E27FC236}">
                <a16:creationId xmlns:a16="http://schemas.microsoft.com/office/drawing/2014/main" id="{8FF64FF2-D22F-8680-FBD2-142173EF9CBD}"/>
              </a:ext>
            </a:extLst>
          </p:cNvPr>
          <p:cNvSpPr txBox="1"/>
          <p:nvPr/>
        </p:nvSpPr>
        <p:spPr>
          <a:xfrm>
            <a:off x="480395" y="1309069"/>
            <a:ext cx="3813865" cy="461665"/>
          </a:xfrm>
          <a:prstGeom prst="rect">
            <a:avLst/>
          </a:prstGeom>
          <a:noFill/>
        </p:spPr>
        <p:txBody>
          <a:bodyPr wrap="none" rtlCol="0">
            <a:spAutoFit/>
          </a:bodyPr>
          <a:lstStyle/>
          <a:p>
            <a:r>
              <a:rPr lang="en-US" sz="2400" dirty="0"/>
              <a:t>React Server Components</a:t>
            </a:r>
          </a:p>
        </p:txBody>
      </p:sp>
      <p:sp>
        <p:nvSpPr>
          <p:cNvPr id="4" name="TextBox 3">
            <a:extLst>
              <a:ext uri="{FF2B5EF4-FFF2-40B4-BE49-F238E27FC236}">
                <a16:creationId xmlns:a16="http://schemas.microsoft.com/office/drawing/2014/main" id="{EB748E33-5EFB-A99E-64AF-E5B384FDB455}"/>
              </a:ext>
            </a:extLst>
          </p:cNvPr>
          <p:cNvSpPr txBox="1"/>
          <p:nvPr/>
        </p:nvSpPr>
        <p:spPr>
          <a:xfrm>
            <a:off x="575645" y="1961941"/>
            <a:ext cx="6883028" cy="1569660"/>
          </a:xfrm>
          <a:prstGeom prst="rect">
            <a:avLst/>
          </a:prstGeom>
          <a:solidFill>
            <a:schemeClr val="accent6">
              <a:lumMod val="50000"/>
            </a:schemeClr>
          </a:solidFill>
          <a:ln w="38100">
            <a:solidFill>
              <a:srgbClr val="3B5998"/>
            </a:solidFill>
          </a:ln>
        </p:spPr>
        <p:txBody>
          <a:bodyPr wrap="square">
            <a:spAutoFit/>
          </a:bodyPr>
          <a:lstStyle/>
          <a:p>
            <a:r>
              <a:rPr lang="en-US" sz="1600" b="0" dirty="0">
                <a:solidFill>
                  <a:srgbClr val="C792EA"/>
                </a:solidFill>
                <a:effectLst/>
                <a:latin typeface="Consolas" panose="020B0609020204030204" pitchFamily="49" charset="0"/>
              </a:rPr>
              <a:t>async</a:t>
            </a:r>
            <a:r>
              <a:rPr lang="en-US" sz="1600" b="0" dirty="0">
                <a:solidFill>
                  <a:srgbClr val="BABED8"/>
                </a:solidFill>
                <a:effectLst/>
                <a:latin typeface="Consolas" panose="020B0609020204030204" pitchFamily="49" charset="0"/>
              </a:rPr>
              <a:t> </a:t>
            </a:r>
            <a:r>
              <a:rPr lang="en-US" sz="1600" b="0" dirty="0">
                <a:solidFill>
                  <a:srgbClr val="C792EA"/>
                </a:solidFill>
                <a:effectLst/>
                <a:latin typeface="Consolas" panose="020B0609020204030204" pitchFamily="49" charset="0"/>
              </a:rPr>
              <a:t>function</a:t>
            </a:r>
            <a:r>
              <a:rPr lang="en-US" sz="1600" b="0" dirty="0">
                <a:solidFill>
                  <a:srgbClr val="BABED8"/>
                </a:solidFill>
                <a:effectLst/>
                <a:latin typeface="Consolas" panose="020B0609020204030204" pitchFamily="49" charset="0"/>
              </a:rPr>
              <a:t> </a:t>
            </a:r>
            <a:r>
              <a:rPr lang="en-US" sz="1600" b="0" dirty="0">
                <a:solidFill>
                  <a:srgbClr val="82AAFF"/>
                </a:solidFill>
                <a:effectLst/>
                <a:latin typeface="Consolas" panose="020B0609020204030204" pitchFamily="49" charset="0"/>
              </a:rPr>
              <a:t>Page</a:t>
            </a:r>
            <a:r>
              <a:rPr lang="en-US" sz="1600" b="0" dirty="0">
                <a:solidFill>
                  <a:srgbClr val="89DDFF"/>
                </a:solidFill>
                <a:effectLst/>
                <a:latin typeface="Consolas" panose="020B0609020204030204" pitchFamily="49" charset="0"/>
              </a:rPr>
              <a:t>({</a:t>
            </a:r>
            <a:r>
              <a:rPr lang="en-US" sz="1600" b="0" i="1" dirty="0">
                <a:solidFill>
                  <a:srgbClr val="BABED8"/>
                </a:solidFill>
                <a:effectLst/>
                <a:latin typeface="Consolas" panose="020B0609020204030204" pitchFamily="49" charset="0"/>
              </a:rPr>
              <a:t>page</a:t>
            </a:r>
            <a:r>
              <a:rPr lang="en-US" sz="1600" b="0" dirty="0">
                <a:solidFill>
                  <a:srgbClr val="89DDFF"/>
                </a:solidFill>
                <a:effectLst/>
                <a:latin typeface="Consolas" panose="020B0609020204030204" pitchFamily="49" charset="0"/>
              </a:rPr>
              <a:t>})</a:t>
            </a:r>
            <a:r>
              <a:rPr lang="en-US" sz="1600" b="0" dirty="0">
                <a:solidFill>
                  <a:srgbClr val="BABED8"/>
                </a:solidFill>
                <a:effectLst/>
                <a:latin typeface="Consolas" panose="020B0609020204030204" pitchFamily="49" charset="0"/>
              </a:rPr>
              <a:t> </a:t>
            </a:r>
            <a:r>
              <a:rPr lang="en-US" sz="1600" b="0" dirty="0">
                <a:solidFill>
                  <a:srgbClr val="89DDFF"/>
                </a:solidFill>
                <a:effectLst/>
                <a:latin typeface="Consolas" panose="020B0609020204030204" pitchFamily="49" charset="0"/>
              </a:rPr>
              <a:t>{</a:t>
            </a:r>
            <a:endParaRPr lang="en-US" sz="1600" b="0" dirty="0">
              <a:solidFill>
                <a:srgbClr val="BABED8"/>
              </a:solidFill>
              <a:effectLst/>
              <a:latin typeface="Consolas" panose="020B0609020204030204" pitchFamily="49" charset="0"/>
            </a:endParaRPr>
          </a:p>
          <a:p>
            <a:r>
              <a:rPr lang="en-US" sz="1600" b="0" dirty="0">
                <a:solidFill>
                  <a:srgbClr val="89DDFF"/>
                </a:solidFill>
                <a:effectLst/>
                <a:latin typeface="Consolas" panose="020B0609020204030204" pitchFamily="49" charset="0"/>
              </a:rPr>
              <a:t>    </a:t>
            </a:r>
            <a:r>
              <a:rPr lang="en-US" sz="1600" b="0" i="1" dirty="0">
                <a:solidFill>
                  <a:srgbClr val="464B5D"/>
                </a:solidFill>
                <a:effectLst/>
                <a:latin typeface="Consolas" panose="020B0609020204030204" pitchFamily="49" charset="0"/>
              </a:rPr>
              <a:t>// loads *during* render, when the app is built.</a:t>
            </a:r>
            <a:endParaRPr lang="en-US" sz="1600" b="0" dirty="0">
              <a:solidFill>
                <a:srgbClr val="BABED8"/>
              </a:solidFill>
              <a:effectLst/>
              <a:latin typeface="Consolas" panose="020B0609020204030204" pitchFamily="49" charset="0"/>
            </a:endParaRPr>
          </a:p>
          <a:p>
            <a:r>
              <a:rPr lang="en-US" sz="1600" b="0" dirty="0">
                <a:solidFill>
                  <a:srgbClr val="F07178"/>
                </a:solidFill>
                <a:effectLst/>
                <a:latin typeface="Consolas" panose="020B0609020204030204" pitchFamily="49" charset="0"/>
              </a:rPr>
              <a:t>    </a:t>
            </a:r>
            <a:r>
              <a:rPr lang="en-US" sz="1600" b="0" dirty="0">
                <a:solidFill>
                  <a:srgbClr val="C792EA"/>
                </a:solidFill>
                <a:effectLst/>
                <a:latin typeface="Consolas" panose="020B0609020204030204" pitchFamily="49" charset="0"/>
              </a:rPr>
              <a:t>const</a:t>
            </a:r>
            <a:r>
              <a:rPr lang="en-US" sz="1600" b="0" dirty="0">
                <a:solidFill>
                  <a:srgbClr val="F07178"/>
                </a:solidFill>
                <a:effectLst/>
                <a:latin typeface="Consolas" panose="020B0609020204030204" pitchFamily="49" charset="0"/>
              </a:rPr>
              <a:t> </a:t>
            </a:r>
            <a:r>
              <a:rPr lang="en-US" sz="1600" b="0" dirty="0">
                <a:solidFill>
                  <a:srgbClr val="BABED8"/>
                </a:solidFill>
                <a:effectLst/>
                <a:latin typeface="Consolas" panose="020B0609020204030204" pitchFamily="49" charset="0"/>
              </a:rPr>
              <a:t>content</a:t>
            </a:r>
            <a:r>
              <a:rPr lang="en-US" sz="1600" b="0" dirty="0">
                <a:solidFill>
                  <a:srgbClr val="F07178"/>
                </a:solidFill>
                <a:effectLst/>
                <a:latin typeface="Consolas" panose="020B0609020204030204" pitchFamily="49" charset="0"/>
              </a:rPr>
              <a:t> </a:t>
            </a:r>
            <a:r>
              <a:rPr lang="en-US" sz="1600" b="0" dirty="0">
                <a:solidFill>
                  <a:srgbClr val="89DDFF"/>
                </a:solidFill>
                <a:effectLst/>
                <a:latin typeface="Consolas" panose="020B0609020204030204" pitchFamily="49" charset="0"/>
              </a:rPr>
              <a:t>=</a:t>
            </a:r>
            <a:r>
              <a:rPr lang="en-US" sz="1600" b="0" dirty="0">
                <a:solidFill>
                  <a:srgbClr val="F07178"/>
                </a:solidFill>
                <a:effectLst/>
                <a:latin typeface="Consolas" panose="020B0609020204030204" pitchFamily="49" charset="0"/>
              </a:rPr>
              <a:t> </a:t>
            </a:r>
            <a:r>
              <a:rPr lang="en-US" sz="1600" b="0" i="1" dirty="0">
                <a:solidFill>
                  <a:srgbClr val="89DDFF"/>
                </a:solidFill>
                <a:effectLst/>
                <a:latin typeface="Consolas" panose="020B0609020204030204" pitchFamily="49" charset="0"/>
              </a:rPr>
              <a:t>await</a:t>
            </a:r>
            <a:r>
              <a:rPr lang="en-US" sz="1600" b="0" dirty="0">
                <a:solidFill>
                  <a:srgbClr val="F07178"/>
                </a:solidFill>
                <a:effectLst/>
                <a:latin typeface="Consolas" panose="020B0609020204030204" pitchFamily="49" charset="0"/>
              </a:rPr>
              <a:t> </a:t>
            </a:r>
            <a:r>
              <a:rPr lang="en-US" sz="1600" b="0" dirty="0" err="1">
                <a:solidFill>
                  <a:srgbClr val="BABED8"/>
                </a:solidFill>
                <a:effectLst/>
                <a:latin typeface="Consolas" panose="020B0609020204030204" pitchFamily="49" charset="0"/>
              </a:rPr>
              <a:t>file</a:t>
            </a:r>
            <a:r>
              <a:rPr lang="en-US" sz="1600" b="0" dirty="0" err="1">
                <a:solidFill>
                  <a:srgbClr val="89DDFF"/>
                </a:solidFill>
                <a:effectLst/>
                <a:latin typeface="Consolas" panose="020B0609020204030204" pitchFamily="49" charset="0"/>
              </a:rPr>
              <a:t>.</a:t>
            </a:r>
            <a:r>
              <a:rPr lang="en-US" sz="1600" b="0" dirty="0" err="1">
                <a:solidFill>
                  <a:srgbClr val="82AAFF"/>
                </a:solidFill>
                <a:effectLst/>
                <a:latin typeface="Consolas" panose="020B0609020204030204" pitchFamily="49" charset="0"/>
              </a:rPr>
              <a:t>readFile</a:t>
            </a:r>
            <a:r>
              <a:rPr lang="en-US" sz="1600" b="0" dirty="0">
                <a:solidFill>
                  <a:srgbClr val="F07178"/>
                </a:solidFill>
                <a:effectLst/>
                <a:latin typeface="Consolas" panose="020B0609020204030204" pitchFamily="49" charset="0"/>
              </a:rPr>
              <a:t>(</a:t>
            </a:r>
            <a:r>
              <a:rPr lang="en-US" sz="1600" b="0" dirty="0">
                <a:solidFill>
                  <a:srgbClr val="89DDFF"/>
                </a:solidFill>
                <a:effectLst/>
                <a:latin typeface="Consolas" panose="020B0609020204030204" pitchFamily="49" charset="0"/>
              </a:rPr>
              <a:t>`${</a:t>
            </a:r>
            <a:r>
              <a:rPr lang="en-US" sz="1600" b="0" i="1" dirty="0">
                <a:solidFill>
                  <a:srgbClr val="BABED8"/>
                </a:solidFill>
                <a:effectLst/>
                <a:latin typeface="Consolas" panose="020B0609020204030204" pitchFamily="49" charset="0"/>
              </a:rPr>
              <a:t>page</a:t>
            </a:r>
            <a:r>
              <a:rPr lang="en-US" sz="1600" b="0" dirty="0">
                <a:solidFill>
                  <a:srgbClr val="89DDFF"/>
                </a:solidFill>
                <a:effectLst/>
                <a:latin typeface="Consolas" panose="020B0609020204030204" pitchFamily="49" charset="0"/>
              </a:rPr>
              <a:t>}</a:t>
            </a:r>
            <a:r>
              <a:rPr lang="en-US" sz="1600" b="0" dirty="0">
                <a:solidFill>
                  <a:srgbClr val="C3E88D"/>
                </a:solidFill>
                <a:effectLst/>
                <a:latin typeface="Consolas" panose="020B0609020204030204" pitchFamily="49" charset="0"/>
              </a:rPr>
              <a:t>.md</a:t>
            </a:r>
            <a:r>
              <a:rPr lang="en-US" sz="1600" b="0" dirty="0">
                <a:solidFill>
                  <a:srgbClr val="89DDFF"/>
                </a:solidFill>
                <a:effectLst/>
                <a:latin typeface="Consolas" panose="020B0609020204030204" pitchFamily="49" charset="0"/>
              </a:rPr>
              <a:t>`</a:t>
            </a:r>
            <a:r>
              <a:rPr lang="en-US" sz="1600" b="0" dirty="0">
                <a:solidFill>
                  <a:srgbClr val="F07178"/>
                </a:solidFill>
                <a:effectLst/>
                <a:latin typeface="Consolas" panose="020B0609020204030204" pitchFamily="49" charset="0"/>
              </a:rPr>
              <a:t>)</a:t>
            </a:r>
            <a:r>
              <a:rPr lang="en-US" sz="1600" b="0" dirty="0">
                <a:solidFill>
                  <a:srgbClr val="89DDFF"/>
                </a:solidFill>
                <a:effectLst/>
                <a:latin typeface="Consolas" panose="020B0609020204030204" pitchFamily="49" charset="0"/>
              </a:rPr>
              <a:t>;</a:t>
            </a:r>
            <a:endParaRPr lang="en-US" sz="1600" b="0" dirty="0">
              <a:solidFill>
                <a:srgbClr val="BABED8"/>
              </a:solidFill>
              <a:effectLst/>
              <a:latin typeface="Consolas" panose="020B0609020204030204" pitchFamily="49" charset="0"/>
            </a:endParaRPr>
          </a:p>
          <a:p>
            <a:r>
              <a:rPr lang="en-US" sz="1600" b="0" dirty="0">
                <a:solidFill>
                  <a:srgbClr val="F07178"/>
                </a:solidFill>
                <a:effectLst/>
                <a:latin typeface="Consolas" panose="020B0609020204030204" pitchFamily="49" charset="0"/>
              </a:rPr>
              <a:t>    </a:t>
            </a:r>
            <a:endParaRPr lang="en-US" sz="1600" b="0" dirty="0">
              <a:solidFill>
                <a:srgbClr val="BABED8"/>
              </a:solidFill>
              <a:effectLst/>
              <a:latin typeface="Consolas" panose="020B0609020204030204" pitchFamily="49" charset="0"/>
            </a:endParaRPr>
          </a:p>
          <a:p>
            <a:r>
              <a:rPr lang="en-US" sz="1600" b="0" dirty="0">
                <a:solidFill>
                  <a:srgbClr val="F07178"/>
                </a:solidFill>
                <a:effectLst/>
                <a:latin typeface="Consolas" panose="020B0609020204030204" pitchFamily="49" charset="0"/>
              </a:rPr>
              <a:t>    </a:t>
            </a:r>
            <a:r>
              <a:rPr lang="en-US" sz="1600" b="0" i="1" dirty="0">
                <a:solidFill>
                  <a:srgbClr val="89DDFF"/>
                </a:solidFill>
                <a:effectLst/>
                <a:latin typeface="Consolas" panose="020B0609020204030204" pitchFamily="49" charset="0"/>
              </a:rPr>
              <a:t>return</a:t>
            </a:r>
            <a:r>
              <a:rPr lang="en-US" sz="1600" b="0" dirty="0">
                <a:solidFill>
                  <a:srgbClr val="F07178"/>
                </a:solidFill>
                <a:effectLst/>
                <a:latin typeface="Consolas" panose="020B0609020204030204" pitchFamily="49" charset="0"/>
              </a:rPr>
              <a:t> </a:t>
            </a:r>
            <a:r>
              <a:rPr lang="en-US" sz="1600" b="0" dirty="0">
                <a:solidFill>
                  <a:srgbClr val="89DDFF"/>
                </a:solidFill>
                <a:effectLst/>
                <a:latin typeface="Consolas" panose="020B0609020204030204" pitchFamily="49" charset="0"/>
              </a:rPr>
              <a:t>&lt;</a:t>
            </a:r>
            <a:r>
              <a:rPr lang="en-US" sz="1600" b="0" dirty="0">
                <a:solidFill>
                  <a:srgbClr val="F07178"/>
                </a:solidFill>
                <a:effectLst/>
                <a:latin typeface="Consolas" panose="020B0609020204030204" pitchFamily="49" charset="0"/>
              </a:rPr>
              <a:t>div</a:t>
            </a:r>
            <a:r>
              <a:rPr lang="en-US" sz="1600" b="0" dirty="0">
                <a:solidFill>
                  <a:srgbClr val="89DDFF"/>
                </a:solidFill>
                <a:effectLst/>
                <a:latin typeface="Consolas" panose="020B0609020204030204" pitchFamily="49" charset="0"/>
              </a:rPr>
              <a:t>&gt;{</a:t>
            </a:r>
            <a:r>
              <a:rPr lang="en-US" sz="1600" b="0" dirty="0" err="1">
                <a:solidFill>
                  <a:srgbClr val="82AAFF"/>
                </a:solidFill>
                <a:effectLst/>
                <a:latin typeface="Consolas" panose="020B0609020204030204" pitchFamily="49" charset="0"/>
              </a:rPr>
              <a:t>sanitizeHtml</a:t>
            </a:r>
            <a:r>
              <a:rPr lang="en-US" sz="1600" b="0" dirty="0">
                <a:solidFill>
                  <a:srgbClr val="BABED8"/>
                </a:solidFill>
                <a:effectLst/>
                <a:latin typeface="Consolas" panose="020B0609020204030204" pitchFamily="49" charset="0"/>
              </a:rPr>
              <a:t>(</a:t>
            </a:r>
            <a:r>
              <a:rPr lang="en-US" sz="1600" b="0" dirty="0">
                <a:solidFill>
                  <a:srgbClr val="82AAFF"/>
                </a:solidFill>
                <a:effectLst/>
                <a:latin typeface="Consolas" panose="020B0609020204030204" pitchFamily="49" charset="0"/>
              </a:rPr>
              <a:t>marked</a:t>
            </a:r>
            <a:r>
              <a:rPr lang="en-US" sz="1600" b="0" dirty="0">
                <a:solidFill>
                  <a:srgbClr val="BABED8"/>
                </a:solidFill>
                <a:effectLst/>
                <a:latin typeface="Consolas" panose="020B0609020204030204" pitchFamily="49" charset="0"/>
              </a:rPr>
              <a:t>(content))</a:t>
            </a:r>
            <a:r>
              <a:rPr lang="en-US" sz="1600" b="0" dirty="0">
                <a:solidFill>
                  <a:srgbClr val="89DDFF"/>
                </a:solidFill>
                <a:effectLst/>
                <a:latin typeface="Consolas" panose="020B0609020204030204" pitchFamily="49" charset="0"/>
              </a:rPr>
              <a:t>}&lt;/</a:t>
            </a:r>
            <a:r>
              <a:rPr lang="en-US" sz="1600" b="0" dirty="0">
                <a:solidFill>
                  <a:srgbClr val="F07178"/>
                </a:solidFill>
                <a:effectLst/>
                <a:latin typeface="Consolas" panose="020B0609020204030204" pitchFamily="49" charset="0"/>
              </a:rPr>
              <a:t>div</a:t>
            </a:r>
            <a:r>
              <a:rPr lang="en-US" sz="1600" b="0" dirty="0">
                <a:solidFill>
                  <a:srgbClr val="89DDFF"/>
                </a:solidFill>
                <a:effectLst/>
                <a:latin typeface="Consolas" panose="020B0609020204030204" pitchFamily="49" charset="0"/>
              </a:rPr>
              <a:t>&gt;;</a:t>
            </a:r>
            <a:endParaRPr lang="en-US" sz="1600" b="0" dirty="0">
              <a:solidFill>
                <a:srgbClr val="BABED8"/>
              </a:solidFill>
              <a:effectLst/>
              <a:latin typeface="Consolas" panose="020B0609020204030204" pitchFamily="49" charset="0"/>
            </a:endParaRPr>
          </a:p>
          <a:p>
            <a:r>
              <a:rPr lang="en-US" sz="1600" b="0" dirty="0">
                <a:solidFill>
                  <a:srgbClr val="F07178"/>
                </a:solidFill>
                <a:effectLst/>
                <a:latin typeface="Consolas" panose="020B0609020204030204" pitchFamily="49" charset="0"/>
              </a:rPr>
              <a:t>  </a:t>
            </a:r>
            <a:r>
              <a:rPr lang="en-US" sz="1600" b="0" dirty="0">
                <a:solidFill>
                  <a:srgbClr val="89DDFF"/>
                </a:solidFill>
                <a:effectLst/>
                <a:latin typeface="Consolas" panose="020B0609020204030204" pitchFamily="49" charset="0"/>
              </a:rPr>
              <a:t>}</a:t>
            </a:r>
            <a:endParaRPr lang="en-US" sz="1600" b="0" dirty="0">
              <a:solidFill>
                <a:srgbClr val="BABED8"/>
              </a:solidFill>
              <a:effectLst/>
              <a:latin typeface="Consolas" panose="020B0609020204030204" pitchFamily="49" charset="0"/>
            </a:endParaRPr>
          </a:p>
        </p:txBody>
      </p:sp>
      <p:sp>
        <p:nvSpPr>
          <p:cNvPr id="9" name="TextBox 8">
            <a:extLst>
              <a:ext uri="{FF2B5EF4-FFF2-40B4-BE49-F238E27FC236}">
                <a16:creationId xmlns:a16="http://schemas.microsoft.com/office/drawing/2014/main" id="{99EE537F-3DF0-583D-74E7-ED1651103C93}"/>
              </a:ext>
            </a:extLst>
          </p:cNvPr>
          <p:cNvSpPr txBox="1"/>
          <p:nvPr/>
        </p:nvSpPr>
        <p:spPr>
          <a:xfrm>
            <a:off x="575645" y="3994985"/>
            <a:ext cx="5644180" cy="646331"/>
          </a:xfrm>
          <a:prstGeom prst="rect">
            <a:avLst/>
          </a:prstGeom>
          <a:solidFill>
            <a:schemeClr val="bg1"/>
          </a:solidFill>
          <a:ln>
            <a:solidFill>
              <a:srgbClr val="4A5267"/>
            </a:solidFill>
          </a:ln>
        </p:spPr>
        <p:txBody>
          <a:bodyPr wrap="square" rtlCol="0">
            <a:spAutoFit/>
          </a:bodyPr>
          <a:lstStyle/>
          <a:p>
            <a:r>
              <a:rPr lang="en-US" dirty="0"/>
              <a:t>Server Components are not sent to the browser, so they cannot use interactive APIs like </a:t>
            </a:r>
            <a:r>
              <a:rPr lang="en-US" dirty="0" err="1">
                <a:highlight>
                  <a:srgbClr val="C0C0C0"/>
                </a:highlight>
              </a:rPr>
              <a:t>useState</a:t>
            </a:r>
            <a:endParaRPr lang="en-US" dirty="0">
              <a:highlight>
                <a:srgbClr val="C0C0C0"/>
              </a:highlight>
            </a:endParaRPr>
          </a:p>
        </p:txBody>
      </p:sp>
    </p:spTree>
    <p:extLst>
      <p:ext uri="{BB962C8B-B14F-4D97-AF65-F5344CB8AC3E}">
        <p14:creationId xmlns:p14="http://schemas.microsoft.com/office/powerpoint/2010/main" val="3617449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extBox 33">
            <a:extLst>
              <a:ext uri="{FF2B5EF4-FFF2-40B4-BE49-F238E27FC236}">
                <a16:creationId xmlns:a16="http://schemas.microsoft.com/office/drawing/2014/main" id="{D8B89413-A466-4A46-B080-2A0F2354137A}"/>
              </a:ext>
            </a:extLst>
          </p:cNvPr>
          <p:cNvSpPr txBox="1"/>
          <p:nvPr/>
        </p:nvSpPr>
        <p:spPr>
          <a:xfrm>
            <a:off x="11482248" y="6224947"/>
            <a:ext cx="348173" cy="276999"/>
          </a:xfrm>
          <a:prstGeom prst="rect">
            <a:avLst/>
          </a:prstGeom>
          <a:noFill/>
        </p:spPr>
        <p:txBody>
          <a:bodyPr wrap="none" rtlCol="0">
            <a:spAutoFit/>
          </a:bodyPr>
          <a:lstStyle/>
          <a:p>
            <a:pPr algn="r"/>
            <a:fld id="{3D84D9FA-1F41-744C-B738-DD7336045975}" type="slidenum">
              <a:rPr lang="en-US" sz="1200" smtClean="0">
                <a:latin typeface="Core Sans M 35 Light" panose="020F0303030302020204" pitchFamily="34" charset="0"/>
              </a:rPr>
              <a:t>74</a:t>
            </a:fld>
            <a:endParaRPr lang="en-US" sz="1200">
              <a:latin typeface="Core Sans M 35 Light" panose="020F0303030302020204" pitchFamily="34" charset="0"/>
            </a:endParaRPr>
          </a:p>
        </p:txBody>
      </p:sp>
      <p:cxnSp>
        <p:nvCxnSpPr>
          <p:cNvPr id="35" name="Straight Connector 34">
            <a:extLst>
              <a:ext uri="{FF2B5EF4-FFF2-40B4-BE49-F238E27FC236}">
                <a16:creationId xmlns:a16="http://schemas.microsoft.com/office/drawing/2014/main" id="{A7ABFCCF-4F37-5D49-97D4-1C0B45AE6005}"/>
              </a:ext>
            </a:extLst>
          </p:cNvPr>
          <p:cNvCxnSpPr>
            <a:cxnSpLocks/>
          </p:cNvCxnSpPr>
          <p:nvPr/>
        </p:nvCxnSpPr>
        <p:spPr>
          <a:xfrm>
            <a:off x="11857528" y="321138"/>
            <a:ext cx="0" cy="361771"/>
          </a:xfrm>
          <a:prstGeom prst="line">
            <a:avLst/>
          </a:prstGeom>
          <a:ln w="12700">
            <a:solidFill>
              <a:srgbClr val="DC1E35"/>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F3BD5120-9210-6143-9F69-7DC8DEF4E083}"/>
              </a:ext>
            </a:extLst>
          </p:cNvPr>
          <p:cNvCxnSpPr>
            <a:cxnSpLocks/>
          </p:cNvCxnSpPr>
          <p:nvPr/>
        </p:nvCxnSpPr>
        <p:spPr>
          <a:xfrm>
            <a:off x="11857528" y="6175091"/>
            <a:ext cx="0" cy="361771"/>
          </a:xfrm>
          <a:prstGeom prst="line">
            <a:avLst/>
          </a:prstGeom>
          <a:ln w="12700">
            <a:solidFill>
              <a:srgbClr val="DC1E35"/>
            </a:solidFill>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669129D9-1016-334A-8732-4B49B4E4647F}"/>
              </a:ext>
            </a:extLst>
          </p:cNvPr>
          <p:cNvSpPr txBox="1"/>
          <p:nvPr/>
        </p:nvSpPr>
        <p:spPr>
          <a:xfrm>
            <a:off x="9568455" y="365568"/>
            <a:ext cx="2261966" cy="276999"/>
          </a:xfrm>
          <a:prstGeom prst="rect">
            <a:avLst/>
          </a:prstGeom>
          <a:noFill/>
        </p:spPr>
        <p:txBody>
          <a:bodyPr wrap="none" rtlCol="0">
            <a:spAutoFit/>
          </a:bodyPr>
          <a:lstStyle/>
          <a:p>
            <a:pPr algn="r"/>
            <a:r>
              <a:rPr lang="en-US" sz="1200" dirty="0">
                <a:solidFill>
                  <a:srgbClr val="DC1E35"/>
                </a:solidFill>
                <a:latin typeface="Core Sans M 55 Medium" panose="020F0603030302020204" pitchFamily="34" charset="0"/>
              </a:rPr>
              <a:t>React 19 </a:t>
            </a:r>
            <a:r>
              <a:rPr lang="en-US" sz="1200" dirty="0">
                <a:solidFill>
                  <a:srgbClr val="4A5267"/>
                </a:solidFill>
                <a:latin typeface="Core Sans M 35 Light" panose="020F0303030302020204" pitchFamily="34" charset="0"/>
              </a:rPr>
              <a:t>– Metadata Support</a:t>
            </a:r>
          </a:p>
        </p:txBody>
      </p:sp>
      <p:cxnSp>
        <p:nvCxnSpPr>
          <p:cNvPr id="39" name="Straight Connector 38">
            <a:extLst>
              <a:ext uri="{FF2B5EF4-FFF2-40B4-BE49-F238E27FC236}">
                <a16:creationId xmlns:a16="http://schemas.microsoft.com/office/drawing/2014/main" id="{47A1194E-6020-524B-A700-6A1191C1771D}"/>
              </a:ext>
            </a:extLst>
          </p:cNvPr>
          <p:cNvCxnSpPr>
            <a:cxnSpLocks/>
          </p:cNvCxnSpPr>
          <p:nvPr/>
        </p:nvCxnSpPr>
        <p:spPr>
          <a:xfrm>
            <a:off x="351327" y="6178826"/>
            <a:ext cx="0" cy="361771"/>
          </a:xfrm>
          <a:prstGeom prst="line">
            <a:avLst/>
          </a:prstGeom>
          <a:ln w="12700">
            <a:solidFill>
              <a:srgbClr val="DC1E35"/>
            </a:solidFill>
          </a:ln>
        </p:spPr>
        <p:style>
          <a:lnRef idx="1">
            <a:schemeClr val="accent1"/>
          </a:lnRef>
          <a:fillRef idx="0">
            <a:schemeClr val="accent1"/>
          </a:fillRef>
          <a:effectRef idx="0">
            <a:schemeClr val="accent1"/>
          </a:effectRef>
          <a:fontRef idx="minor">
            <a:schemeClr val="tx1"/>
          </a:fontRef>
        </p:style>
      </p:cxnSp>
      <p:pic>
        <p:nvPicPr>
          <p:cNvPr id="43" name="Graphic 42">
            <a:extLst>
              <a:ext uri="{FF2B5EF4-FFF2-40B4-BE49-F238E27FC236}">
                <a16:creationId xmlns:a16="http://schemas.microsoft.com/office/drawing/2014/main" id="{F8282668-0591-0946-806F-4B6A27F56C73}"/>
              </a:ext>
            </a:extLst>
          </p:cNvPr>
          <p:cNvPicPr>
            <a:picLocks noChangeAspect="1"/>
          </p:cNvPicPr>
          <p:nvPr/>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322439" y="321138"/>
            <a:ext cx="1884326" cy="406202"/>
          </a:xfrm>
          <a:prstGeom prst="rect">
            <a:avLst/>
          </a:prstGeom>
        </p:spPr>
      </p:pic>
      <p:pic>
        <p:nvPicPr>
          <p:cNvPr id="44" name="Graphic 43">
            <a:extLst>
              <a:ext uri="{FF2B5EF4-FFF2-40B4-BE49-F238E27FC236}">
                <a16:creationId xmlns:a16="http://schemas.microsoft.com/office/drawing/2014/main" id="{3B0E865A-1CD1-1C4B-A488-ACAAD5B64CF8}"/>
              </a:ext>
            </a:extLst>
          </p:cNvPr>
          <p:cNvPicPr>
            <a:picLocks noChangeAspect="1"/>
          </p:cNvPicPr>
          <p:nvPr/>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480395" y="6305029"/>
            <a:ext cx="1392353" cy="117996"/>
          </a:xfrm>
          <a:prstGeom prst="rect">
            <a:avLst/>
          </a:prstGeom>
        </p:spPr>
      </p:pic>
      <p:cxnSp>
        <p:nvCxnSpPr>
          <p:cNvPr id="6" name="Straight Connector 5">
            <a:extLst>
              <a:ext uri="{FF2B5EF4-FFF2-40B4-BE49-F238E27FC236}">
                <a16:creationId xmlns:a16="http://schemas.microsoft.com/office/drawing/2014/main" id="{AB2E47B1-F775-AE07-CA44-A4729E6FE974}"/>
              </a:ext>
            </a:extLst>
          </p:cNvPr>
          <p:cNvCxnSpPr>
            <a:cxnSpLocks/>
          </p:cNvCxnSpPr>
          <p:nvPr/>
        </p:nvCxnSpPr>
        <p:spPr>
          <a:xfrm>
            <a:off x="5662050" y="960662"/>
            <a:ext cx="381208" cy="0"/>
          </a:xfrm>
          <a:prstGeom prst="line">
            <a:avLst/>
          </a:prstGeom>
          <a:ln w="22225">
            <a:solidFill>
              <a:srgbClr val="DC1E35"/>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83B8822C-7B7E-9D00-2028-A0D565AC47B7}"/>
              </a:ext>
            </a:extLst>
          </p:cNvPr>
          <p:cNvSpPr txBox="1"/>
          <p:nvPr/>
        </p:nvSpPr>
        <p:spPr>
          <a:xfrm>
            <a:off x="3713168" y="170296"/>
            <a:ext cx="4765664" cy="1323439"/>
          </a:xfrm>
          <a:prstGeom prst="rect">
            <a:avLst/>
          </a:prstGeom>
          <a:noFill/>
        </p:spPr>
        <p:txBody>
          <a:bodyPr wrap="none" rtlCol="0">
            <a:spAutoFit/>
          </a:bodyPr>
          <a:lstStyle/>
          <a:p>
            <a:pPr algn="ctr"/>
            <a:r>
              <a:rPr lang="en-US" sz="4000" dirty="0">
                <a:solidFill>
                  <a:srgbClr val="DC1E35"/>
                </a:solidFill>
                <a:latin typeface="Core Sans M 35 Light" panose="020F0303030302020204" pitchFamily="34" charset="0"/>
              </a:rPr>
              <a:t>Other new features</a:t>
            </a:r>
            <a:endParaRPr lang="en-US" sz="4000" dirty="0">
              <a:solidFill>
                <a:srgbClr val="4A5267"/>
              </a:solidFill>
              <a:latin typeface="Core Sans M 35 Light" panose="020F0303030302020204" pitchFamily="34" charset="0"/>
            </a:endParaRPr>
          </a:p>
          <a:p>
            <a:pPr algn="ctr"/>
            <a:endParaRPr lang="en-US" sz="4000" dirty="0">
              <a:solidFill>
                <a:srgbClr val="4A5267"/>
              </a:solidFill>
              <a:latin typeface="Core Sans M 35 Light" panose="020F0303030302020204" pitchFamily="34" charset="0"/>
            </a:endParaRPr>
          </a:p>
        </p:txBody>
      </p:sp>
      <p:sp>
        <p:nvSpPr>
          <p:cNvPr id="8" name="TextBox 7">
            <a:extLst>
              <a:ext uri="{FF2B5EF4-FFF2-40B4-BE49-F238E27FC236}">
                <a16:creationId xmlns:a16="http://schemas.microsoft.com/office/drawing/2014/main" id="{8FF64FF2-D22F-8680-FBD2-142173EF9CBD}"/>
              </a:ext>
            </a:extLst>
          </p:cNvPr>
          <p:cNvSpPr txBox="1"/>
          <p:nvPr/>
        </p:nvSpPr>
        <p:spPr>
          <a:xfrm>
            <a:off x="480395" y="1309069"/>
            <a:ext cx="4565673" cy="461665"/>
          </a:xfrm>
          <a:prstGeom prst="rect">
            <a:avLst/>
          </a:prstGeom>
          <a:noFill/>
        </p:spPr>
        <p:txBody>
          <a:bodyPr wrap="none" rtlCol="0">
            <a:spAutoFit/>
          </a:bodyPr>
          <a:lstStyle/>
          <a:p>
            <a:r>
              <a:rPr lang="en-US" sz="2400" dirty="0"/>
              <a:t>Support for Document Metadata</a:t>
            </a:r>
          </a:p>
        </p:txBody>
      </p:sp>
      <p:sp>
        <p:nvSpPr>
          <p:cNvPr id="4" name="TextBox 3">
            <a:extLst>
              <a:ext uri="{FF2B5EF4-FFF2-40B4-BE49-F238E27FC236}">
                <a16:creationId xmlns:a16="http://schemas.microsoft.com/office/drawing/2014/main" id="{EB748E33-5EFB-A99E-64AF-E5B384FDB455}"/>
              </a:ext>
            </a:extLst>
          </p:cNvPr>
          <p:cNvSpPr txBox="1"/>
          <p:nvPr/>
        </p:nvSpPr>
        <p:spPr>
          <a:xfrm>
            <a:off x="575645" y="1961941"/>
            <a:ext cx="6883028" cy="3785652"/>
          </a:xfrm>
          <a:prstGeom prst="rect">
            <a:avLst/>
          </a:prstGeom>
          <a:solidFill>
            <a:schemeClr val="accent6">
              <a:lumMod val="50000"/>
            </a:schemeClr>
          </a:solidFill>
          <a:ln w="38100">
            <a:solidFill>
              <a:srgbClr val="3B5998"/>
            </a:solidFill>
          </a:ln>
        </p:spPr>
        <p:txBody>
          <a:bodyPr wrap="square">
            <a:spAutoFit/>
          </a:bodyPr>
          <a:lstStyle/>
          <a:p>
            <a:r>
              <a:rPr lang="en-US" sz="1600" b="0" dirty="0">
                <a:solidFill>
                  <a:srgbClr val="C792EA"/>
                </a:solidFill>
                <a:effectLst/>
                <a:latin typeface="Consolas" panose="020B0609020204030204" pitchFamily="49" charset="0"/>
              </a:rPr>
              <a:t>function</a:t>
            </a:r>
            <a:r>
              <a:rPr lang="en-US" sz="1600" b="0" dirty="0">
                <a:solidFill>
                  <a:srgbClr val="BABED8"/>
                </a:solidFill>
                <a:effectLst/>
                <a:latin typeface="Consolas" panose="020B0609020204030204" pitchFamily="49" charset="0"/>
              </a:rPr>
              <a:t> </a:t>
            </a:r>
            <a:r>
              <a:rPr lang="en-US" sz="1600" b="0" dirty="0" err="1">
                <a:solidFill>
                  <a:srgbClr val="82AAFF"/>
                </a:solidFill>
                <a:effectLst/>
                <a:latin typeface="Consolas" panose="020B0609020204030204" pitchFamily="49" charset="0"/>
              </a:rPr>
              <a:t>BlogPost</a:t>
            </a:r>
            <a:r>
              <a:rPr lang="en-US" sz="1600" b="0" dirty="0">
                <a:solidFill>
                  <a:srgbClr val="89DDFF"/>
                </a:solidFill>
                <a:effectLst/>
                <a:latin typeface="Consolas" panose="020B0609020204030204" pitchFamily="49" charset="0"/>
              </a:rPr>
              <a:t>({</a:t>
            </a:r>
            <a:r>
              <a:rPr lang="en-US" sz="1600" b="0" i="1" dirty="0">
                <a:solidFill>
                  <a:srgbClr val="BABED8"/>
                </a:solidFill>
                <a:effectLst/>
                <a:latin typeface="Consolas" panose="020B0609020204030204" pitchFamily="49" charset="0"/>
              </a:rPr>
              <a:t>post</a:t>
            </a:r>
            <a:r>
              <a:rPr lang="en-US" sz="1600" b="0" dirty="0">
                <a:solidFill>
                  <a:srgbClr val="89DDFF"/>
                </a:solidFill>
                <a:effectLst/>
                <a:latin typeface="Consolas" panose="020B0609020204030204" pitchFamily="49" charset="0"/>
              </a:rPr>
              <a:t>})</a:t>
            </a:r>
            <a:r>
              <a:rPr lang="en-US" sz="1600" b="0" dirty="0">
                <a:solidFill>
                  <a:srgbClr val="BABED8"/>
                </a:solidFill>
                <a:effectLst/>
                <a:latin typeface="Consolas" panose="020B0609020204030204" pitchFamily="49" charset="0"/>
              </a:rPr>
              <a:t> </a:t>
            </a:r>
            <a:r>
              <a:rPr lang="en-US" sz="1600" b="0" dirty="0">
                <a:solidFill>
                  <a:srgbClr val="89DDFF"/>
                </a:solidFill>
                <a:effectLst/>
                <a:latin typeface="Consolas" panose="020B0609020204030204" pitchFamily="49" charset="0"/>
              </a:rPr>
              <a:t>{</a:t>
            </a:r>
            <a:endParaRPr lang="en-US" sz="1600" b="0" dirty="0">
              <a:solidFill>
                <a:srgbClr val="BABED8"/>
              </a:solidFill>
              <a:effectLst/>
              <a:latin typeface="Consolas" panose="020B0609020204030204" pitchFamily="49" charset="0"/>
            </a:endParaRPr>
          </a:p>
          <a:p>
            <a:r>
              <a:rPr lang="en-US" sz="1600" b="0" dirty="0">
                <a:solidFill>
                  <a:srgbClr val="F07178"/>
                </a:solidFill>
                <a:effectLst/>
                <a:latin typeface="Consolas" panose="020B0609020204030204" pitchFamily="49" charset="0"/>
              </a:rPr>
              <a:t>  </a:t>
            </a:r>
            <a:r>
              <a:rPr lang="en-US" sz="1600" b="0" i="1" dirty="0">
                <a:solidFill>
                  <a:srgbClr val="89DDFF"/>
                </a:solidFill>
                <a:effectLst/>
                <a:latin typeface="Consolas" panose="020B0609020204030204" pitchFamily="49" charset="0"/>
              </a:rPr>
              <a:t>return</a:t>
            </a:r>
            <a:r>
              <a:rPr lang="en-US" sz="1600" b="0" dirty="0">
                <a:solidFill>
                  <a:srgbClr val="F07178"/>
                </a:solidFill>
                <a:effectLst/>
                <a:latin typeface="Consolas" panose="020B0609020204030204" pitchFamily="49" charset="0"/>
              </a:rPr>
              <a:t> (</a:t>
            </a:r>
            <a:endParaRPr lang="en-US" sz="1600" b="0" dirty="0">
              <a:solidFill>
                <a:srgbClr val="BABED8"/>
              </a:solidFill>
              <a:effectLst/>
              <a:latin typeface="Consolas" panose="020B0609020204030204" pitchFamily="49" charset="0"/>
            </a:endParaRPr>
          </a:p>
          <a:p>
            <a:r>
              <a:rPr lang="en-US" sz="1600" b="0" dirty="0">
                <a:solidFill>
                  <a:srgbClr val="F07178"/>
                </a:solidFill>
                <a:effectLst/>
                <a:latin typeface="Consolas" panose="020B0609020204030204" pitchFamily="49" charset="0"/>
              </a:rPr>
              <a:t>    </a:t>
            </a:r>
            <a:r>
              <a:rPr lang="en-US" sz="1600" b="0" dirty="0">
                <a:solidFill>
                  <a:srgbClr val="89DDFF"/>
                </a:solidFill>
                <a:effectLst/>
                <a:latin typeface="Consolas" panose="020B0609020204030204" pitchFamily="49" charset="0"/>
              </a:rPr>
              <a:t>&lt;</a:t>
            </a:r>
            <a:r>
              <a:rPr lang="en-US" sz="1600" b="0" dirty="0">
                <a:solidFill>
                  <a:srgbClr val="F07178"/>
                </a:solidFill>
                <a:effectLst/>
                <a:latin typeface="Consolas" panose="020B0609020204030204" pitchFamily="49" charset="0"/>
              </a:rPr>
              <a:t>article</a:t>
            </a:r>
            <a:r>
              <a:rPr lang="en-US" sz="1600" b="0" dirty="0">
                <a:solidFill>
                  <a:srgbClr val="89DDFF"/>
                </a:solidFill>
                <a:effectLst/>
                <a:latin typeface="Consolas" panose="020B0609020204030204" pitchFamily="49" charset="0"/>
              </a:rPr>
              <a:t>&gt;</a:t>
            </a:r>
            <a:endParaRPr lang="en-US" sz="1600" b="0" dirty="0">
              <a:solidFill>
                <a:srgbClr val="BABED8"/>
              </a:solidFill>
              <a:effectLst/>
              <a:latin typeface="Consolas" panose="020B0609020204030204" pitchFamily="49" charset="0"/>
            </a:endParaRPr>
          </a:p>
          <a:p>
            <a:r>
              <a:rPr lang="en-US" sz="1600" b="0" dirty="0">
                <a:solidFill>
                  <a:srgbClr val="BABED8"/>
                </a:solidFill>
                <a:effectLst/>
                <a:latin typeface="Consolas" panose="020B0609020204030204" pitchFamily="49" charset="0"/>
              </a:rPr>
              <a:t>      </a:t>
            </a:r>
            <a:r>
              <a:rPr lang="en-US" sz="1600" b="0" dirty="0">
                <a:solidFill>
                  <a:srgbClr val="89DDFF"/>
                </a:solidFill>
                <a:effectLst/>
                <a:latin typeface="Consolas" panose="020B0609020204030204" pitchFamily="49" charset="0"/>
              </a:rPr>
              <a:t>&lt;</a:t>
            </a:r>
            <a:r>
              <a:rPr lang="en-US" sz="1600" b="0" dirty="0">
                <a:solidFill>
                  <a:srgbClr val="F07178"/>
                </a:solidFill>
                <a:effectLst/>
                <a:latin typeface="Consolas" panose="020B0609020204030204" pitchFamily="49" charset="0"/>
              </a:rPr>
              <a:t>h1</a:t>
            </a:r>
            <a:r>
              <a:rPr lang="en-US" sz="1600" b="0" dirty="0">
                <a:solidFill>
                  <a:srgbClr val="89DDFF"/>
                </a:solidFill>
                <a:effectLst/>
                <a:latin typeface="Consolas" panose="020B0609020204030204" pitchFamily="49" charset="0"/>
              </a:rPr>
              <a:t>&gt;{</a:t>
            </a:r>
            <a:r>
              <a:rPr lang="en-US" sz="1600" b="0" i="1" dirty="0" err="1">
                <a:solidFill>
                  <a:srgbClr val="BABED8"/>
                </a:solidFill>
                <a:effectLst/>
                <a:latin typeface="Consolas" panose="020B0609020204030204" pitchFamily="49" charset="0"/>
              </a:rPr>
              <a:t>post</a:t>
            </a:r>
            <a:r>
              <a:rPr lang="en-US" sz="1600" b="0" dirty="0" err="1">
                <a:solidFill>
                  <a:srgbClr val="89DDFF"/>
                </a:solidFill>
                <a:effectLst/>
                <a:latin typeface="Consolas" panose="020B0609020204030204" pitchFamily="49" charset="0"/>
              </a:rPr>
              <a:t>.</a:t>
            </a:r>
            <a:r>
              <a:rPr lang="en-US" sz="1600" b="0" dirty="0" err="1">
                <a:solidFill>
                  <a:srgbClr val="BABED8"/>
                </a:solidFill>
                <a:effectLst/>
                <a:latin typeface="Consolas" panose="020B0609020204030204" pitchFamily="49" charset="0"/>
              </a:rPr>
              <a:t>title</a:t>
            </a:r>
            <a:r>
              <a:rPr lang="en-US" sz="1600" b="0" dirty="0">
                <a:solidFill>
                  <a:srgbClr val="89DDFF"/>
                </a:solidFill>
                <a:effectLst/>
                <a:latin typeface="Consolas" panose="020B0609020204030204" pitchFamily="49" charset="0"/>
              </a:rPr>
              <a:t>}&lt;/</a:t>
            </a:r>
            <a:r>
              <a:rPr lang="en-US" sz="1600" b="0" dirty="0">
                <a:solidFill>
                  <a:srgbClr val="F07178"/>
                </a:solidFill>
                <a:effectLst/>
                <a:latin typeface="Consolas" panose="020B0609020204030204" pitchFamily="49" charset="0"/>
              </a:rPr>
              <a:t>h1</a:t>
            </a:r>
            <a:r>
              <a:rPr lang="en-US" sz="1600" b="0" dirty="0">
                <a:solidFill>
                  <a:srgbClr val="89DDFF"/>
                </a:solidFill>
                <a:effectLst/>
                <a:latin typeface="Consolas" panose="020B0609020204030204" pitchFamily="49" charset="0"/>
              </a:rPr>
              <a:t>&gt;</a:t>
            </a:r>
            <a:endParaRPr lang="en-US" sz="1600" b="0" dirty="0">
              <a:solidFill>
                <a:srgbClr val="BABED8"/>
              </a:solidFill>
              <a:effectLst/>
              <a:latin typeface="Consolas" panose="020B0609020204030204" pitchFamily="49" charset="0"/>
            </a:endParaRPr>
          </a:p>
          <a:p>
            <a:r>
              <a:rPr lang="en-US" sz="1600" b="0" dirty="0">
                <a:solidFill>
                  <a:srgbClr val="BABED8"/>
                </a:solidFill>
                <a:effectLst/>
                <a:latin typeface="Consolas" panose="020B0609020204030204" pitchFamily="49" charset="0"/>
              </a:rPr>
              <a:t>      </a:t>
            </a:r>
            <a:r>
              <a:rPr lang="en-US" sz="1600" b="0" dirty="0">
                <a:solidFill>
                  <a:srgbClr val="89DDFF"/>
                </a:solidFill>
                <a:effectLst/>
                <a:latin typeface="Consolas" panose="020B0609020204030204" pitchFamily="49" charset="0"/>
              </a:rPr>
              <a:t>&lt;</a:t>
            </a:r>
            <a:r>
              <a:rPr lang="en-US" sz="1600" b="0" dirty="0">
                <a:solidFill>
                  <a:srgbClr val="F07178"/>
                </a:solidFill>
                <a:effectLst/>
                <a:latin typeface="Consolas" panose="020B0609020204030204" pitchFamily="49" charset="0"/>
              </a:rPr>
              <a:t>title</a:t>
            </a:r>
            <a:r>
              <a:rPr lang="en-US" sz="1600" b="0" dirty="0">
                <a:solidFill>
                  <a:srgbClr val="89DDFF"/>
                </a:solidFill>
                <a:effectLst/>
                <a:latin typeface="Consolas" panose="020B0609020204030204" pitchFamily="49" charset="0"/>
              </a:rPr>
              <a:t>&gt;{</a:t>
            </a:r>
            <a:r>
              <a:rPr lang="en-US" sz="1600" b="0" i="1" dirty="0" err="1">
                <a:solidFill>
                  <a:srgbClr val="BABED8"/>
                </a:solidFill>
                <a:effectLst/>
                <a:latin typeface="Consolas" panose="020B0609020204030204" pitchFamily="49" charset="0"/>
              </a:rPr>
              <a:t>post</a:t>
            </a:r>
            <a:r>
              <a:rPr lang="en-US" sz="1600" b="0" dirty="0" err="1">
                <a:solidFill>
                  <a:srgbClr val="89DDFF"/>
                </a:solidFill>
                <a:effectLst/>
                <a:latin typeface="Consolas" panose="020B0609020204030204" pitchFamily="49" charset="0"/>
              </a:rPr>
              <a:t>.</a:t>
            </a:r>
            <a:r>
              <a:rPr lang="en-US" sz="1600" b="0" dirty="0" err="1">
                <a:solidFill>
                  <a:srgbClr val="BABED8"/>
                </a:solidFill>
                <a:effectLst/>
                <a:latin typeface="Consolas" panose="020B0609020204030204" pitchFamily="49" charset="0"/>
              </a:rPr>
              <a:t>title</a:t>
            </a:r>
            <a:r>
              <a:rPr lang="en-US" sz="1600" b="0" dirty="0">
                <a:solidFill>
                  <a:srgbClr val="89DDFF"/>
                </a:solidFill>
                <a:effectLst/>
                <a:latin typeface="Consolas" panose="020B0609020204030204" pitchFamily="49" charset="0"/>
              </a:rPr>
              <a:t>}&lt;/</a:t>
            </a:r>
            <a:r>
              <a:rPr lang="en-US" sz="1600" b="0" dirty="0">
                <a:solidFill>
                  <a:srgbClr val="F07178"/>
                </a:solidFill>
                <a:effectLst/>
                <a:latin typeface="Consolas" panose="020B0609020204030204" pitchFamily="49" charset="0"/>
              </a:rPr>
              <a:t>title</a:t>
            </a:r>
            <a:r>
              <a:rPr lang="en-US" sz="1600" b="0" dirty="0">
                <a:solidFill>
                  <a:srgbClr val="89DDFF"/>
                </a:solidFill>
                <a:effectLst/>
                <a:latin typeface="Consolas" panose="020B0609020204030204" pitchFamily="49" charset="0"/>
              </a:rPr>
              <a:t>&gt;</a:t>
            </a:r>
            <a:endParaRPr lang="en-US" sz="1600" b="0" dirty="0">
              <a:solidFill>
                <a:srgbClr val="BABED8"/>
              </a:solidFill>
              <a:effectLst/>
              <a:latin typeface="Consolas" panose="020B0609020204030204" pitchFamily="49" charset="0"/>
            </a:endParaRPr>
          </a:p>
          <a:p>
            <a:r>
              <a:rPr lang="en-US" sz="1600" b="0" dirty="0">
                <a:solidFill>
                  <a:srgbClr val="BABED8"/>
                </a:solidFill>
                <a:effectLst/>
                <a:latin typeface="Consolas" panose="020B0609020204030204" pitchFamily="49" charset="0"/>
              </a:rPr>
              <a:t>      </a:t>
            </a:r>
            <a:r>
              <a:rPr lang="en-US" sz="1600" b="0" dirty="0">
                <a:solidFill>
                  <a:srgbClr val="89DDFF"/>
                </a:solidFill>
                <a:effectLst/>
                <a:latin typeface="Consolas" panose="020B0609020204030204" pitchFamily="49" charset="0"/>
              </a:rPr>
              <a:t>&lt;</a:t>
            </a:r>
            <a:r>
              <a:rPr lang="en-US" sz="1600" b="0" dirty="0">
                <a:solidFill>
                  <a:srgbClr val="F07178"/>
                </a:solidFill>
                <a:effectLst/>
                <a:latin typeface="Consolas" panose="020B0609020204030204" pitchFamily="49" charset="0"/>
              </a:rPr>
              <a:t>meta</a:t>
            </a:r>
            <a:r>
              <a:rPr lang="en-US" sz="1600" b="0" dirty="0">
                <a:solidFill>
                  <a:srgbClr val="89DDFF"/>
                </a:solidFill>
                <a:effectLst/>
                <a:latin typeface="Consolas" panose="020B0609020204030204" pitchFamily="49" charset="0"/>
              </a:rPr>
              <a:t> </a:t>
            </a:r>
            <a:r>
              <a:rPr lang="en-US" sz="1600" b="0" dirty="0">
                <a:solidFill>
                  <a:srgbClr val="C792EA"/>
                </a:solidFill>
                <a:effectLst/>
                <a:latin typeface="Consolas" panose="020B0609020204030204" pitchFamily="49" charset="0"/>
              </a:rPr>
              <a:t>name</a:t>
            </a:r>
            <a:r>
              <a:rPr lang="en-US" sz="1600" b="0" dirty="0">
                <a:solidFill>
                  <a:srgbClr val="89DDFF"/>
                </a:solidFill>
                <a:effectLst/>
                <a:latin typeface="Consolas" panose="020B0609020204030204" pitchFamily="49" charset="0"/>
              </a:rPr>
              <a:t>="</a:t>
            </a:r>
            <a:r>
              <a:rPr lang="en-US" sz="1600" b="0" dirty="0">
                <a:solidFill>
                  <a:srgbClr val="C3E88D"/>
                </a:solidFill>
                <a:effectLst/>
                <a:latin typeface="Consolas" panose="020B0609020204030204" pitchFamily="49" charset="0"/>
              </a:rPr>
              <a:t>author</a:t>
            </a:r>
            <a:r>
              <a:rPr lang="en-US" sz="1600" b="0" dirty="0">
                <a:solidFill>
                  <a:srgbClr val="89DDFF"/>
                </a:solidFill>
                <a:effectLst/>
                <a:latin typeface="Consolas" panose="020B0609020204030204" pitchFamily="49" charset="0"/>
              </a:rPr>
              <a:t>" </a:t>
            </a:r>
            <a:r>
              <a:rPr lang="en-US" sz="1600" b="0" dirty="0">
                <a:solidFill>
                  <a:srgbClr val="C792EA"/>
                </a:solidFill>
                <a:effectLst/>
                <a:latin typeface="Consolas" panose="020B0609020204030204" pitchFamily="49" charset="0"/>
              </a:rPr>
              <a:t>content</a:t>
            </a:r>
            <a:r>
              <a:rPr lang="en-US" sz="1600" b="0" dirty="0">
                <a:solidFill>
                  <a:srgbClr val="89DDFF"/>
                </a:solidFill>
                <a:effectLst/>
                <a:latin typeface="Consolas" panose="020B0609020204030204" pitchFamily="49" charset="0"/>
              </a:rPr>
              <a:t>="</a:t>
            </a:r>
            <a:r>
              <a:rPr lang="en-US" sz="1600" b="0" dirty="0">
                <a:solidFill>
                  <a:srgbClr val="C3E88D"/>
                </a:solidFill>
                <a:effectLst/>
                <a:latin typeface="Consolas" panose="020B0609020204030204" pitchFamily="49" charset="0"/>
              </a:rPr>
              <a:t>Josh</a:t>
            </a:r>
            <a:r>
              <a:rPr lang="en-US" sz="1600" b="0" dirty="0">
                <a:solidFill>
                  <a:srgbClr val="89DDFF"/>
                </a:solidFill>
                <a:effectLst/>
                <a:latin typeface="Consolas" panose="020B0609020204030204" pitchFamily="49" charset="0"/>
              </a:rPr>
              <a:t>" /&gt;</a:t>
            </a:r>
            <a:endParaRPr lang="en-US" sz="1600" b="0" dirty="0">
              <a:solidFill>
                <a:srgbClr val="BABED8"/>
              </a:solidFill>
              <a:effectLst/>
              <a:latin typeface="Consolas" panose="020B0609020204030204" pitchFamily="49" charset="0"/>
            </a:endParaRPr>
          </a:p>
          <a:p>
            <a:r>
              <a:rPr lang="en-US" sz="1600" b="0" dirty="0">
                <a:solidFill>
                  <a:srgbClr val="BABED8"/>
                </a:solidFill>
                <a:effectLst/>
                <a:latin typeface="Consolas" panose="020B0609020204030204" pitchFamily="49" charset="0"/>
              </a:rPr>
              <a:t>      </a:t>
            </a:r>
            <a:r>
              <a:rPr lang="en-US" sz="1600" b="0" dirty="0">
                <a:solidFill>
                  <a:srgbClr val="89DDFF"/>
                </a:solidFill>
                <a:effectLst/>
                <a:latin typeface="Consolas" panose="020B0609020204030204" pitchFamily="49" charset="0"/>
              </a:rPr>
              <a:t>&lt;</a:t>
            </a:r>
            <a:r>
              <a:rPr lang="en-US" sz="1600" b="0" dirty="0">
                <a:solidFill>
                  <a:srgbClr val="F07178"/>
                </a:solidFill>
                <a:effectLst/>
                <a:latin typeface="Consolas" panose="020B0609020204030204" pitchFamily="49" charset="0"/>
              </a:rPr>
              <a:t>link</a:t>
            </a:r>
            <a:r>
              <a:rPr lang="en-US" sz="1600" b="0" dirty="0">
                <a:solidFill>
                  <a:srgbClr val="89DDFF"/>
                </a:solidFill>
                <a:effectLst/>
                <a:latin typeface="Consolas" panose="020B0609020204030204" pitchFamily="49" charset="0"/>
              </a:rPr>
              <a:t> </a:t>
            </a:r>
            <a:r>
              <a:rPr lang="en-US" sz="1600" b="0" dirty="0" err="1">
                <a:solidFill>
                  <a:srgbClr val="C792EA"/>
                </a:solidFill>
                <a:effectLst/>
                <a:latin typeface="Consolas" panose="020B0609020204030204" pitchFamily="49" charset="0"/>
              </a:rPr>
              <a:t>rel</a:t>
            </a:r>
            <a:r>
              <a:rPr lang="en-US" sz="1600" b="0" dirty="0">
                <a:solidFill>
                  <a:srgbClr val="89DDFF"/>
                </a:solidFill>
                <a:effectLst/>
                <a:latin typeface="Consolas" panose="020B0609020204030204" pitchFamily="49" charset="0"/>
              </a:rPr>
              <a:t>="</a:t>
            </a:r>
            <a:r>
              <a:rPr lang="en-US" sz="1600" b="0" dirty="0">
                <a:solidFill>
                  <a:srgbClr val="C3E88D"/>
                </a:solidFill>
                <a:effectLst/>
                <a:latin typeface="Consolas" panose="020B0609020204030204" pitchFamily="49" charset="0"/>
              </a:rPr>
              <a:t>author</a:t>
            </a:r>
            <a:r>
              <a:rPr lang="en-US" sz="1600" b="0" dirty="0">
                <a:solidFill>
                  <a:srgbClr val="89DDFF"/>
                </a:solidFill>
                <a:effectLst/>
                <a:latin typeface="Consolas" panose="020B0609020204030204" pitchFamily="49" charset="0"/>
              </a:rPr>
              <a:t>" </a:t>
            </a:r>
            <a:r>
              <a:rPr lang="en-US" sz="1600" b="0" dirty="0" err="1">
                <a:solidFill>
                  <a:srgbClr val="C792EA"/>
                </a:solidFill>
                <a:effectLst/>
                <a:latin typeface="Consolas" panose="020B0609020204030204" pitchFamily="49" charset="0"/>
              </a:rPr>
              <a:t>href</a:t>
            </a:r>
            <a:r>
              <a:rPr lang="en-US" sz="1600" b="0" dirty="0">
                <a:solidFill>
                  <a:srgbClr val="89DDFF"/>
                </a:solidFill>
                <a:effectLst/>
                <a:latin typeface="Consolas" panose="020B0609020204030204" pitchFamily="49" charset="0"/>
              </a:rPr>
              <a:t>="</a:t>
            </a:r>
            <a:r>
              <a:rPr lang="en-US" sz="1600" b="0" dirty="0">
                <a:solidFill>
                  <a:srgbClr val="C3E88D"/>
                </a:solidFill>
                <a:effectLst/>
                <a:latin typeface="Consolas" panose="020B0609020204030204" pitchFamily="49" charset="0"/>
              </a:rPr>
              <a:t>https://twitter.com/</a:t>
            </a:r>
            <a:r>
              <a:rPr lang="en-US" sz="1600" b="0" dirty="0" err="1">
                <a:solidFill>
                  <a:srgbClr val="C3E88D"/>
                </a:solidFill>
                <a:effectLst/>
                <a:latin typeface="Consolas" panose="020B0609020204030204" pitchFamily="49" charset="0"/>
              </a:rPr>
              <a:t>joshcstory</a:t>
            </a:r>
            <a:r>
              <a:rPr lang="en-US" sz="1600" b="0" dirty="0">
                <a:solidFill>
                  <a:srgbClr val="C3E88D"/>
                </a:solidFill>
                <a:effectLst/>
                <a:latin typeface="Consolas" panose="020B0609020204030204" pitchFamily="49" charset="0"/>
              </a:rPr>
              <a:t>/</a:t>
            </a:r>
            <a:r>
              <a:rPr lang="en-US" sz="1600" b="0" dirty="0">
                <a:solidFill>
                  <a:srgbClr val="89DDFF"/>
                </a:solidFill>
                <a:effectLst/>
                <a:latin typeface="Consolas" panose="020B0609020204030204" pitchFamily="49" charset="0"/>
              </a:rPr>
              <a:t>" /&gt;</a:t>
            </a:r>
            <a:endParaRPr lang="en-US" sz="1600" b="0" dirty="0">
              <a:solidFill>
                <a:srgbClr val="BABED8"/>
              </a:solidFill>
              <a:effectLst/>
              <a:latin typeface="Consolas" panose="020B0609020204030204" pitchFamily="49" charset="0"/>
            </a:endParaRPr>
          </a:p>
          <a:p>
            <a:r>
              <a:rPr lang="en-US" sz="1600" b="0" dirty="0">
                <a:solidFill>
                  <a:srgbClr val="BABED8"/>
                </a:solidFill>
                <a:effectLst/>
                <a:latin typeface="Consolas" panose="020B0609020204030204" pitchFamily="49" charset="0"/>
              </a:rPr>
              <a:t>      </a:t>
            </a:r>
            <a:r>
              <a:rPr lang="en-US" sz="1600" b="0" dirty="0">
                <a:solidFill>
                  <a:srgbClr val="89DDFF"/>
                </a:solidFill>
                <a:effectLst/>
                <a:latin typeface="Consolas" panose="020B0609020204030204" pitchFamily="49" charset="0"/>
              </a:rPr>
              <a:t>&lt;</a:t>
            </a:r>
            <a:r>
              <a:rPr lang="en-US" sz="1600" b="0" dirty="0">
                <a:solidFill>
                  <a:srgbClr val="F07178"/>
                </a:solidFill>
                <a:effectLst/>
                <a:latin typeface="Consolas" panose="020B0609020204030204" pitchFamily="49" charset="0"/>
              </a:rPr>
              <a:t>meta</a:t>
            </a:r>
            <a:r>
              <a:rPr lang="en-US" sz="1600" b="0" dirty="0">
                <a:solidFill>
                  <a:srgbClr val="89DDFF"/>
                </a:solidFill>
                <a:effectLst/>
                <a:latin typeface="Consolas" panose="020B0609020204030204" pitchFamily="49" charset="0"/>
              </a:rPr>
              <a:t> </a:t>
            </a:r>
            <a:r>
              <a:rPr lang="en-US" sz="1600" b="0" dirty="0">
                <a:solidFill>
                  <a:srgbClr val="C792EA"/>
                </a:solidFill>
                <a:effectLst/>
                <a:latin typeface="Consolas" panose="020B0609020204030204" pitchFamily="49" charset="0"/>
              </a:rPr>
              <a:t>name</a:t>
            </a:r>
            <a:r>
              <a:rPr lang="en-US" sz="1600" b="0" dirty="0">
                <a:solidFill>
                  <a:srgbClr val="89DDFF"/>
                </a:solidFill>
                <a:effectLst/>
                <a:latin typeface="Consolas" panose="020B0609020204030204" pitchFamily="49" charset="0"/>
              </a:rPr>
              <a:t>="</a:t>
            </a:r>
            <a:r>
              <a:rPr lang="en-US" sz="1600" b="0" dirty="0">
                <a:solidFill>
                  <a:srgbClr val="C3E88D"/>
                </a:solidFill>
                <a:effectLst/>
                <a:latin typeface="Consolas" panose="020B0609020204030204" pitchFamily="49" charset="0"/>
              </a:rPr>
              <a:t>keywords</a:t>
            </a:r>
            <a:r>
              <a:rPr lang="en-US" sz="1600" b="0" dirty="0">
                <a:solidFill>
                  <a:srgbClr val="89DDFF"/>
                </a:solidFill>
                <a:effectLst/>
                <a:latin typeface="Consolas" panose="020B0609020204030204" pitchFamily="49" charset="0"/>
              </a:rPr>
              <a:t>" </a:t>
            </a:r>
            <a:r>
              <a:rPr lang="en-US" sz="1600" b="0" dirty="0">
                <a:solidFill>
                  <a:srgbClr val="C792EA"/>
                </a:solidFill>
                <a:effectLst/>
                <a:latin typeface="Consolas" panose="020B0609020204030204" pitchFamily="49" charset="0"/>
              </a:rPr>
              <a:t>content</a:t>
            </a:r>
            <a:r>
              <a:rPr lang="en-US" sz="1600" b="0" dirty="0">
                <a:solidFill>
                  <a:srgbClr val="89DDFF"/>
                </a:solidFill>
                <a:effectLst/>
                <a:latin typeface="Consolas" panose="020B0609020204030204" pitchFamily="49" charset="0"/>
              </a:rPr>
              <a:t>={</a:t>
            </a:r>
            <a:r>
              <a:rPr lang="en-US" sz="1600" b="0" i="1" dirty="0" err="1">
                <a:solidFill>
                  <a:srgbClr val="BABED8"/>
                </a:solidFill>
                <a:effectLst/>
                <a:latin typeface="Consolas" panose="020B0609020204030204" pitchFamily="49" charset="0"/>
              </a:rPr>
              <a:t>post</a:t>
            </a:r>
            <a:r>
              <a:rPr lang="en-US" sz="1600" b="0" dirty="0" err="1">
                <a:solidFill>
                  <a:srgbClr val="89DDFF"/>
                </a:solidFill>
                <a:effectLst/>
                <a:latin typeface="Consolas" panose="020B0609020204030204" pitchFamily="49" charset="0"/>
              </a:rPr>
              <a:t>.</a:t>
            </a:r>
            <a:r>
              <a:rPr lang="en-US" sz="1600" b="0" dirty="0" err="1">
                <a:solidFill>
                  <a:srgbClr val="BABED8"/>
                </a:solidFill>
                <a:effectLst/>
                <a:latin typeface="Consolas" panose="020B0609020204030204" pitchFamily="49" charset="0"/>
              </a:rPr>
              <a:t>keywords</a:t>
            </a:r>
            <a:r>
              <a:rPr lang="en-US" sz="1600" b="0" dirty="0">
                <a:solidFill>
                  <a:srgbClr val="89DDFF"/>
                </a:solidFill>
                <a:effectLst/>
                <a:latin typeface="Consolas" panose="020B0609020204030204" pitchFamily="49" charset="0"/>
              </a:rPr>
              <a:t>} /&gt;</a:t>
            </a:r>
            <a:endParaRPr lang="en-US" sz="1600" b="0" dirty="0">
              <a:solidFill>
                <a:srgbClr val="BABED8"/>
              </a:solidFill>
              <a:effectLst/>
              <a:latin typeface="Consolas" panose="020B0609020204030204" pitchFamily="49" charset="0"/>
            </a:endParaRPr>
          </a:p>
          <a:p>
            <a:r>
              <a:rPr lang="en-US" sz="1600" b="0" dirty="0">
                <a:solidFill>
                  <a:srgbClr val="BABED8"/>
                </a:solidFill>
                <a:effectLst/>
                <a:latin typeface="Consolas" panose="020B0609020204030204" pitchFamily="49" charset="0"/>
              </a:rPr>
              <a:t>      </a:t>
            </a:r>
            <a:r>
              <a:rPr lang="en-US" sz="1600" b="0" dirty="0">
                <a:solidFill>
                  <a:srgbClr val="89DDFF"/>
                </a:solidFill>
                <a:effectLst/>
                <a:latin typeface="Consolas" panose="020B0609020204030204" pitchFamily="49" charset="0"/>
              </a:rPr>
              <a:t>&lt;</a:t>
            </a:r>
            <a:r>
              <a:rPr lang="en-US" sz="1600" b="0" dirty="0">
                <a:solidFill>
                  <a:srgbClr val="F07178"/>
                </a:solidFill>
                <a:effectLst/>
                <a:latin typeface="Consolas" panose="020B0609020204030204" pitchFamily="49" charset="0"/>
              </a:rPr>
              <a:t>p</a:t>
            </a:r>
            <a:r>
              <a:rPr lang="en-US" sz="1600" b="0" dirty="0">
                <a:solidFill>
                  <a:srgbClr val="89DDFF"/>
                </a:solidFill>
                <a:effectLst/>
                <a:latin typeface="Consolas" panose="020B0609020204030204" pitchFamily="49" charset="0"/>
              </a:rPr>
              <a:t>&gt;</a:t>
            </a:r>
            <a:endParaRPr lang="en-US" sz="1600" b="0" dirty="0">
              <a:solidFill>
                <a:srgbClr val="BABED8"/>
              </a:solidFill>
              <a:effectLst/>
              <a:latin typeface="Consolas" panose="020B0609020204030204" pitchFamily="49" charset="0"/>
            </a:endParaRPr>
          </a:p>
          <a:p>
            <a:r>
              <a:rPr lang="en-US" sz="1600" b="0" dirty="0">
                <a:solidFill>
                  <a:srgbClr val="BABED8"/>
                </a:solidFill>
                <a:effectLst/>
                <a:latin typeface="Consolas" panose="020B0609020204030204" pitchFamily="49" charset="0"/>
              </a:rPr>
              <a:t>        </a:t>
            </a:r>
            <a:r>
              <a:rPr lang="en-US" sz="1600" b="0" dirty="0" err="1">
                <a:solidFill>
                  <a:srgbClr val="BABED8"/>
                </a:solidFill>
                <a:effectLst/>
                <a:latin typeface="Consolas" panose="020B0609020204030204" pitchFamily="49" charset="0"/>
              </a:rPr>
              <a:t>Eee</a:t>
            </a:r>
            <a:r>
              <a:rPr lang="en-US" sz="1600" b="0" dirty="0">
                <a:solidFill>
                  <a:srgbClr val="BABED8"/>
                </a:solidFill>
                <a:effectLst/>
                <a:latin typeface="Consolas" panose="020B0609020204030204" pitchFamily="49" charset="0"/>
              </a:rPr>
              <a:t> equals </a:t>
            </a:r>
            <a:r>
              <a:rPr lang="en-US" sz="1600" b="0" dirty="0" err="1">
                <a:solidFill>
                  <a:srgbClr val="BABED8"/>
                </a:solidFill>
                <a:effectLst/>
                <a:latin typeface="Consolas" panose="020B0609020204030204" pitchFamily="49" charset="0"/>
              </a:rPr>
              <a:t>em</a:t>
            </a:r>
            <a:r>
              <a:rPr lang="en-US" sz="1600" b="0" dirty="0">
                <a:solidFill>
                  <a:srgbClr val="BABED8"/>
                </a:solidFill>
                <a:effectLst/>
                <a:latin typeface="Consolas" panose="020B0609020204030204" pitchFamily="49" charset="0"/>
              </a:rPr>
              <a:t>-see-squared...</a:t>
            </a:r>
          </a:p>
          <a:p>
            <a:r>
              <a:rPr lang="en-US" sz="1600" b="0" dirty="0">
                <a:solidFill>
                  <a:srgbClr val="BABED8"/>
                </a:solidFill>
                <a:effectLst/>
                <a:latin typeface="Consolas" panose="020B0609020204030204" pitchFamily="49" charset="0"/>
              </a:rPr>
              <a:t>      </a:t>
            </a:r>
            <a:r>
              <a:rPr lang="en-US" sz="1600" b="0" dirty="0">
                <a:solidFill>
                  <a:srgbClr val="89DDFF"/>
                </a:solidFill>
                <a:effectLst/>
                <a:latin typeface="Consolas" panose="020B0609020204030204" pitchFamily="49" charset="0"/>
              </a:rPr>
              <a:t>&lt;/</a:t>
            </a:r>
            <a:r>
              <a:rPr lang="en-US" sz="1600" b="0" dirty="0">
                <a:solidFill>
                  <a:srgbClr val="F07178"/>
                </a:solidFill>
                <a:effectLst/>
                <a:latin typeface="Consolas" panose="020B0609020204030204" pitchFamily="49" charset="0"/>
              </a:rPr>
              <a:t>p</a:t>
            </a:r>
            <a:r>
              <a:rPr lang="en-US" sz="1600" b="0" dirty="0">
                <a:solidFill>
                  <a:srgbClr val="89DDFF"/>
                </a:solidFill>
                <a:effectLst/>
                <a:latin typeface="Consolas" panose="020B0609020204030204" pitchFamily="49" charset="0"/>
              </a:rPr>
              <a:t>&gt;</a:t>
            </a:r>
            <a:endParaRPr lang="en-US" sz="1600" b="0" dirty="0">
              <a:solidFill>
                <a:srgbClr val="BABED8"/>
              </a:solidFill>
              <a:effectLst/>
              <a:latin typeface="Consolas" panose="020B0609020204030204" pitchFamily="49" charset="0"/>
            </a:endParaRPr>
          </a:p>
          <a:p>
            <a:r>
              <a:rPr lang="en-US" sz="1600" b="0" dirty="0">
                <a:solidFill>
                  <a:srgbClr val="BABED8"/>
                </a:solidFill>
                <a:effectLst/>
                <a:latin typeface="Consolas" panose="020B0609020204030204" pitchFamily="49" charset="0"/>
              </a:rPr>
              <a:t>    </a:t>
            </a:r>
            <a:r>
              <a:rPr lang="en-US" sz="1600" b="0" dirty="0">
                <a:solidFill>
                  <a:srgbClr val="89DDFF"/>
                </a:solidFill>
                <a:effectLst/>
                <a:latin typeface="Consolas" panose="020B0609020204030204" pitchFamily="49" charset="0"/>
              </a:rPr>
              <a:t>&lt;/</a:t>
            </a:r>
            <a:r>
              <a:rPr lang="en-US" sz="1600" b="0" dirty="0">
                <a:solidFill>
                  <a:srgbClr val="F07178"/>
                </a:solidFill>
                <a:effectLst/>
                <a:latin typeface="Consolas" panose="020B0609020204030204" pitchFamily="49" charset="0"/>
              </a:rPr>
              <a:t>article</a:t>
            </a:r>
            <a:r>
              <a:rPr lang="en-US" sz="1600" b="0" dirty="0">
                <a:solidFill>
                  <a:srgbClr val="89DDFF"/>
                </a:solidFill>
                <a:effectLst/>
                <a:latin typeface="Consolas" panose="020B0609020204030204" pitchFamily="49" charset="0"/>
              </a:rPr>
              <a:t>&gt;</a:t>
            </a:r>
            <a:endParaRPr lang="en-US" sz="1600" b="0" dirty="0">
              <a:solidFill>
                <a:srgbClr val="BABED8"/>
              </a:solidFill>
              <a:effectLst/>
              <a:latin typeface="Consolas" panose="020B0609020204030204" pitchFamily="49" charset="0"/>
            </a:endParaRPr>
          </a:p>
          <a:p>
            <a:r>
              <a:rPr lang="en-US" sz="1600" b="0" dirty="0">
                <a:solidFill>
                  <a:srgbClr val="F07178"/>
                </a:solidFill>
                <a:effectLst/>
                <a:latin typeface="Consolas" panose="020B0609020204030204" pitchFamily="49" charset="0"/>
              </a:rPr>
              <a:t>  )</a:t>
            </a:r>
            <a:r>
              <a:rPr lang="en-US" sz="1600" b="0" dirty="0">
                <a:solidFill>
                  <a:srgbClr val="89DDFF"/>
                </a:solidFill>
                <a:effectLst/>
                <a:latin typeface="Consolas" panose="020B0609020204030204" pitchFamily="49" charset="0"/>
              </a:rPr>
              <a:t>;</a:t>
            </a:r>
            <a:endParaRPr lang="en-US" sz="1600" b="0" dirty="0">
              <a:solidFill>
                <a:srgbClr val="BABED8"/>
              </a:solidFill>
              <a:effectLst/>
              <a:latin typeface="Consolas" panose="020B0609020204030204" pitchFamily="49" charset="0"/>
            </a:endParaRPr>
          </a:p>
          <a:p>
            <a:r>
              <a:rPr lang="en-US" sz="1600" b="0" dirty="0">
                <a:solidFill>
                  <a:srgbClr val="89DDFF"/>
                </a:solidFill>
                <a:effectLst/>
                <a:latin typeface="Consolas" panose="020B0609020204030204" pitchFamily="49" charset="0"/>
              </a:rPr>
              <a:t>}</a:t>
            </a:r>
            <a:endParaRPr lang="en-US" sz="1600" b="0" dirty="0">
              <a:solidFill>
                <a:srgbClr val="BABED8"/>
              </a:solidFill>
              <a:effectLst/>
              <a:latin typeface="Consolas" panose="020B0609020204030204" pitchFamily="49" charset="0"/>
            </a:endParaRPr>
          </a:p>
        </p:txBody>
      </p:sp>
      <p:sp>
        <p:nvSpPr>
          <p:cNvPr id="9" name="TextBox 8">
            <a:extLst>
              <a:ext uri="{FF2B5EF4-FFF2-40B4-BE49-F238E27FC236}">
                <a16:creationId xmlns:a16="http://schemas.microsoft.com/office/drawing/2014/main" id="{99EE537F-3DF0-583D-74E7-ED1651103C93}"/>
              </a:ext>
            </a:extLst>
          </p:cNvPr>
          <p:cNvSpPr txBox="1"/>
          <p:nvPr/>
        </p:nvSpPr>
        <p:spPr>
          <a:xfrm>
            <a:off x="7909559" y="2394785"/>
            <a:ext cx="3467481" cy="923330"/>
          </a:xfrm>
          <a:prstGeom prst="rect">
            <a:avLst/>
          </a:prstGeom>
          <a:solidFill>
            <a:schemeClr val="bg1"/>
          </a:solidFill>
          <a:ln>
            <a:solidFill>
              <a:srgbClr val="4A5267"/>
            </a:solidFill>
          </a:ln>
        </p:spPr>
        <p:txBody>
          <a:bodyPr wrap="square" rtlCol="0">
            <a:spAutoFit/>
          </a:bodyPr>
          <a:lstStyle/>
          <a:p>
            <a:r>
              <a:rPr lang="en-US" dirty="0"/>
              <a:t>&lt;title&gt;, &lt;meta&gt;, &lt;link&gt; tags are automatically hoisted to the &lt;head&gt; section of document</a:t>
            </a:r>
          </a:p>
        </p:txBody>
      </p:sp>
      <p:sp>
        <p:nvSpPr>
          <p:cNvPr id="2" name="Rectangle 1">
            <a:extLst>
              <a:ext uri="{FF2B5EF4-FFF2-40B4-BE49-F238E27FC236}">
                <a16:creationId xmlns:a16="http://schemas.microsoft.com/office/drawing/2014/main" id="{B05D4A70-E302-4D18-5CEB-70BB338A5A20}"/>
              </a:ext>
            </a:extLst>
          </p:cNvPr>
          <p:cNvSpPr/>
          <p:nvPr/>
        </p:nvSpPr>
        <p:spPr>
          <a:xfrm>
            <a:off x="1158949" y="2987748"/>
            <a:ext cx="5677786" cy="1201479"/>
          </a:xfrm>
          <a:prstGeom prst="rect">
            <a:avLst/>
          </a:prstGeom>
          <a:noFill/>
          <a:ln w="2857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016936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extBox 33">
            <a:extLst>
              <a:ext uri="{FF2B5EF4-FFF2-40B4-BE49-F238E27FC236}">
                <a16:creationId xmlns:a16="http://schemas.microsoft.com/office/drawing/2014/main" id="{D8B89413-A466-4A46-B080-2A0F2354137A}"/>
              </a:ext>
            </a:extLst>
          </p:cNvPr>
          <p:cNvSpPr txBox="1"/>
          <p:nvPr/>
        </p:nvSpPr>
        <p:spPr>
          <a:xfrm>
            <a:off x="11482248" y="6224947"/>
            <a:ext cx="348173" cy="276999"/>
          </a:xfrm>
          <a:prstGeom prst="rect">
            <a:avLst/>
          </a:prstGeom>
          <a:noFill/>
        </p:spPr>
        <p:txBody>
          <a:bodyPr wrap="none" rtlCol="0">
            <a:spAutoFit/>
          </a:bodyPr>
          <a:lstStyle/>
          <a:p>
            <a:pPr algn="r"/>
            <a:fld id="{3D84D9FA-1F41-744C-B738-DD7336045975}" type="slidenum">
              <a:rPr lang="en-US" sz="1200" smtClean="0">
                <a:latin typeface="Core Sans M 35 Light" panose="020F0303030302020204" pitchFamily="34" charset="0"/>
              </a:rPr>
              <a:t>75</a:t>
            </a:fld>
            <a:endParaRPr lang="en-US" sz="1200">
              <a:latin typeface="Core Sans M 35 Light" panose="020F0303030302020204" pitchFamily="34" charset="0"/>
            </a:endParaRPr>
          </a:p>
        </p:txBody>
      </p:sp>
      <p:cxnSp>
        <p:nvCxnSpPr>
          <p:cNvPr id="35" name="Straight Connector 34">
            <a:extLst>
              <a:ext uri="{FF2B5EF4-FFF2-40B4-BE49-F238E27FC236}">
                <a16:creationId xmlns:a16="http://schemas.microsoft.com/office/drawing/2014/main" id="{A7ABFCCF-4F37-5D49-97D4-1C0B45AE6005}"/>
              </a:ext>
            </a:extLst>
          </p:cNvPr>
          <p:cNvCxnSpPr>
            <a:cxnSpLocks/>
          </p:cNvCxnSpPr>
          <p:nvPr/>
        </p:nvCxnSpPr>
        <p:spPr>
          <a:xfrm>
            <a:off x="11857528" y="321138"/>
            <a:ext cx="0" cy="361771"/>
          </a:xfrm>
          <a:prstGeom prst="line">
            <a:avLst/>
          </a:prstGeom>
          <a:ln w="12700">
            <a:solidFill>
              <a:srgbClr val="DC1E35"/>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F3BD5120-9210-6143-9F69-7DC8DEF4E083}"/>
              </a:ext>
            </a:extLst>
          </p:cNvPr>
          <p:cNvCxnSpPr>
            <a:cxnSpLocks/>
          </p:cNvCxnSpPr>
          <p:nvPr/>
        </p:nvCxnSpPr>
        <p:spPr>
          <a:xfrm>
            <a:off x="11857528" y="6175091"/>
            <a:ext cx="0" cy="361771"/>
          </a:xfrm>
          <a:prstGeom prst="line">
            <a:avLst/>
          </a:prstGeom>
          <a:ln w="12700">
            <a:solidFill>
              <a:srgbClr val="DC1E35"/>
            </a:solidFill>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669129D9-1016-334A-8732-4B49B4E4647F}"/>
              </a:ext>
            </a:extLst>
          </p:cNvPr>
          <p:cNvSpPr txBox="1"/>
          <p:nvPr/>
        </p:nvSpPr>
        <p:spPr>
          <a:xfrm>
            <a:off x="9568455" y="365568"/>
            <a:ext cx="2261966" cy="276999"/>
          </a:xfrm>
          <a:prstGeom prst="rect">
            <a:avLst/>
          </a:prstGeom>
          <a:noFill/>
        </p:spPr>
        <p:txBody>
          <a:bodyPr wrap="none" rtlCol="0">
            <a:spAutoFit/>
          </a:bodyPr>
          <a:lstStyle/>
          <a:p>
            <a:pPr algn="r"/>
            <a:r>
              <a:rPr lang="en-US" sz="1200" dirty="0">
                <a:solidFill>
                  <a:srgbClr val="DC1E35"/>
                </a:solidFill>
                <a:latin typeface="Core Sans M 55 Medium" panose="020F0603030302020204" pitchFamily="34" charset="0"/>
              </a:rPr>
              <a:t>React 19 </a:t>
            </a:r>
            <a:r>
              <a:rPr lang="en-US" sz="1200" dirty="0">
                <a:solidFill>
                  <a:srgbClr val="4A5267"/>
                </a:solidFill>
                <a:latin typeface="Core Sans M 35 Light" panose="020F0303030302020204" pitchFamily="34" charset="0"/>
              </a:rPr>
              <a:t>– Metadata Support</a:t>
            </a:r>
          </a:p>
        </p:txBody>
      </p:sp>
      <p:cxnSp>
        <p:nvCxnSpPr>
          <p:cNvPr id="39" name="Straight Connector 38">
            <a:extLst>
              <a:ext uri="{FF2B5EF4-FFF2-40B4-BE49-F238E27FC236}">
                <a16:creationId xmlns:a16="http://schemas.microsoft.com/office/drawing/2014/main" id="{47A1194E-6020-524B-A700-6A1191C1771D}"/>
              </a:ext>
            </a:extLst>
          </p:cNvPr>
          <p:cNvCxnSpPr>
            <a:cxnSpLocks/>
          </p:cNvCxnSpPr>
          <p:nvPr/>
        </p:nvCxnSpPr>
        <p:spPr>
          <a:xfrm>
            <a:off x="351327" y="6178826"/>
            <a:ext cx="0" cy="361771"/>
          </a:xfrm>
          <a:prstGeom prst="line">
            <a:avLst/>
          </a:prstGeom>
          <a:ln w="12700">
            <a:solidFill>
              <a:srgbClr val="DC1E35"/>
            </a:solidFill>
          </a:ln>
        </p:spPr>
        <p:style>
          <a:lnRef idx="1">
            <a:schemeClr val="accent1"/>
          </a:lnRef>
          <a:fillRef idx="0">
            <a:schemeClr val="accent1"/>
          </a:fillRef>
          <a:effectRef idx="0">
            <a:schemeClr val="accent1"/>
          </a:effectRef>
          <a:fontRef idx="minor">
            <a:schemeClr val="tx1"/>
          </a:fontRef>
        </p:style>
      </p:cxnSp>
      <p:pic>
        <p:nvPicPr>
          <p:cNvPr id="43" name="Graphic 42">
            <a:extLst>
              <a:ext uri="{FF2B5EF4-FFF2-40B4-BE49-F238E27FC236}">
                <a16:creationId xmlns:a16="http://schemas.microsoft.com/office/drawing/2014/main" id="{F8282668-0591-0946-806F-4B6A27F56C73}"/>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322439" y="321138"/>
            <a:ext cx="1884326" cy="406202"/>
          </a:xfrm>
          <a:prstGeom prst="rect">
            <a:avLst/>
          </a:prstGeom>
        </p:spPr>
      </p:pic>
      <p:pic>
        <p:nvPicPr>
          <p:cNvPr id="44" name="Graphic 43">
            <a:extLst>
              <a:ext uri="{FF2B5EF4-FFF2-40B4-BE49-F238E27FC236}">
                <a16:creationId xmlns:a16="http://schemas.microsoft.com/office/drawing/2014/main" id="{3B0E865A-1CD1-1C4B-A488-ACAAD5B64CF8}"/>
              </a:ext>
            </a:extLst>
          </p:cNvPr>
          <p:cNvPicPr>
            <a:picLocks noChangeAspect="1"/>
          </p:cNvPicPr>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480395" y="6305029"/>
            <a:ext cx="1392353" cy="117996"/>
          </a:xfrm>
          <a:prstGeom prst="rect">
            <a:avLst/>
          </a:prstGeom>
        </p:spPr>
      </p:pic>
      <p:cxnSp>
        <p:nvCxnSpPr>
          <p:cNvPr id="6" name="Straight Connector 5">
            <a:extLst>
              <a:ext uri="{FF2B5EF4-FFF2-40B4-BE49-F238E27FC236}">
                <a16:creationId xmlns:a16="http://schemas.microsoft.com/office/drawing/2014/main" id="{AB2E47B1-F775-AE07-CA44-A4729E6FE974}"/>
              </a:ext>
            </a:extLst>
          </p:cNvPr>
          <p:cNvCxnSpPr>
            <a:cxnSpLocks/>
          </p:cNvCxnSpPr>
          <p:nvPr/>
        </p:nvCxnSpPr>
        <p:spPr>
          <a:xfrm>
            <a:off x="5662050" y="960662"/>
            <a:ext cx="381208" cy="0"/>
          </a:xfrm>
          <a:prstGeom prst="line">
            <a:avLst/>
          </a:prstGeom>
          <a:ln w="22225">
            <a:solidFill>
              <a:srgbClr val="DC1E35"/>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83B8822C-7B7E-9D00-2028-A0D565AC47B7}"/>
              </a:ext>
            </a:extLst>
          </p:cNvPr>
          <p:cNvSpPr txBox="1"/>
          <p:nvPr/>
        </p:nvSpPr>
        <p:spPr>
          <a:xfrm>
            <a:off x="3713168" y="170296"/>
            <a:ext cx="4765664" cy="1323439"/>
          </a:xfrm>
          <a:prstGeom prst="rect">
            <a:avLst/>
          </a:prstGeom>
          <a:noFill/>
        </p:spPr>
        <p:txBody>
          <a:bodyPr wrap="none" rtlCol="0">
            <a:spAutoFit/>
          </a:bodyPr>
          <a:lstStyle/>
          <a:p>
            <a:pPr algn="ctr"/>
            <a:r>
              <a:rPr lang="en-US" sz="4000" dirty="0">
                <a:solidFill>
                  <a:srgbClr val="DC1E35"/>
                </a:solidFill>
                <a:latin typeface="Core Sans M 35 Light" panose="020F0303030302020204" pitchFamily="34" charset="0"/>
              </a:rPr>
              <a:t>Other new features</a:t>
            </a:r>
            <a:endParaRPr lang="en-US" sz="4000" dirty="0">
              <a:solidFill>
                <a:srgbClr val="4A5267"/>
              </a:solidFill>
              <a:latin typeface="Core Sans M 35 Light" panose="020F0303030302020204" pitchFamily="34" charset="0"/>
            </a:endParaRPr>
          </a:p>
          <a:p>
            <a:pPr algn="ctr"/>
            <a:endParaRPr lang="en-US" sz="4000" dirty="0">
              <a:solidFill>
                <a:srgbClr val="4A5267"/>
              </a:solidFill>
              <a:latin typeface="Core Sans M 35 Light" panose="020F0303030302020204" pitchFamily="34" charset="0"/>
            </a:endParaRPr>
          </a:p>
        </p:txBody>
      </p:sp>
      <p:sp>
        <p:nvSpPr>
          <p:cNvPr id="8" name="TextBox 7">
            <a:extLst>
              <a:ext uri="{FF2B5EF4-FFF2-40B4-BE49-F238E27FC236}">
                <a16:creationId xmlns:a16="http://schemas.microsoft.com/office/drawing/2014/main" id="{8FF64FF2-D22F-8680-FBD2-142173EF9CBD}"/>
              </a:ext>
            </a:extLst>
          </p:cNvPr>
          <p:cNvSpPr txBox="1"/>
          <p:nvPr/>
        </p:nvSpPr>
        <p:spPr>
          <a:xfrm>
            <a:off x="180618" y="832015"/>
            <a:ext cx="3384260" cy="461665"/>
          </a:xfrm>
          <a:prstGeom prst="rect">
            <a:avLst/>
          </a:prstGeom>
          <a:noFill/>
        </p:spPr>
        <p:txBody>
          <a:bodyPr wrap="none" rtlCol="0">
            <a:spAutoFit/>
          </a:bodyPr>
          <a:lstStyle/>
          <a:p>
            <a:r>
              <a:rPr lang="en-US" sz="2400" dirty="0"/>
              <a:t>Support for Stylesheets</a:t>
            </a:r>
          </a:p>
        </p:txBody>
      </p:sp>
      <p:sp>
        <p:nvSpPr>
          <p:cNvPr id="4" name="TextBox 3">
            <a:extLst>
              <a:ext uri="{FF2B5EF4-FFF2-40B4-BE49-F238E27FC236}">
                <a16:creationId xmlns:a16="http://schemas.microsoft.com/office/drawing/2014/main" id="{EB748E33-5EFB-A99E-64AF-E5B384FDB455}"/>
              </a:ext>
            </a:extLst>
          </p:cNvPr>
          <p:cNvSpPr txBox="1"/>
          <p:nvPr/>
        </p:nvSpPr>
        <p:spPr>
          <a:xfrm>
            <a:off x="244546" y="1367920"/>
            <a:ext cx="7398312" cy="5262979"/>
          </a:xfrm>
          <a:prstGeom prst="rect">
            <a:avLst/>
          </a:prstGeom>
          <a:solidFill>
            <a:schemeClr val="accent6">
              <a:lumMod val="50000"/>
            </a:schemeClr>
          </a:solidFill>
          <a:ln w="38100">
            <a:solidFill>
              <a:srgbClr val="3B5998"/>
            </a:solidFill>
          </a:ln>
        </p:spPr>
        <p:txBody>
          <a:bodyPr wrap="square">
            <a:spAutoFit/>
          </a:bodyPr>
          <a:lstStyle/>
          <a:p>
            <a:r>
              <a:rPr lang="en-US" sz="1600" b="0" dirty="0">
                <a:solidFill>
                  <a:srgbClr val="C792EA"/>
                </a:solidFill>
                <a:effectLst/>
                <a:latin typeface="Consolas" panose="020B0609020204030204" pitchFamily="49" charset="0"/>
              </a:rPr>
              <a:t>function</a:t>
            </a:r>
            <a:r>
              <a:rPr lang="en-US" sz="1600" b="0" dirty="0">
                <a:solidFill>
                  <a:srgbClr val="BABED8"/>
                </a:solidFill>
                <a:effectLst/>
                <a:latin typeface="Consolas" panose="020B0609020204030204" pitchFamily="49" charset="0"/>
              </a:rPr>
              <a:t> </a:t>
            </a:r>
            <a:r>
              <a:rPr lang="en-US" sz="1600" b="0" dirty="0" err="1">
                <a:solidFill>
                  <a:srgbClr val="82AAFF"/>
                </a:solidFill>
                <a:effectLst/>
                <a:latin typeface="Consolas" panose="020B0609020204030204" pitchFamily="49" charset="0"/>
              </a:rPr>
              <a:t>ComponentOne</a:t>
            </a:r>
            <a:r>
              <a:rPr lang="en-US" sz="1600" b="0" dirty="0">
                <a:solidFill>
                  <a:srgbClr val="89DDFF"/>
                </a:solidFill>
                <a:effectLst/>
                <a:latin typeface="Consolas" panose="020B0609020204030204" pitchFamily="49" charset="0"/>
              </a:rPr>
              <a:t>()</a:t>
            </a:r>
            <a:r>
              <a:rPr lang="en-US" sz="1600" b="0" dirty="0">
                <a:solidFill>
                  <a:srgbClr val="BABED8"/>
                </a:solidFill>
                <a:effectLst/>
                <a:latin typeface="Consolas" panose="020B0609020204030204" pitchFamily="49" charset="0"/>
              </a:rPr>
              <a:t> </a:t>
            </a:r>
            <a:r>
              <a:rPr lang="en-US" sz="1600" b="0" dirty="0">
                <a:solidFill>
                  <a:srgbClr val="89DDFF"/>
                </a:solidFill>
                <a:effectLst/>
                <a:latin typeface="Consolas" panose="020B0609020204030204" pitchFamily="49" charset="0"/>
              </a:rPr>
              <a:t>{</a:t>
            </a:r>
            <a:endParaRPr lang="en-US" sz="1600" b="0" dirty="0">
              <a:solidFill>
                <a:srgbClr val="BABED8"/>
              </a:solidFill>
              <a:effectLst/>
              <a:latin typeface="Consolas" panose="020B0609020204030204" pitchFamily="49" charset="0"/>
            </a:endParaRPr>
          </a:p>
          <a:p>
            <a:r>
              <a:rPr lang="en-US" sz="1600" b="0" dirty="0">
                <a:solidFill>
                  <a:srgbClr val="F07178"/>
                </a:solidFill>
                <a:effectLst/>
                <a:latin typeface="Consolas" panose="020B0609020204030204" pitchFamily="49" charset="0"/>
              </a:rPr>
              <a:t>  </a:t>
            </a:r>
            <a:r>
              <a:rPr lang="en-US" sz="1600" b="0" i="1" dirty="0">
                <a:solidFill>
                  <a:srgbClr val="89DDFF"/>
                </a:solidFill>
                <a:effectLst/>
                <a:latin typeface="Consolas" panose="020B0609020204030204" pitchFamily="49" charset="0"/>
              </a:rPr>
              <a:t>return</a:t>
            </a:r>
            <a:r>
              <a:rPr lang="en-US" sz="1600" b="0" dirty="0">
                <a:solidFill>
                  <a:srgbClr val="F07178"/>
                </a:solidFill>
                <a:effectLst/>
                <a:latin typeface="Consolas" panose="020B0609020204030204" pitchFamily="49" charset="0"/>
              </a:rPr>
              <a:t> (</a:t>
            </a:r>
            <a:endParaRPr lang="en-US" sz="1600" b="0" dirty="0">
              <a:solidFill>
                <a:srgbClr val="BABED8"/>
              </a:solidFill>
              <a:effectLst/>
              <a:latin typeface="Consolas" panose="020B0609020204030204" pitchFamily="49" charset="0"/>
            </a:endParaRPr>
          </a:p>
          <a:p>
            <a:r>
              <a:rPr lang="en-US" sz="1600" b="0" dirty="0">
                <a:solidFill>
                  <a:srgbClr val="F07178"/>
                </a:solidFill>
                <a:effectLst/>
                <a:latin typeface="Consolas" panose="020B0609020204030204" pitchFamily="49" charset="0"/>
              </a:rPr>
              <a:t>    </a:t>
            </a:r>
            <a:r>
              <a:rPr lang="en-US" sz="1600" b="0" dirty="0">
                <a:solidFill>
                  <a:srgbClr val="89DDFF"/>
                </a:solidFill>
                <a:effectLst/>
                <a:latin typeface="Consolas" panose="020B0609020204030204" pitchFamily="49" charset="0"/>
              </a:rPr>
              <a:t>&lt;</a:t>
            </a:r>
            <a:r>
              <a:rPr lang="en-US" sz="1600" b="0" dirty="0">
                <a:solidFill>
                  <a:srgbClr val="FFCB6B"/>
                </a:solidFill>
                <a:effectLst/>
                <a:latin typeface="Consolas" panose="020B0609020204030204" pitchFamily="49" charset="0"/>
              </a:rPr>
              <a:t>Suspense</a:t>
            </a:r>
            <a:r>
              <a:rPr lang="en-US" sz="1600" b="0" dirty="0">
                <a:solidFill>
                  <a:srgbClr val="89DDFF"/>
                </a:solidFill>
                <a:effectLst/>
                <a:latin typeface="Consolas" panose="020B0609020204030204" pitchFamily="49" charset="0"/>
              </a:rPr>
              <a:t> </a:t>
            </a:r>
            <a:r>
              <a:rPr lang="en-US" sz="1600" b="0" dirty="0">
                <a:solidFill>
                  <a:srgbClr val="C792EA"/>
                </a:solidFill>
                <a:effectLst/>
                <a:latin typeface="Consolas" panose="020B0609020204030204" pitchFamily="49" charset="0"/>
              </a:rPr>
              <a:t>fallback</a:t>
            </a:r>
            <a:r>
              <a:rPr lang="en-US" sz="1600" b="0" dirty="0">
                <a:solidFill>
                  <a:srgbClr val="89DDFF"/>
                </a:solidFill>
                <a:effectLst/>
                <a:latin typeface="Consolas" panose="020B0609020204030204" pitchFamily="49" charset="0"/>
              </a:rPr>
              <a:t>="</a:t>
            </a:r>
            <a:r>
              <a:rPr lang="en-US" sz="1600" b="0" dirty="0">
                <a:solidFill>
                  <a:srgbClr val="C3E88D"/>
                </a:solidFill>
                <a:effectLst/>
                <a:latin typeface="Consolas" panose="020B0609020204030204" pitchFamily="49" charset="0"/>
              </a:rPr>
              <a:t>loading...</a:t>
            </a:r>
            <a:r>
              <a:rPr lang="en-US" sz="1600" b="0" dirty="0">
                <a:solidFill>
                  <a:srgbClr val="89DDFF"/>
                </a:solidFill>
                <a:effectLst/>
                <a:latin typeface="Consolas" panose="020B0609020204030204" pitchFamily="49" charset="0"/>
              </a:rPr>
              <a:t>"&gt;</a:t>
            </a:r>
            <a:endParaRPr lang="en-US" sz="1600" b="0" dirty="0">
              <a:solidFill>
                <a:srgbClr val="BABED8"/>
              </a:solidFill>
              <a:effectLst/>
              <a:latin typeface="Consolas" panose="020B0609020204030204" pitchFamily="49" charset="0"/>
            </a:endParaRPr>
          </a:p>
          <a:p>
            <a:r>
              <a:rPr lang="en-US" sz="1600" b="0" dirty="0">
                <a:solidFill>
                  <a:srgbClr val="BABED8"/>
                </a:solidFill>
                <a:effectLst/>
                <a:latin typeface="Consolas" panose="020B0609020204030204" pitchFamily="49" charset="0"/>
              </a:rPr>
              <a:t>      </a:t>
            </a:r>
            <a:r>
              <a:rPr lang="en-US" sz="1600" b="0" dirty="0">
                <a:solidFill>
                  <a:srgbClr val="89DDFF"/>
                </a:solidFill>
                <a:effectLst/>
                <a:latin typeface="Consolas" panose="020B0609020204030204" pitchFamily="49" charset="0"/>
              </a:rPr>
              <a:t>&lt;</a:t>
            </a:r>
            <a:r>
              <a:rPr lang="en-US" sz="1600" b="0" dirty="0">
                <a:solidFill>
                  <a:srgbClr val="F07178"/>
                </a:solidFill>
                <a:effectLst/>
                <a:latin typeface="Consolas" panose="020B0609020204030204" pitchFamily="49" charset="0"/>
              </a:rPr>
              <a:t>link</a:t>
            </a:r>
            <a:r>
              <a:rPr lang="en-US" sz="1600" b="0" dirty="0">
                <a:solidFill>
                  <a:srgbClr val="89DDFF"/>
                </a:solidFill>
                <a:effectLst/>
                <a:latin typeface="Consolas" panose="020B0609020204030204" pitchFamily="49" charset="0"/>
              </a:rPr>
              <a:t> </a:t>
            </a:r>
            <a:r>
              <a:rPr lang="en-US" sz="1600" b="0" dirty="0" err="1">
                <a:solidFill>
                  <a:srgbClr val="C792EA"/>
                </a:solidFill>
                <a:effectLst/>
                <a:latin typeface="Consolas" panose="020B0609020204030204" pitchFamily="49" charset="0"/>
              </a:rPr>
              <a:t>rel</a:t>
            </a:r>
            <a:r>
              <a:rPr lang="en-US" sz="1600" b="0" dirty="0">
                <a:solidFill>
                  <a:srgbClr val="89DDFF"/>
                </a:solidFill>
                <a:effectLst/>
                <a:latin typeface="Consolas" panose="020B0609020204030204" pitchFamily="49" charset="0"/>
              </a:rPr>
              <a:t>="</a:t>
            </a:r>
            <a:r>
              <a:rPr lang="en-US" sz="1600" b="0" dirty="0">
                <a:solidFill>
                  <a:srgbClr val="C3E88D"/>
                </a:solidFill>
                <a:effectLst/>
                <a:latin typeface="Consolas" panose="020B0609020204030204" pitchFamily="49" charset="0"/>
              </a:rPr>
              <a:t>stylesheet</a:t>
            </a:r>
            <a:r>
              <a:rPr lang="en-US" sz="1600" b="0" dirty="0">
                <a:solidFill>
                  <a:srgbClr val="89DDFF"/>
                </a:solidFill>
                <a:effectLst/>
                <a:latin typeface="Consolas" panose="020B0609020204030204" pitchFamily="49" charset="0"/>
              </a:rPr>
              <a:t>" </a:t>
            </a:r>
            <a:r>
              <a:rPr lang="en-US" sz="1600" b="0" dirty="0" err="1">
                <a:solidFill>
                  <a:srgbClr val="C792EA"/>
                </a:solidFill>
                <a:effectLst/>
                <a:latin typeface="Consolas" panose="020B0609020204030204" pitchFamily="49" charset="0"/>
              </a:rPr>
              <a:t>href</a:t>
            </a:r>
            <a:r>
              <a:rPr lang="en-US" sz="1600" b="0" dirty="0">
                <a:solidFill>
                  <a:srgbClr val="89DDFF"/>
                </a:solidFill>
                <a:effectLst/>
                <a:latin typeface="Consolas" panose="020B0609020204030204" pitchFamily="49" charset="0"/>
              </a:rPr>
              <a:t>=“</a:t>
            </a:r>
            <a:r>
              <a:rPr lang="en-US" sz="1600" b="0" dirty="0">
                <a:solidFill>
                  <a:srgbClr val="C3E88D"/>
                </a:solidFill>
                <a:effectLst/>
                <a:latin typeface="Consolas" panose="020B0609020204030204" pitchFamily="49" charset="0"/>
              </a:rPr>
              <a:t>one</a:t>
            </a:r>
            <a:r>
              <a:rPr lang="en-US" sz="1600" b="0" dirty="0">
                <a:solidFill>
                  <a:srgbClr val="89DDFF"/>
                </a:solidFill>
                <a:effectLst/>
                <a:latin typeface="Consolas" panose="020B0609020204030204" pitchFamily="49" charset="0"/>
              </a:rPr>
              <a:t>" </a:t>
            </a:r>
            <a:r>
              <a:rPr lang="en-US" sz="1600" b="0" dirty="0">
                <a:solidFill>
                  <a:srgbClr val="C792EA"/>
                </a:solidFill>
                <a:effectLst/>
                <a:latin typeface="Consolas" panose="020B0609020204030204" pitchFamily="49" charset="0"/>
              </a:rPr>
              <a:t>precedence</a:t>
            </a:r>
            <a:r>
              <a:rPr lang="en-US" sz="1600" b="0" dirty="0">
                <a:solidFill>
                  <a:srgbClr val="89DDFF"/>
                </a:solidFill>
                <a:effectLst/>
                <a:latin typeface="Consolas" panose="020B0609020204030204" pitchFamily="49" charset="0"/>
              </a:rPr>
              <a:t>="</a:t>
            </a:r>
            <a:r>
              <a:rPr lang="en-US" sz="1600" b="0" dirty="0">
                <a:solidFill>
                  <a:srgbClr val="C3E88D"/>
                </a:solidFill>
                <a:effectLst/>
                <a:latin typeface="Consolas" panose="020B0609020204030204" pitchFamily="49" charset="0"/>
              </a:rPr>
              <a:t>default</a:t>
            </a:r>
            <a:r>
              <a:rPr lang="en-US" sz="1600" b="0" dirty="0">
                <a:solidFill>
                  <a:srgbClr val="89DDFF"/>
                </a:solidFill>
                <a:effectLst/>
                <a:latin typeface="Consolas" panose="020B0609020204030204" pitchFamily="49" charset="0"/>
              </a:rPr>
              <a:t>" /&gt;</a:t>
            </a:r>
            <a:endParaRPr lang="en-US" sz="1600" b="0" dirty="0">
              <a:solidFill>
                <a:srgbClr val="BABED8"/>
              </a:solidFill>
              <a:effectLst/>
              <a:latin typeface="Consolas" panose="020B0609020204030204" pitchFamily="49" charset="0"/>
            </a:endParaRPr>
          </a:p>
          <a:p>
            <a:r>
              <a:rPr lang="en-US" sz="1600" b="0" dirty="0">
                <a:solidFill>
                  <a:srgbClr val="BABED8"/>
                </a:solidFill>
                <a:effectLst/>
                <a:latin typeface="Consolas" panose="020B0609020204030204" pitchFamily="49" charset="0"/>
              </a:rPr>
              <a:t>      </a:t>
            </a:r>
            <a:r>
              <a:rPr lang="en-US" sz="1600" b="0" dirty="0">
                <a:solidFill>
                  <a:srgbClr val="89DDFF"/>
                </a:solidFill>
                <a:effectLst/>
                <a:latin typeface="Consolas" panose="020B0609020204030204" pitchFamily="49" charset="0"/>
              </a:rPr>
              <a:t>&lt;</a:t>
            </a:r>
            <a:r>
              <a:rPr lang="en-US" sz="1600" b="0" dirty="0">
                <a:solidFill>
                  <a:srgbClr val="F07178"/>
                </a:solidFill>
                <a:effectLst/>
                <a:latin typeface="Consolas" panose="020B0609020204030204" pitchFamily="49" charset="0"/>
              </a:rPr>
              <a:t>link</a:t>
            </a:r>
            <a:r>
              <a:rPr lang="en-US" sz="1600" b="0" dirty="0">
                <a:solidFill>
                  <a:srgbClr val="89DDFF"/>
                </a:solidFill>
                <a:effectLst/>
                <a:latin typeface="Consolas" panose="020B0609020204030204" pitchFamily="49" charset="0"/>
              </a:rPr>
              <a:t> </a:t>
            </a:r>
            <a:r>
              <a:rPr lang="en-US" sz="1600" b="0" dirty="0" err="1">
                <a:solidFill>
                  <a:srgbClr val="C792EA"/>
                </a:solidFill>
                <a:effectLst/>
                <a:latin typeface="Consolas" panose="020B0609020204030204" pitchFamily="49" charset="0"/>
              </a:rPr>
              <a:t>rel</a:t>
            </a:r>
            <a:r>
              <a:rPr lang="en-US" sz="1600" b="0" dirty="0">
                <a:solidFill>
                  <a:srgbClr val="89DDFF"/>
                </a:solidFill>
                <a:effectLst/>
                <a:latin typeface="Consolas" panose="020B0609020204030204" pitchFamily="49" charset="0"/>
              </a:rPr>
              <a:t>="</a:t>
            </a:r>
            <a:r>
              <a:rPr lang="en-US" sz="1600" b="0" dirty="0">
                <a:solidFill>
                  <a:srgbClr val="C3E88D"/>
                </a:solidFill>
                <a:effectLst/>
                <a:latin typeface="Consolas" panose="020B0609020204030204" pitchFamily="49" charset="0"/>
              </a:rPr>
              <a:t>stylesheet</a:t>
            </a:r>
            <a:r>
              <a:rPr lang="en-US" sz="1600" b="0" dirty="0">
                <a:solidFill>
                  <a:srgbClr val="89DDFF"/>
                </a:solidFill>
                <a:effectLst/>
                <a:latin typeface="Consolas" panose="020B0609020204030204" pitchFamily="49" charset="0"/>
              </a:rPr>
              <a:t>" </a:t>
            </a:r>
            <a:r>
              <a:rPr lang="en-US" sz="1600" b="0" dirty="0" err="1">
                <a:solidFill>
                  <a:srgbClr val="C792EA"/>
                </a:solidFill>
                <a:effectLst/>
                <a:latin typeface="Consolas" panose="020B0609020204030204" pitchFamily="49" charset="0"/>
              </a:rPr>
              <a:t>href</a:t>
            </a:r>
            <a:r>
              <a:rPr lang="en-US" sz="1600" b="0" dirty="0">
                <a:solidFill>
                  <a:srgbClr val="89DDFF"/>
                </a:solidFill>
                <a:effectLst/>
                <a:latin typeface="Consolas" panose="020B0609020204030204" pitchFamily="49" charset="0"/>
              </a:rPr>
              <a:t>=“</a:t>
            </a:r>
            <a:r>
              <a:rPr lang="en-US" sz="1600" b="0" dirty="0">
                <a:solidFill>
                  <a:srgbClr val="C3E88D"/>
                </a:solidFill>
                <a:effectLst/>
                <a:latin typeface="Consolas" panose="020B0609020204030204" pitchFamily="49" charset="0"/>
              </a:rPr>
              <a:t>two</a:t>
            </a:r>
            <a:r>
              <a:rPr lang="en-US" sz="1600" b="0" dirty="0">
                <a:solidFill>
                  <a:srgbClr val="89DDFF"/>
                </a:solidFill>
                <a:effectLst/>
                <a:latin typeface="Consolas" panose="020B0609020204030204" pitchFamily="49" charset="0"/>
              </a:rPr>
              <a:t>" </a:t>
            </a:r>
            <a:r>
              <a:rPr lang="en-US" sz="1600" b="0" dirty="0">
                <a:solidFill>
                  <a:srgbClr val="C792EA"/>
                </a:solidFill>
                <a:effectLst/>
                <a:latin typeface="Consolas" panose="020B0609020204030204" pitchFamily="49" charset="0"/>
              </a:rPr>
              <a:t>precedence</a:t>
            </a:r>
            <a:r>
              <a:rPr lang="en-US" sz="1600" b="0" dirty="0">
                <a:solidFill>
                  <a:srgbClr val="89DDFF"/>
                </a:solidFill>
                <a:effectLst/>
                <a:latin typeface="Consolas" panose="020B0609020204030204" pitchFamily="49" charset="0"/>
              </a:rPr>
              <a:t>="</a:t>
            </a:r>
            <a:r>
              <a:rPr lang="en-US" sz="1600" b="0" dirty="0">
                <a:solidFill>
                  <a:srgbClr val="C3E88D"/>
                </a:solidFill>
                <a:effectLst/>
                <a:latin typeface="Consolas" panose="020B0609020204030204" pitchFamily="49" charset="0"/>
              </a:rPr>
              <a:t>high</a:t>
            </a:r>
            <a:r>
              <a:rPr lang="en-US" sz="1600" b="0" dirty="0">
                <a:solidFill>
                  <a:srgbClr val="89DDFF"/>
                </a:solidFill>
                <a:effectLst/>
                <a:latin typeface="Consolas" panose="020B0609020204030204" pitchFamily="49" charset="0"/>
              </a:rPr>
              <a:t>" /&gt;</a:t>
            </a:r>
            <a:endParaRPr lang="en-US" sz="1600" b="0" dirty="0">
              <a:solidFill>
                <a:srgbClr val="BABED8"/>
              </a:solidFill>
              <a:effectLst/>
              <a:latin typeface="Consolas" panose="020B0609020204030204" pitchFamily="49" charset="0"/>
            </a:endParaRPr>
          </a:p>
          <a:p>
            <a:r>
              <a:rPr lang="en-US" sz="1600" b="0" dirty="0">
                <a:solidFill>
                  <a:srgbClr val="BABED8"/>
                </a:solidFill>
                <a:effectLst/>
                <a:latin typeface="Consolas" panose="020B0609020204030204" pitchFamily="49" charset="0"/>
              </a:rPr>
              <a:t>      </a:t>
            </a:r>
            <a:r>
              <a:rPr lang="en-US" sz="1600" b="0" dirty="0">
                <a:solidFill>
                  <a:srgbClr val="89DDFF"/>
                </a:solidFill>
                <a:effectLst/>
                <a:latin typeface="Consolas" panose="020B0609020204030204" pitchFamily="49" charset="0"/>
              </a:rPr>
              <a:t>&lt;</a:t>
            </a:r>
            <a:r>
              <a:rPr lang="en-US" sz="1600" b="0" dirty="0">
                <a:solidFill>
                  <a:srgbClr val="F07178"/>
                </a:solidFill>
                <a:effectLst/>
                <a:latin typeface="Consolas" panose="020B0609020204030204" pitchFamily="49" charset="0"/>
              </a:rPr>
              <a:t>article</a:t>
            </a:r>
            <a:r>
              <a:rPr lang="en-US" sz="1600" b="0" dirty="0">
                <a:solidFill>
                  <a:srgbClr val="89DDFF"/>
                </a:solidFill>
                <a:effectLst/>
                <a:latin typeface="Consolas" panose="020B0609020204030204" pitchFamily="49" charset="0"/>
              </a:rPr>
              <a:t> </a:t>
            </a:r>
            <a:r>
              <a:rPr lang="en-US" sz="1600" b="0" dirty="0">
                <a:solidFill>
                  <a:srgbClr val="C792EA"/>
                </a:solidFill>
                <a:effectLst/>
                <a:latin typeface="Consolas" panose="020B0609020204030204" pitchFamily="49" charset="0"/>
              </a:rPr>
              <a:t>class</a:t>
            </a:r>
            <a:r>
              <a:rPr lang="en-US" sz="1600" b="0" dirty="0">
                <a:solidFill>
                  <a:srgbClr val="89DDFF"/>
                </a:solidFill>
                <a:effectLst/>
                <a:latin typeface="Consolas" panose="020B0609020204030204" pitchFamily="49" charset="0"/>
              </a:rPr>
              <a:t>="</a:t>
            </a:r>
            <a:r>
              <a:rPr lang="en-US" sz="1600" b="0" dirty="0">
                <a:solidFill>
                  <a:srgbClr val="C3E88D"/>
                </a:solidFill>
                <a:effectLst/>
                <a:latin typeface="Consolas" panose="020B0609020204030204" pitchFamily="49" charset="0"/>
              </a:rPr>
              <a:t>foo-class bar-class</a:t>
            </a:r>
            <a:r>
              <a:rPr lang="en-US" sz="1600" b="0" dirty="0">
                <a:solidFill>
                  <a:srgbClr val="89DDFF"/>
                </a:solidFill>
                <a:effectLst/>
                <a:latin typeface="Consolas" panose="020B0609020204030204" pitchFamily="49" charset="0"/>
              </a:rPr>
              <a:t>"&gt;</a:t>
            </a:r>
            <a:endParaRPr lang="en-US" sz="1600" b="0" dirty="0">
              <a:solidFill>
                <a:srgbClr val="BABED8"/>
              </a:solidFill>
              <a:effectLst/>
              <a:latin typeface="Consolas" panose="020B0609020204030204" pitchFamily="49" charset="0"/>
            </a:endParaRPr>
          </a:p>
          <a:p>
            <a:r>
              <a:rPr lang="en-US" sz="1600" b="0" dirty="0">
                <a:solidFill>
                  <a:srgbClr val="BABED8"/>
                </a:solidFill>
                <a:effectLst/>
                <a:latin typeface="Consolas" panose="020B0609020204030204" pitchFamily="49" charset="0"/>
              </a:rPr>
              <a:t>        </a:t>
            </a:r>
            <a:r>
              <a:rPr lang="en-US" sz="1600" b="0" dirty="0">
                <a:solidFill>
                  <a:srgbClr val="89DDFF"/>
                </a:solidFill>
                <a:effectLst/>
                <a:latin typeface="Consolas" panose="020B0609020204030204" pitchFamily="49" charset="0"/>
              </a:rPr>
              <a:t>{...}</a:t>
            </a:r>
            <a:endParaRPr lang="en-US" sz="1600" b="0" dirty="0">
              <a:solidFill>
                <a:srgbClr val="BABED8"/>
              </a:solidFill>
              <a:effectLst/>
              <a:latin typeface="Consolas" panose="020B0609020204030204" pitchFamily="49" charset="0"/>
            </a:endParaRPr>
          </a:p>
          <a:p>
            <a:r>
              <a:rPr lang="en-US" sz="1600" b="0" dirty="0">
                <a:solidFill>
                  <a:srgbClr val="BABED8"/>
                </a:solidFill>
                <a:effectLst/>
                <a:latin typeface="Consolas" panose="020B0609020204030204" pitchFamily="49" charset="0"/>
              </a:rPr>
              <a:t>      </a:t>
            </a:r>
            <a:r>
              <a:rPr lang="en-US" sz="1600" b="0" dirty="0">
                <a:solidFill>
                  <a:srgbClr val="89DDFF"/>
                </a:solidFill>
                <a:effectLst/>
                <a:latin typeface="Consolas" panose="020B0609020204030204" pitchFamily="49" charset="0"/>
              </a:rPr>
              <a:t>&lt;/</a:t>
            </a:r>
            <a:r>
              <a:rPr lang="en-US" sz="1600" b="0" dirty="0">
                <a:solidFill>
                  <a:srgbClr val="F07178"/>
                </a:solidFill>
                <a:effectLst/>
                <a:latin typeface="Consolas" panose="020B0609020204030204" pitchFamily="49" charset="0"/>
              </a:rPr>
              <a:t>article</a:t>
            </a:r>
            <a:r>
              <a:rPr lang="en-US" sz="1600" b="0" dirty="0">
                <a:solidFill>
                  <a:srgbClr val="89DDFF"/>
                </a:solidFill>
                <a:effectLst/>
                <a:latin typeface="Consolas" panose="020B0609020204030204" pitchFamily="49" charset="0"/>
              </a:rPr>
              <a:t>&gt;</a:t>
            </a:r>
            <a:endParaRPr lang="en-US" sz="1600" b="0" dirty="0">
              <a:solidFill>
                <a:srgbClr val="BABED8"/>
              </a:solidFill>
              <a:effectLst/>
              <a:latin typeface="Consolas" panose="020B0609020204030204" pitchFamily="49" charset="0"/>
            </a:endParaRPr>
          </a:p>
          <a:p>
            <a:r>
              <a:rPr lang="en-US" sz="1600" b="0" dirty="0">
                <a:solidFill>
                  <a:srgbClr val="BABED8"/>
                </a:solidFill>
                <a:effectLst/>
                <a:latin typeface="Consolas" panose="020B0609020204030204" pitchFamily="49" charset="0"/>
              </a:rPr>
              <a:t>    </a:t>
            </a:r>
            <a:r>
              <a:rPr lang="en-US" sz="1600" b="0" dirty="0">
                <a:solidFill>
                  <a:srgbClr val="89DDFF"/>
                </a:solidFill>
                <a:effectLst/>
                <a:latin typeface="Consolas" panose="020B0609020204030204" pitchFamily="49" charset="0"/>
              </a:rPr>
              <a:t>&lt;/</a:t>
            </a:r>
            <a:r>
              <a:rPr lang="en-US" sz="1600" b="0" dirty="0">
                <a:solidFill>
                  <a:srgbClr val="FFCB6B"/>
                </a:solidFill>
                <a:effectLst/>
                <a:latin typeface="Consolas" panose="020B0609020204030204" pitchFamily="49" charset="0"/>
              </a:rPr>
              <a:t>Suspense</a:t>
            </a:r>
            <a:r>
              <a:rPr lang="en-US" sz="1600" b="0" dirty="0">
                <a:solidFill>
                  <a:srgbClr val="89DDFF"/>
                </a:solidFill>
                <a:effectLst/>
                <a:latin typeface="Consolas" panose="020B0609020204030204" pitchFamily="49" charset="0"/>
              </a:rPr>
              <a:t>&gt;</a:t>
            </a:r>
            <a:endParaRPr lang="en-US" sz="1600" b="0" dirty="0">
              <a:solidFill>
                <a:srgbClr val="BABED8"/>
              </a:solidFill>
              <a:effectLst/>
              <a:latin typeface="Consolas" panose="020B0609020204030204" pitchFamily="49" charset="0"/>
            </a:endParaRPr>
          </a:p>
          <a:p>
            <a:r>
              <a:rPr lang="en-US" sz="1600" b="0" dirty="0">
                <a:solidFill>
                  <a:srgbClr val="F07178"/>
                </a:solidFill>
                <a:effectLst/>
                <a:latin typeface="Consolas" panose="020B0609020204030204" pitchFamily="49" charset="0"/>
              </a:rPr>
              <a:t>  )</a:t>
            </a:r>
            <a:endParaRPr lang="en-US" sz="1600" b="0" dirty="0">
              <a:solidFill>
                <a:srgbClr val="BABED8"/>
              </a:solidFill>
              <a:effectLst/>
              <a:latin typeface="Consolas" panose="020B0609020204030204" pitchFamily="49" charset="0"/>
            </a:endParaRPr>
          </a:p>
          <a:p>
            <a:r>
              <a:rPr lang="en-US" sz="1600" b="0" dirty="0">
                <a:solidFill>
                  <a:srgbClr val="89DDFF"/>
                </a:solidFill>
                <a:effectLst/>
                <a:latin typeface="Consolas" panose="020B0609020204030204" pitchFamily="49" charset="0"/>
              </a:rPr>
              <a:t>}</a:t>
            </a:r>
          </a:p>
          <a:p>
            <a:r>
              <a:rPr lang="en-US" sz="1600" b="0" dirty="0">
                <a:solidFill>
                  <a:srgbClr val="C792EA"/>
                </a:solidFill>
                <a:effectLst/>
                <a:latin typeface="Consolas" panose="020B0609020204030204" pitchFamily="49" charset="0"/>
              </a:rPr>
              <a:t>function</a:t>
            </a:r>
            <a:r>
              <a:rPr lang="en-US" sz="1600" b="0" dirty="0">
                <a:solidFill>
                  <a:srgbClr val="BABED8"/>
                </a:solidFill>
                <a:effectLst/>
                <a:latin typeface="Consolas" panose="020B0609020204030204" pitchFamily="49" charset="0"/>
              </a:rPr>
              <a:t> </a:t>
            </a:r>
            <a:r>
              <a:rPr lang="en-US" sz="1600" b="0" dirty="0" err="1">
                <a:solidFill>
                  <a:srgbClr val="82AAFF"/>
                </a:solidFill>
                <a:effectLst/>
                <a:latin typeface="Consolas" panose="020B0609020204030204" pitchFamily="49" charset="0"/>
              </a:rPr>
              <a:t>ComponentTwo</a:t>
            </a:r>
            <a:r>
              <a:rPr lang="en-US" sz="1600" b="0" dirty="0">
                <a:solidFill>
                  <a:srgbClr val="82AAFF"/>
                </a:solidFill>
                <a:effectLst/>
                <a:latin typeface="Consolas" panose="020B0609020204030204" pitchFamily="49" charset="0"/>
              </a:rPr>
              <a:t>() {</a:t>
            </a:r>
          </a:p>
          <a:p>
            <a:r>
              <a:rPr lang="en-US" sz="1600" b="0" dirty="0">
                <a:solidFill>
                  <a:srgbClr val="89DDFF"/>
                </a:solidFill>
                <a:effectLst/>
                <a:latin typeface="Consolas" panose="020B0609020204030204" pitchFamily="49" charset="0"/>
              </a:rPr>
              <a:t>  &lt;</a:t>
            </a:r>
            <a:r>
              <a:rPr lang="en-US" sz="1600" b="0" dirty="0">
                <a:solidFill>
                  <a:srgbClr val="F07178"/>
                </a:solidFill>
                <a:effectLst/>
                <a:latin typeface="Consolas" panose="020B0609020204030204" pitchFamily="49" charset="0"/>
              </a:rPr>
              <a:t>link</a:t>
            </a:r>
            <a:r>
              <a:rPr lang="en-US" sz="1600" b="0" dirty="0">
                <a:solidFill>
                  <a:srgbClr val="89DDFF"/>
                </a:solidFill>
                <a:effectLst/>
                <a:latin typeface="Consolas" panose="020B0609020204030204" pitchFamily="49" charset="0"/>
              </a:rPr>
              <a:t> </a:t>
            </a:r>
            <a:r>
              <a:rPr lang="en-US" sz="1600" b="0" dirty="0" err="1">
                <a:solidFill>
                  <a:srgbClr val="C792EA"/>
                </a:solidFill>
                <a:effectLst/>
                <a:latin typeface="Consolas" panose="020B0609020204030204" pitchFamily="49" charset="0"/>
              </a:rPr>
              <a:t>rel</a:t>
            </a:r>
            <a:r>
              <a:rPr lang="en-US" sz="1600" b="0" dirty="0">
                <a:solidFill>
                  <a:srgbClr val="89DDFF"/>
                </a:solidFill>
                <a:effectLst/>
                <a:latin typeface="Consolas" panose="020B0609020204030204" pitchFamily="49" charset="0"/>
              </a:rPr>
              <a:t>="</a:t>
            </a:r>
            <a:r>
              <a:rPr lang="en-US" sz="1600" b="0" dirty="0">
                <a:solidFill>
                  <a:srgbClr val="C3E88D"/>
                </a:solidFill>
                <a:effectLst/>
                <a:latin typeface="Consolas" panose="020B0609020204030204" pitchFamily="49" charset="0"/>
              </a:rPr>
              <a:t>stylesheet</a:t>
            </a:r>
            <a:r>
              <a:rPr lang="en-US" sz="1600" b="0" dirty="0">
                <a:solidFill>
                  <a:srgbClr val="89DDFF"/>
                </a:solidFill>
                <a:effectLst/>
                <a:latin typeface="Consolas" panose="020B0609020204030204" pitchFamily="49" charset="0"/>
              </a:rPr>
              <a:t>" </a:t>
            </a:r>
            <a:r>
              <a:rPr lang="en-US" sz="1600" b="0" dirty="0" err="1">
                <a:solidFill>
                  <a:srgbClr val="C792EA"/>
                </a:solidFill>
                <a:effectLst/>
                <a:latin typeface="Consolas" panose="020B0609020204030204" pitchFamily="49" charset="0"/>
              </a:rPr>
              <a:t>href</a:t>
            </a:r>
            <a:r>
              <a:rPr lang="en-US" sz="1600" b="0" dirty="0">
                <a:solidFill>
                  <a:srgbClr val="89DDFF"/>
                </a:solidFill>
                <a:effectLst/>
                <a:latin typeface="Consolas" panose="020B0609020204030204" pitchFamily="49" charset="0"/>
              </a:rPr>
              <a:t>=“</a:t>
            </a:r>
            <a:r>
              <a:rPr lang="en-US" sz="1600" b="0" dirty="0">
                <a:solidFill>
                  <a:srgbClr val="C3E88D"/>
                </a:solidFill>
                <a:effectLst/>
                <a:latin typeface="Consolas" panose="020B0609020204030204" pitchFamily="49" charset="0"/>
              </a:rPr>
              <a:t>three</a:t>
            </a:r>
            <a:r>
              <a:rPr lang="en-US" sz="1600" b="0" dirty="0">
                <a:solidFill>
                  <a:srgbClr val="89DDFF"/>
                </a:solidFill>
                <a:effectLst/>
                <a:latin typeface="Consolas" panose="020B0609020204030204" pitchFamily="49" charset="0"/>
              </a:rPr>
              <a:t>" </a:t>
            </a:r>
            <a:r>
              <a:rPr lang="en-US" sz="1600" b="0" dirty="0">
                <a:solidFill>
                  <a:srgbClr val="C792EA"/>
                </a:solidFill>
                <a:effectLst/>
                <a:latin typeface="Consolas" panose="020B0609020204030204" pitchFamily="49" charset="0"/>
              </a:rPr>
              <a:t>precedence</a:t>
            </a:r>
            <a:r>
              <a:rPr lang="en-US" sz="1600" b="0" dirty="0">
                <a:solidFill>
                  <a:srgbClr val="89DDFF"/>
                </a:solidFill>
                <a:effectLst/>
                <a:latin typeface="Consolas" panose="020B0609020204030204" pitchFamily="49" charset="0"/>
              </a:rPr>
              <a:t>="</a:t>
            </a:r>
            <a:r>
              <a:rPr lang="en-US" sz="1600" b="0" dirty="0">
                <a:solidFill>
                  <a:srgbClr val="C3E88D"/>
                </a:solidFill>
                <a:effectLst/>
                <a:latin typeface="Consolas" panose="020B0609020204030204" pitchFamily="49" charset="0"/>
              </a:rPr>
              <a:t>default</a:t>
            </a:r>
            <a:r>
              <a:rPr lang="en-US" sz="1600" b="0" dirty="0">
                <a:solidFill>
                  <a:srgbClr val="89DDFF"/>
                </a:solidFill>
                <a:effectLst/>
                <a:latin typeface="Consolas" panose="020B0609020204030204" pitchFamily="49" charset="0"/>
              </a:rPr>
              <a:t>" /&gt;</a:t>
            </a:r>
            <a:endParaRPr lang="en-US" sz="1600" b="0" dirty="0">
              <a:solidFill>
                <a:srgbClr val="BABED8"/>
              </a:solidFill>
              <a:effectLst/>
              <a:latin typeface="Consolas" panose="020B0609020204030204" pitchFamily="49" charset="0"/>
            </a:endParaRPr>
          </a:p>
          <a:p>
            <a:br>
              <a:rPr lang="en-US" sz="1600" b="0" dirty="0">
                <a:solidFill>
                  <a:srgbClr val="BABED8"/>
                </a:solidFill>
                <a:effectLst/>
                <a:latin typeface="Consolas" panose="020B0609020204030204" pitchFamily="49" charset="0"/>
              </a:rPr>
            </a:br>
            <a:r>
              <a:rPr lang="en-US" sz="1600" b="0" dirty="0">
                <a:solidFill>
                  <a:srgbClr val="C792EA"/>
                </a:solidFill>
                <a:effectLst/>
                <a:latin typeface="Consolas" panose="020B0609020204030204" pitchFamily="49" charset="0"/>
              </a:rPr>
              <a:t>function</a:t>
            </a:r>
            <a:r>
              <a:rPr lang="en-US" sz="1600" b="0" dirty="0">
                <a:solidFill>
                  <a:srgbClr val="BABED8"/>
                </a:solidFill>
                <a:effectLst/>
                <a:latin typeface="Consolas" panose="020B0609020204030204" pitchFamily="49" charset="0"/>
              </a:rPr>
              <a:t> </a:t>
            </a:r>
            <a:r>
              <a:rPr lang="en-US" sz="1600" b="0" dirty="0">
                <a:solidFill>
                  <a:srgbClr val="82AAFF"/>
                </a:solidFill>
                <a:effectLst/>
                <a:latin typeface="Consolas" panose="020B0609020204030204" pitchFamily="49" charset="0"/>
              </a:rPr>
              <a:t>App</a:t>
            </a:r>
            <a:r>
              <a:rPr lang="en-US" sz="1600" b="0" dirty="0">
                <a:solidFill>
                  <a:srgbClr val="89DDFF"/>
                </a:solidFill>
                <a:effectLst/>
                <a:latin typeface="Consolas" panose="020B0609020204030204" pitchFamily="49" charset="0"/>
              </a:rPr>
              <a:t>()</a:t>
            </a:r>
            <a:r>
              <a:rPr lang="en-US" sz="1600" b="0" dirty="0">
                <a:solidFill>
                  <a:srgbClr val="BABED8"/>
                </a:solidFill>
                <a:effectLst/>
                <a:latin typeface="Consolas" panose="020B0609020204030204" pitchFamily="49" charset="0"/>
              </a:rPr>
              <a:t> </a:t>
            </a:r>
            <a:r>
              <a:rPr lang="en-US" sz="1600" b="0" dirty="0">
                <a:solidFill>
                  <a:srgbClr val="89DDFF"/>
                </a:solidFill>
                <a:effectLst/>
                <a:latin typeface="Consolas" panose="020B0609020204030204" pitchFamily="49" charset="0"/>
              </a:rPr>
              <a:t>{</a:t>
            </a:r>
            <a:endParaRPr lang="en-US" sz="1600" b="0" dirty="0">
              <a:solidFill>
                <a:srgbClr val="BABED8"/>
              </a:solidFill>
              <a:effectLst/>
              <a:latin typeface="Consolas" panose="020B0609020204030204" pitchFamily="49" charset="0"/>
            </a:endParaRPr>
          </a:p>
          <a:p>
            <a:r>
              <a:rPr lang="en-US" sz="1600" b="0" dirty="0">
                <a:solidFill>
                  <a:srgbClr val="F07178"/>
                </a:solidFill>
                <a:effectLst/>
                <a:latin typeface="Consolas" panose="020B0609020204030204" pitchFamily="49" charset="0"/>
              </a:rPr>
              <a:t>  </a:t>
            </a:r>
            <a:r>
              <a:rPr lang="en-US" sz="1600" b="0" i="1" dirty="0">
                <a:solidFill>
                  <a:srgbClr val="89DDFF"/>
                </a:solidFill>
                <a:effectLst/>
                <a:latin typeface="Consolas" panose="020B0609020204030204" pitchFamily="49" charset="0"/>
              </a:rPr>
              <a:t>return</a:t>
            </a:r>
            <a:r>
              <a:rPr lang="en-US" sz="1600" b="0" dirty="0">
                <a:solidFill>
                  <a:srgbClr val="F07178"/>
                </a:solidFill>
                <a:effectLst/>
                <a:latin typeface="Consolas" panose="020B0609020204030204" pitchFamily="49" charset="0"/>
              </a:rPr>
              <a:t> </a:t>
            </a:r>
            <a:r>
              <a:rPr lang="en-US" sz="1600" b="0" dirty="0">
                <a:solidFill>
                  <a:srgbClr val="89DDFF"/>
                </a:solidFill>
                <a:effectLst/>
                <a:latin typeface="Consolas" panose="020B0609020204030204" pitchFamily="49" charset="0"/>
              </a:rPr>
              <a:t>&lt;&gt;</a:t>
            </a:r>
            <a:endParaRPr lang="en-US" sz="1600" b="0" dirty="0">
              <a:solidFill>
                <a:srgbClr val="BABED8"/>
              </a:solidFill>
              <a:effectLst/>
              <a:latin typeface="Consolas" panose="020B0609020204030204" pitchFamily="49" charset="0"/>
            </a:endParaRPr>
          </a:p>
          <a:p>
            <a:r>
              <a:rPr lang="en-US" sz="1600" b="0" dirty="0">
                <a:solidFill>
                  <a:srgbClr val="BABED8"/>
                </a:solidFill>
                <a:effectLst/>
                <a:latin typeface="Consolas" panose="020B0609020204030204" pitchFamily="49" charset="0"/>
              </a:rPr>
              <a:t>    </a:t>
            </a:r>
            <a:r>
              <a:rPr lang="en-US" sz="1600" b="0" dirty="0">
                <a:solidFill>
                  <a:srgbClr val="89DDFF"/>
                </a:solidFill>
                <a:effectLst/>
                <a:latin typeface="Consolas" panose="020B0609020204030204" pitchFamily="49" charset="0"/>
              </a:rPr>
              <a:t>&lt;</a:t>
            </a:r>
            <a:r>
              <a:rPr lang="en-US" sz="1600" b="0" dirty="0" err="1">
                <a:solidFill>
                  <a:srgbClr val="FFCB6B"/>
                </a:solidFill>
                <a:effectLst/>
                <a:latin typeface="Consolas" panose="020B0609020204030204" pitchFamily="49" charset="0"/>
              </a:rPr>
              <a:t>ComponentOne</a:t>
            </a:r>
            <a:r>
              <a:rPr lang="en-US" sz="1600" b="0" dirty="0">
                <a:solidFill>
                  <a:srgbClr val="89DDFF"/>
                </a:solidFill>
                <a:effectLst/>
                <a:latin typeface="Consolas" panose="020B0609020204030204" pitchFamily="49" charset="0"/>
              </a:rPr>
              <a:t> /&gt;</a:t>
            </a:r>
            <a:endParaRPr lang="en-US" sz="1600" b="0" dirty="0">
              <a:solidFill>
                <a:srgbClr val="BABED8"/>
              </a:solidFill>
              <a:effectLst/>
              <a:latin typeface="Consolas" panose="020B0609020204030204" pitchFamily="49" charset="0"/>
            </a:endParaRPr>
          </a:p>
          <a:p>
            <a:r>
              <a:rPr lang="en-US" sz="1600" b="0" dirty="0">
                <a:solidFill>
                  <a:srgbClr val="BABED8"/>
                </a:solidFill>
                <a:effectLst/>
                <a:latin typeface="Consolas" panose="020B0609020204030204" pitchFamily="49" charset="0"/>
              </a:rPr>
              <a:t>    ...</a:t>
            </a:r>
          </a:p>
          <a:p>
            <a:r>
              <a:rPr lang="en-US" sz="1600" b="0" dirty="0">
                <a:solidFill>
                  <a:srgbClr val="BABED8"/>
                </a:solidFill>
                <a:effectLst/>
                <a:latin typeface="Consolas" panose="020B0609020204030204" pitchFamily="49" charset="0"/>
              </a:rPr>
              <a:t>    </a:t>
            </a:r>
            <a:r>
              <a:rPr lang="en-US" sz="1600" b="0" dirty="0">
                <a:solidFill>
                  <a:srgbClr val="89DDFF"/>
                </a:solidFill>
                <a:effectLst/>
                <a:latin typeface="Consolas" panose="020B0609020204030204" pitchFamily="49" charset="0"/>
              </a:rPr>
              <a:t>&lt;</a:t>
            </a:r>
            <a:r>
              <a:rPr lang="en-US" sz="1600" b="0" dirty="0" err="1">
                <a:solidFill>
                  <a:srgbClr val="FFCB6B"/>
                </a:solidFill>
                <a:effectLst/>
                <a:latin typeface="Consolas" panose="020B0609020204030204" pitchFamily="49" charset="0"/>
              </a:rPr>
              <a:t>ComponentOne</a:t>
            </a:r>
            <a:r>
              <a:rPr lang="en-US" sz="1600" b="0" dirty="0">
                <a:solidFill>
                  <a:srgbClr val="89DDFF"/>
                </a:solidFill>
                <a:effectLst/>
                <a:latin typeface="Consolas" panose="020B0609020204030204" pitchFamily="49" charset="0"/>
              </a:rPr>
              <a:t> /&gt;</a:t>
            </a:r>
            <a:r>
              <a:rPr lang="en-US" sz="1600" b="0" dirty="0">
                <a:solidFill>
                  <a:srgbClr val="BABED8"/>
                </a:solidFill>
                <a:effectLst/>
                <a:latin typeface="Consolas" panose="020B0609020204030204" pitchFamily="49" charset="0"/>
              </a:rPr>
              <a:t> // not duplicated</a:t>
            </a:r>
          </a:p>
          <a:p>
            <a:r>
              <a:rPr lang="en-US" sz="1600" b="0" dirty="0">
                <a:solidFill>
                  <a:srgbClr val="BABED8"/>
                </a:solidFill>
                <a:effectLst/>
                <a:latin typeface="Consolas" panose="020B0609020204030204" pitchFamily="49" charset="0"/>
              </a:rPr>
              <a:t>  </a:t>
            </a:r>
            <a:r>
              <a:rPr lang="en-US" sz="1600" b="0" dirty="0">
                <a:solidFill>
                  <a:srgbClr val="89DDFF"/>
                </a:solidFill>
                <a:effectLst/>
                <a:latin typeface="Consolas" panose="020B0609020204030204" pitchFamily="49" charset="0"/>
              </a:rPr>
              <a:t>&lt;/&gt;</a:t>
            </a:r>
            <a:endParaRPr lang="en-US" sz="1600" b="0" dirty="0">
              <a:solidFill>
                <a:srgbClr val="BABED8"/>
              </a:solidFill>
              <a:effectLst/>
              <a:latin typeface="Consolas" panose="020B0609020204030204" pitchFamily="49" charset="0"/>
            </a:endParaRPr>
          </a:p>
          <a:p>
            <a:r>
              <a:rPr lang="en-US" sz="1600" b="0" dirty="0">
                <a:solidFill>
                  <a:srgbClr val="89DDFF"/>
                </a:solidFill>
                <a:effectLst/>
                <a:latin typeface="Consolas" panose="020B0609020204030204" pitchFamily="49" charset="0"/>
              </a:rPr>
              <a:t>}</a:t>
            </a:r>
            <a:endParaRPr lang="en-US" sz="1600" b="0" dirty="0">
              <a:solidFill>
                <a:srgbClr val="BABED8"/>
              </a:solidFill>
              <a:effectLst/>
              <a:latin typeface="Consolas" panose="020B0609020204030204" pitchFamily="49" charset="0"/>
            </a:endParaRPr>
          </a:p>
        </p:txBody>
      </p:sp>
      <p:sp>
        <p:nvSpPr>
          <p:cNvPr id="9" name="TextBox 8">
            <a:extLst>
              <a:ext uri="{FF2B5EF4-FFF2-40B4-BE49-F238E27FC236}">
                <a16:creationId xmlns:a16="http://schemas.microsoft.com/office/drawing/2014/main" id="{99EE537F-3DF0-583D-74E7-ED1651103C93}"/>
              </a:ext>
            </a:extLst>
          </p:cNvPr>
          <p:cNvSpPr txBox="1"/>
          <p:nvPr/>
        </p:nvSpPr>
        <p:spPr>
          <a:xfrm>
            <a:off x="7831092" y="1577236"/>
            <a:ext cx="3825241" cy="1200329"/>
          </a:xfrm>
          <a:prstGeom prst="rect">
            <a:avLst/>
          </a:prstGeom>
          <a:solidFill>
            <a:schemeClr val="bg1"/>
          </a:solidFill>
          <a:ln>
            <a:solidFill>
              <a:srgbClr val="4A5267"/>
            </a:solidFill>
          </a:ln>
        </p:spPr>
        <p:txBody>
          <a:bodyPr wrap="square" rtlCol="0">
            <a:spAutoFit/>
          </a:bodyPr>
          <a:lstStyle/>
          <a:p>
            <a:r>
              <a:rPr lang="en-US" b="1" dirty="0"/>
              <a:t>precedence</a:t>
            </a:r>
            <a:r>
              <a:rPr lang="en-US" dirty="0"/>
              <a:t> will manage the insertion order in DOM and ensures that the stylesheet is loaded before revealing dependent components</a:t>
            </a:r>
          </a:p>
        </p:txBody>
      </p:sp>
      <p:sp>
        <p:nvSpPr>
          <p:cNvPr id="11" name="TextBox 10">
            <a:extLst>
              <a:ext uri="{FF2B5EF4-FFF2-40B4-BE49-F238E27FC236}">
                <a16:creationId xmlns:a16="http://schemas.microsoft.com/office/drawing/2014/main" id="{B5C9BE91-8A23-6DF4-3F3D-E5BB49832D86}"/>
              </a:ext>
            </a:extLst>
          </p:cNvPr>
          <p:cNvSpPr txBox="1"/>
          <p:nvPr/>
        </p:nvSpPr>
        <p:spPr>
          <a:xfrm>
            <a:off x="7831091" y="5143587"/>
            <a:ext cx="3825241" cy="923330"/>
          </a:xfrm>
          <a:prstGeom prst="rect">
            <a:avLst/>
          </a:prstGeom>
          <a:solidFill>
            <a:schemeClr val="bg1"/>
          </a:solidFill>
          <a:ln>
            <a:solidFill>
              <a:srgbClr val="4A5267"/>
            </a:solidFill>
          </a:ln>
        </p:spPr>
        <p:txBody>
          <a:bodyPr wrap="square" rtlCol="0">
            <a:spAutoFit/>
          </a:bodyPr>
          <a:lstStyle/>
          <a:p>
            <a:r>
              <a:rPr lang="en-US" b="0" i="0" dirty="0">
                <a:solidFill>
                  <a:srgbClr val="23272F"/>
                </a:solidFill>
                <a:effectLst/>
              </a:rPr>
              <a:t>rendered component from multiple places will only include the stylesheet in the document </a:t>
            </a:r>
            <a:r>
              <a:rPr lang="en-US" b="1" i="0" dirty="0">
                <a:solidFill>
                  <a:srgbClr val="23272F"/>
                </a:solidFill>
                <a:effectLst/>
              </a:rPr>
              <a:t>once</a:t>
            </a:r>
            <a:endParaRPr lang="en-US" b="1" dirty="0"/>
          </a:p>
        </p:txBody>
      </p:sp>
      <p:sp>
        <p:nvSpPr>
          <p:cNvPr id="2" name="TextBox 1">
            <a:extLst>
              <a:ext uri="{FF2B5EF4-FFF2-40B4-BE49-F238E27FC236}">
                <a16:creationId xmlns:a16="http://schemas.microsoft.com/office/drawing/2014/main" id="{45E04891-B25E-266E-1CA5-1C4B39C55B49}"/>
              </a:ext>
            </a:extLst>
          </p:cNvPr>
          <p:cNvSpPr txBox="1"/>
          <p:nvPr/>
        </p:nvSpPr>
        <p:spPr>
          <a:xfrm>
            <a:off x="7831093" y="3597916"/>
            <a:ext cx="3825241" cy="646331"/>
          </a:xfrm>
          <a:prstGeom prst="rect">
            <a:avLst/>
          </a:prstGeom>
          <a:solidFill>
            <a:schemeClr val="bg1"/>
          </a:solidFill>
          <a:ln>
            <a:solidFill>
              <a:srgbClr val="4A5267"/>
            </a:solidFill>
          </a:ln>
        </p:spPr>
        <p:txBody>
          <a:bodyPr wrap="square" rtlCol="0">
            <a:spAutoFit/>
          </a:bodyPr>
          <a:lstStyle/>
          <a:p>
            <a:r>
              <a:rPr lang="en-US" dirty="0">
                <a:solidFill>
                  <a:srgbClr val="23272F"/>
                </a:solidFill>
              </a:rPr>
              <a:t>s</a:t>
            </a:r>
            <a:r>
              <a:rPr lang="en-US" b="0" i="0" dirty="0">
                <a:solidFill>
                  <a:srgbClr val="23272F"/>
                </a:solidFill>
                <a:effectLst/>
              </a:rPr>
              <a:t>tylesheet “</a:t>
            </a:r>
            <a:r>
              <a:rPr lang="en-US" b="1" i="0" dirty="0">
                <a:solidFill>
                  <a:srgbClr val="23272F"/>
                </a:solidFill>
                <a:effectLst/>
              </a:rPr>
              <a:t>three</a:t>
            </a:r>
            <a:r>
              <a:rPr lang="en-US" b="0" i="0" dirty="0">
                <a:solidFill>
                  <a:srgbClr val="23272F"/>
                </a:solidFill>
                <a:effectLst/>
              </a:rPr>
              <a:t>” will be inserted after “</a:t>
            </a:r>
            <a:r>
              <a:rPr lang="en-US" b="1" i="0" dirty="0">
                <a:solidFill>
                  <a:srgbClr val="23272F"/>
                </a:solidFill>
                <a:effectLst/>
              </a:rPr>
              <a:t>one</a:t>
            </a:r>
            <a:r>
              <a:rPr lang="en-US" b="0" i="0" dirty="0">
                <a:solidFill>
                  <a:srgbClr val="23272F"/>
                </a:solidFill>
                <a:effectLst/>
              </a:rPr>
              <a:t>”</a:t>
            </a:r>
            <a:endParaRPr lang="en-US" dirty="0"/>
          </a:p>
        </p:txBody>
      </p:sp>
    </p:spTree>
    <p:extLst>
      <p:ext uri="{BB962C8B-B14F-4D97-AF65-F5344CB8AC3E}">
        <p14:creationId xmlns:p14="http://schemas.microsoft.com/office/powerpoint/2010/main" val="2167093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25">
            <a:extLst>
              <a:ext uri="{FF2B5EF4-FFF2-40B4-BE49-F238E27FC236}">
                <a16:creationId xmlns:a16="http://schemas.microsoft.com/office/drawing/2014/main" id="{68153FA9-E49B-544A-93E4-C39F51FD0699}"/>
              </a:ext>
            </a:extLst>
          </p:cNvPr>
          <p:cNvSpPr/>
          <p:nvPr/>
        </p:nvSpPr>
        <p:spPr>
          <a:xfrm>
            <a:off x="-6747" y="-66261"/>
            <a:ext cx="4431988" cy="6990523"/>
          </a:xfrm>
          <a:custGeom>
            <a:avLst/>
            <a:gdLst>
              <a:gd name="connsiteX0" fmla="*/ 8372475 w 8372475"/>
              <a:gd name="connsiteY0" fmla="*/ 14287 h 6915150"/>
              <a:gd name="connsiteX1" fmla="*/ 4014788 w 8372475"/>
              <a:gd name="connsiteY1" fmla="*/ 6915150 h 6915150"/>
              <a:gd name="connsiteX2" fmla="*/ 0 w 8372475"/>
              <a:gd name="connsiteY2" fmla="*/ 6915150 h 6915150"/>
              <a:gd name="connsiteX3" fmla="*/ 0 w 8372475"/>
              <a:gd name="connsiteY3" fmla="*/ 0 h 6915150"/>
              <a:gd name="connsiteX4" fmla="*/ 8372475 w 8372475"/>
              <a:gd name="connsiteY4" fmla="*/ 14287 h 6915150"/>
              <a:gd name="connsiteX0" fmla="*/ 8425309 w 8425309"/>
              <a:gd name="connsiteY0" fmla="*/ 0 h 6927589"/>
              <a:gd name="connsiteX1" fmla="*/ 4014788 w 8425309"/>
              <a:gd name="connsiteY1" fmla="*/ 6927589 h 6927589"/>
              <a:gd name="connsiteX2" fmla="*/ 0 w 8425309"/>
              <a:gd name="connsiteY2" fmla="*/ 6927589 h 6927589"/>
              <a:gd name="connsiteX3" fmla="*/ 0 w 8425309"/>
              <a:gd name="connsiteY3" fmla="*/ 12439 h 6927589"/>
              <a:gd name="connsiteX4" fmla="*/ 8425309 w 8425309"/>
              <a:gd name="connsiteY4" fmla="*/ 0 h 69275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25309" h="6927589">
                <a:moveTo>
                  <a:pt x="8425309" y="0"/>
                </a:moveTo>
                <a:lnTo>
                  <a:pt x="4014788" y="6927589"/>
                </a:lnTo>
                <a:lnTo>
                  <a:pt x="0" y="6927589"/>
                </a:lnTo>
                <a:lnTo>
                  <a:pt x="0" y="12439"/>
                </a:lnTo>
                <a:lnTo>
                  <a:pt x="8425309" y="0"/>
                </a:lnTo>
                <a:close/>
              </a:path>
            </a:pathLst>
          </a:custGeom>
          <a:solidFill>
            <a:srgbClr val="DC1E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D287992C-C5E1-5649-8FED-BA9D097B09D3}"/>
              </a:ext>
            </a:extLst>
          </p:cNvPr>
          <p:cNvSpPr txBox="1"/>
          <p:nvPr/>
        </p:nvSpPr>
        <p:spPr>
          <a:xfrm>
            <a:off x="11562399" y="6224947"/>
            <a:ext cx="268022" cy="276999"/>
          </a:xfrm>
          <a:prstGeom prst="rect">
            <a:avLst/>
          </a:prstGeom>
          <a:noFill/>
        </p:spPr>
        <p:txBody>
          <a:bodyPr wrap="none" rtlCol="0">
            <a:spAutoFit/>
          </a:bodyPr>
          <a:lstStyle/>
          <a:p>
            <a:pPr algn="r"/>
            <a:fld id="{3D84D9FA-1F41-744C-B738-DD7336045975}" type="slidenum">
              <a:rPr lang="en-US" sz="1200" smtClean="0">
                <a:latin typeface="Core Sans M 35 Light" panose="020F0303030302020204" pitchFamily="34" charset="0"/>
              </a:rPr>
              <a:t>76</a:t>
            </a:fld>
            <a:endParaRPr lang="en-US" sz="1200">
              <a:latin typeface="Core Sans M 35 Light" panose="020F0303030302020204" pitchFamily="34" charset="0"/>
            </a:endParaRPr>
          </a:p>
        </p:txBody>
      </p:sp>
      <p:cxnSp>
        <p:nvCxnSpPr>
          <p:cNvPr id="11" name="Straight Connector 10">
            <a:extLst>
              <a:ext uri="{FF2B5EF4-FFF2-40B4-BE49-F238E27FC236}">
                <a16:creationId xmlns:a16="http://schemas.microsoft.com/office/drawing/2014/main" id="{FA685DFC-7637-A644-8C68-6B355BEEFC16}"/>
              </a:ext>
            </a:extLst>
          </p:cNvPr>
          <p:cNvCxnSpPr>
            <a:cxnSpLocks/>
          </p:cNvCxnSpPr>
          <p:nvPr/>
        </p:nvCxnSpPr>
        <p:spPr>
          <a:xfrm>
            <a:off x="11857528" y="321138"/>
            <a:ext cx="0" cy="361771"/>
          </a:xfrm>
          <a:prstGeom prst="line">
            <a:avLst/>
          </a:prstGeom>
          <a:ln w="12700">
            <a:solidFill>
              <a:srgbClr val="DC1E35"/>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C674C75-76D7-2445-85AC-D02D98968ED4}"/>
              </a:ext>
            </a:extLst>
          </p:cNvPr>
          <p:cNvCxnSpPr>
            <a:cxnSpLocks/>
          </p:cNvCxnSpPr>
          <p:nvPr/>
        </p:nvCxnSpPr>
        <p:spPr>
          <a:xfrm>
            <a:off x="11857528" y="6175091"/>
            <a:ext cx="0" cy="361771"/>
          </a:xfrm>
          <a:prstGeom prst="line">
            <a:avLst/>
          </a:prstGeom>
          <a:ln w="12700">
            <a:solidFill>
              <a:srgbClr val="DC1E35"/>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9A4B3335-096A-AE46-86AD-F373EF10494C}"/>
              </a:ext>
            </a:extLst>
          </p:cNvPr>
          <p:cNvSpPr txBox="1"/>
          <p:nvPr/>
        </p:nvSpPr>
        <p:spPr>
          <a:xfrm>
            <a:off x="9878796" y="365568"/>
            <a:ext cx="1951625" cy="276999"/>
          </a:xfrm>
          <a:prstGeom prst="rect">
            <a:avLst/>
          </a:prstGeom>
          <a:noFill/>
        </p:spPr>
        <p:txBody>
          <a:bodyPr wrap="none" rtlCol="0">
            <a:spAutoFit/>
          </a:bodyPr>
          <a:lstStyle/>
          <a:p>
            <a:pPr algn="r"/>
            <a:r>
              <a:rPr lang="en-US" sz="1200" dirty="0">
                <a:solidFill>
                  <a:srgbClr val="DC1E35"/>
                </a:solidFill>
                <a:latin typeface="Core Sans M 55 Medium" panose="020F0603030302020204" pitchFamily="34" charset="0"/>
              </a:rPr>
              <a:t>React 19 </a:t>
            </a:r>
            <a:r>
              <a:rPr lang="en-US" sz="1200" dirty="0">
                <a:solidFill>
                  <a:srgbClr val="4A5267"/>
                </a:solidFill>
                <a:latin typeface="Core Sans M 35 Light" panose="020F0303030302020204" pitchFamily="34" charset="0"/>
              </a:rPr>
              <a:t>– New Features</a:t>
            </a:r>
          </a:p>
        </p:txBody>
      </p:sp>
      <p:cxnSp>
        <p:nvCxnSpPr>
          <p:cNvPr id="15" name="Straight Connector 14">
            <a:extLst>
              <a:ext uri="{FF2B5EF4-FFF2-40B4-BE49-F238E27FC236}">
                <a16:creationId xmlns:a16="http://schemas.microsoft.com/office/drawing/2014/main" id="{626F65C7-A54C-134E-B293-3A863EE61393}"/>
              </a:ext>
            </a:extLst>
          </p:cNvPr>
          <p:cNvCxnSpPr>
            <a:cxnSpLocks/>
          </p:cNvCxnSpPr>
          <p:nvPr/>
        </p:nvCxnSpPr>
        <p:spPr>
          <a:xfrm>
            <a:off x="351327" y="6178826"/>
            <a:ext cx="0" cy="361771"/>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pic>
        <p:nvPicPr>
          <p:cNvPr id="16" name="Graphic 15">
            <a:extLst>
              <a:ext uri="{FF2B5EF4-FFF2-40B4-BE49-F238E27FC236}">
                <a16:creationId xmlns:a16="http://schemas.microsoft.com/office/drawing/2014/main" id="{B04D028F-6E37-F748-AED4-3770D57EC532}"/>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322439" y="321138"/>
            <a:ext cx="1884326" cy="406202"/>
          </a:xfrm>
          <a:prstGeom prst="rect">
            <a:avLst/>
          </a:prstGeom>
        </p:spPr>
      </p:pic>
      <p:pic>
        <p:nvPicPr>
          <p:cNvPr id="20" name="Graphic 19">
            <a:extLst>
              <a:ext uri="{FF2B5EF4-FFF2-40B4-BE49-F238E27FC236}">
                <a16:creationId xmlns:a16="http://schemas.microsoft.com/office/drawing/2014/main" id="{EE49FCA3-4B22-274E-BB11-0DE995C56934}"/>
              </a:ext>
            </a:extLst>
          </p:cNvPr>
          <p:cNvPicPr>
            <a:picLocks noChangeAspect="1"/>
          </p:cNvPicPr>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480395" y="6305029"/>
            <a:ext cx="1392353" cy="117996"/>
          </a:xfrm>
          <a:prstGeom prst="rect">
            <a:avLst/>
          </a:prstGeom>
        </p:spPr>
      </p:pic>
      <p:cxnSp>
        <p:nvCxnSpPr>
          <p:cNvPr id="29" name="Straight Connector 28">
            <a:extLst>
              <a:ext uri="{FF2B5EF4-FFF2-40B4-BE49-F238E27FC236}">
                <a16:creationId xmlns:a16="http://schemas.microsoft.com/office/drawing/2014/main" id="{B26BEF62-CA2C-704E-BEEB-5BD2FFDEF7CC}"/>
              </a:ext>
            </a:extLst>
          </p:cNvPr>
          <p:cNvCxnSpPr>
            <a:cxnSpLocks/>
          </p:cNvCxnSpPr>
          <p:nvPr/>
        </p:nvCxnSpPr>
        <p:spPr>
          <a:xfrm>
            <a:off x="7941952" y="2531144"/>
            <a:ext cx="381208" cy="0"/>
          </a:xfrm>
          <a:prstGeom prst="line">
            <a:avLst/>
          </a:prstGeom>
          <a:ln w="22225">
            <a:solidFill>
              <a:srgbClr val="DC1E35"/>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05DDC2C7-F71D-5142-4177-5114786D3CA6}"/>
              </a:ext>
            </a:extLst>
          </p:cNvPr>
          <p:cNvSpPr txBox="1"/>
          <p:nvPr/>
        </p:nvSpPr>
        <p:spPr>
          <a:xfrm>
            <a:off x="6018835" y="1724418"/>
            <a:ext cx="5494453" cy="707886"/>
          </a:xfrm>
          <a:prstGeom prst="rect">
            <a:avLst/>
          </a:prstGeom>
          <a:noFill/>
        </p:spPr>
        <p:txBody>
          <a:bodyPr wrap="none" rtlCol="0">
            <a:spAutoFit/>
          </a:bodyPr>
          <a:lstStyle/>
          <a:p>
            <a:pPr algn="ctr"/>
            <a:r>
              <a:rPr lang="en-US" sz="4000" dirty="0">
                <a:solidFill>
                  <a:srgbClr val="DC1E35"/>
                </a:solidFill>
                <a:latin typeface="Core Sans M 35 Light" panose="020F0303030302020204" pitchFamily="34" charset="0"/>
              </a:rPr>
              <a:t>Upgrading to React 19</a:t>
            </a:r>
            <a:endParaRPr lang="en-US" sz="4000" dirty="0">
              <a:solidFill>
                <a:srgbClr val="4A5267"/>
              </a:solidFill>
              <a:latin typeface="Core Sans M 35 Light" panose="020F0303030302020204" pitchFamily="34" charset="0"/>
            </a:endParaRPr>
          </a:p>
        </p:txBody>
      </p:sp>
      <p:pic>
        <p:nvPicPr>
          <p:cNvPr id="3" name="Picture 2" descr="No Pusheen">
            <a:extLst>
              <a:ext uri="{FF2B5EF4-FFF2-40B4-BE49-F238E27FC236}">
                <a16:creationId xmlns:a16="http://schemas.microsoft.com/office/drawing/2014/main" id="{5C7FD5F6-3601-DCA5-578A-B60B441CDC6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553420" y="4087077"/>
            <a:ext cx="1998823" cy="1998823"/>
          </a:xfrm>
          <a:prstGeom prst="rect">
            <a:avLst/>
          </a:prstGeom>
        </p:spPr>
      </p:pic>
      <p:sp>
        <p:nvSpPr>
          <p:cNvPr id="4" name="Rectangle 3">
            <a:extLst>
              <a:ext uri="{FF2B5EF4-FFF2-40B4-BE49-F238E27FC236}">
                <a16:creationId xmlns:a16="http://schemas.microsoft.com/office/drawing/2014/main" id="{802D0B14-D74F-5E5B-FCC7-93FDFE666BDA}"/>
              </a:ext>
            </a:extLst>
          </p:cNvPr>
          <p:cNvSpPr/>
          <p:nvPr/>
        </p:nvSpPr>
        <p:spPr>
          <a:xfrm>
            <a:off x="7649617" y="4299679"/>
            <a:ext cx="3912782" cy="1573617"/>
          </a:xfrm>
          <a:prstGeom prst="rect">
            <a:avLst/>
          </a:prstGeom>
          <a:solidFill>
            <a:schemeClr val="bg1"/>
          </a:solidFill>
          <a:ln w="28575">
            <a:extLst>
              <a:ext uri="{C807C97D-BFC1-408E-A445-0C87EB9F89A2}">
                <ask:lineSketchStyleProps xmlns:ask="http://schemas.microsoft.com/office/drawing/2018/sketchyshapes" sd="2063964747">
                  <a:custGeom>
                    <a:avLst/>
                    <a:gdLst>
                      <a:gd name="connsiteX0" fmla="*/ 0 w 3912782"/>
                      <a:gd name="connsiteY0" fmla="*/ 0 h 1573617"/>
                      <a:gd name="connsiteX1" fmla="*/ 637224 w 3912782"/>
                      <a:gd name="connsiteY1" fmla="*/ 0 h 1573617"/>
                      <a:gd name="connsiteX2" fmla="*/ 1235321 w 3912782"/>
                      <a:gd name="connsiteY2" fmla="*/ 0 h 1573617"/>
                      <a:gd name="connsiteX3" fmla="*/ 1755162 w 3912782"/>
                      <a:gd name="connsiteY3" fmla="*/ 0 h 1573617"/>
                      <a:gd name="connsiteX4" fmla="*/ 2235875 w 3912782"/>
                      <a:gd name="connsiteY4" fmla="*/ 0 h 1573617"/>
                      <a:gd name="connsiteX5" fmla="*/ 2755716 w 3912782"/>
                      <a:gd name="connsiteY5" fmla="*/ 0 h 1573617"/>
                      <a:gd name="connsiteX6" fmla="*/ 3197302 w 3912782"/>
                      <a:gd name="connsiteY6" fmla="*/ 0 h 1573617"/>
                      <a:gd name="connsiteX7" fmla="*/ 3912782 w 3912782"/>
                      <a:gd name="connsiteY7" fmla="*/ 0 h 1573617"/>
                      <a:gd name="connsiteX8" fmla="*/ 3912782 w 3912782"/>
                      <a:gd name="connsiteY8" fmla="*/ 540275 h 1573617"/>
                      <a:gd name="connsiteX9" fmla="*/ 3912782 w 3912782"/>
                      <a:gd name="connsiteY9" fmla="*/ 1064814 h 1573617"/>
                      <a:gd name="connsiteX10" fmla="*/ 3912782 w 3912782"/>
                      <a:gd name="connsiteY10" fmla="*/ 1573617 h 1573617"/>
                      <a:gd name="connsiteX11" fmla="*/ 3471197 w 3912782"/>
                      <a:gd name="connsiteY11" fmla="*/ 1573617 h 1573617"/>
                      <a:gd name="connsiteX12" fmla="*/ 2873100 w 3912782"/>
                      <a:gd name="connsiteY12" fmla="*/ 1573617 h 1573617"/>
                      <a:gd name="connsiteX13" fmla="*/ 2314131 w 3912782"/>
                      <a:gd name="connsiteY13" fmla="*/ 1573617 h 1573617"/>
                      <a:gd name="connsiteX14" fmla="*/ 1676907 w 3912782"/>
                      <a:gd name="connsiteY14" fmla="*/ 1573617 h 1573617"/>
                      <a:gd name="connsiteX15" fmla="*/ 1078810 w 3912782"/>
                      <a:gd name="connsiteY15" fmla="*/ 1573617 h 1573617"/>
                      <a:gd name="connsiteX16" fmla="*/ 519841 w 3912782"/>
                      <a:gd name="connsiteY16" fmla="*/ 1573617 h 1573617"/>
                      <a:gd name="connsiteX17" fmla="*/ 0 w 3912782"/>
                      <a:gd name="connsiteY17" fmla="*/ 1573617 h 1573617"/>
                      <a:gd name="connsiteX18" fmla="*/ 0 w 3912782"/>
                      <a:gd name="connsiteY18" fmla="*/ 1080550 h 1573617"/>
                      <a:gd name="connsiteX19" fmla="*/ 0 w 3912782"/>
                      <a:gd name="connsiteY19" fmla="*/ 540275 h 1573617"/>
                      <a:gd name="connsiteX20" fmla="*/ 0 w 3912782"/>
                      <a:gd name="connsiteY20" fmla="*/ 0 h 1573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912782" h="1573617" fill="none" extrusionOk="0">
                        <a:moveTo>
                          <a:pt x="0" y="0"/>
                        </a:moveTo>
                        <a:cubicBezTo>
                          <a:pt x="283764" y="-2075"/>
                          <a:pt x="416061" y="37398"/>
                          <a:pt x="637224" y="0"/>
                        </a:cubicBezTo>
                        <a:cubicBezTo>
                          <a:pt x="858387" y="-37398"/>
                          <a:pt x="1001329" y="7906"/>
                          <a:pt x="1235321" y="0"/>
                        </a:cubicBezTo>
                        <a:cubicBezTo>
                          <a:pt x="1469313" y="-7906"/>
                          <a:pt x="1630481" y="15089"/>
                          <a:pt x="1755162" y="0"/>
                        </a:cubicBezTo>
                        <a:cubicBezTo>
                          <a:pt x="1879843" y="-15089"/>
                          <a:pt x="2010309" y="49709"/>
                          <a:pt x="2235875" y="0"/>
                        </a:cubicBezTo>
                        <a:cubicBezTo>
                          <a:pt x="2461441" y="-49709"/>
                          <a:pt x="2560504" y="29402"/>
                          <a:pt x="2755716" y="0"/>
                        </a:cubicBezTo>
                        <a:cubicBezTo>
                          <a:pt x="2950928" y="-29402"/>
                          <a:pt x="3014658" y="35239"/>
                          <a:pt x="3197302" y="0"/>
                        </a:cubicBezTo>
                        <a:cubicBezTo>
                          <a:pt x="3379946" y="-35239"/>
                          <a:pt x="3615805" y="64899"/>
                          <a:pt x="3912782" y="0"/>
                        </a:cubicBezTo>
                        <a:cubicBezTo>
                          <a:pt x="3972483" y="247666"/>
                          <a:pt x="3909675" y="287645"/>
                          <a:pt x="3912782" y="540275"/>
                        </a:cubicBezTo>
                        <a:cubicBezTo>
                          <a:pt x="3915889" y="792906"/>
                          <a:pt x="3875185" y="850679"/>
                          <a:pt x="3912782" y="1064814"/>
                        </a:cubicBezTo>
                        <a:cubicBezTo>
                          <a:pt x="3950379" y="1278949"/>
                          <a:pt x="3907535" y="1434393"/>
                          <a:pt x="3912782" y="1573617"/>
                        </a:cubicBezTo>
                        <a:cubicBezTo>
                          <a:pt x="3780408" y="1575433"/>
                          <a:pt x="3566919" y="1546751"/>
                          <a:pt x="3471197" y="1573617"/>
                        </a:cubicBezTo>
                        <a:cubicBezTo>
                          <a:pt x="3375476" y="1600483"/>
                          <a:pt x="3132537" y="1530560"/>
                          <a:pt x="2873100" y="1573617"/>
                        </a:cubicBezTo>
                        <a:cubicBezTo>
                          <a:pt x="2613663" y="1616674"/>
                          <a:pt x="2570286" y="1561204"/>
                          <a:pt x="2314131" y="1573617"/>
                        </a:cubicBezTo>
                        <a:cubicBezTo>
                          <a:pt x="2057976" y="1586030"/>
                          <a:pt x="1935978" y="1552864"/>
                          <a:pt x="1676907" y="1573617"/>
                        </a:cubicBezTo>
                        <a:cubicBezTo>
                          <a:pt x="1417836" y="1594370"/>
                          <a:pt x="1288203" y="1564785"/>
                          <a:pt x="1078810" y="1573617"/>
                        </a:cubicBezTo>
                        <a:cubicBezTo>
                          <a:pt x="869417" y="1582449"/>
                          <a:pt x="703322" y="1520844"/>
                          <a:pt x="519841" y="1573617"/>
                        </a:cubicBezTo>
                        <a:cubicBezTo>
                          <a:pt x="336360" y="1626390"/>
                          <a:pt x="228826" y="1518762"/>
                          <a:pt x="0" y="1573617"/>
                        </a:cubicBezTo>
                        <a:cubicBezTo>
                          <a:pt x="-32189" y="1421540"/>
                          <a:pt x="39668" y="1296890"/>
                          <a:pt x="0" y="1080550"/>
                        </a:cubicBezTo>
                        <a:cubicBezTo>
                          <a:pt x="-39668" y="864210"/>
                          <a:pt x="24710" y="727373"/>
                          <a:pt x="0" y="540275"/>
                        </a:cubicBezTo>
                        <a:cubicBezTo>
                          <a:pt x="-24710" y="353178"/>
                          <a:pt x="47293" y="268666"/>
                          <a:pt x="0" y="0"/>
                        </a:cubicBezTo>
                        <a:close/>
                      </a:path>
                      <a:path w="3912782" h="1573617" stroke="0" extrusionOk="0">
                        <a:moveTo>
                          <a:pt x="0" y="0"/>
                        </a:moveTo>
                        <a:cubicBezTo>
                          <a:pt x="143217" y="-45114"/>
                          <a:pt x="253164" y="42767"/>
                          <a:pt x="441585" y="0"/>
                        </a:cubicBezTo>
                        <a:cubicBezTo>
                          <a:pt x="630007" y="-42767"/>
                          <a:pt x="776638" y="25376"/>
                          <a:pt x="883171" y="0"/>
                        </a:cubicBezTo>
                        <a:cubicBezTo>
                          <a:pt x="989704" y="-25376"/>
                          <a:pt x="1238662" y="55509"/>
                          <a:pt x="1442140" y="0"/>
                        </a:cubicBezTo>
                        <a:cubicBezTo>
                          <a:pt x="1645618" y="-55509"/>
                          <a:pt x="1749357" y="23828"/>
                          <a:pt x="2001109" y="0"/>
                        </a:cubicBezTo>
                        <a:cubicBezTo>
                          <a:pt x="2252861" y="-23828"/>
                          <a:pt x="2463577" y="51107"/>
                          <a:pt x="2638333" y="0"/>
                        </a:cubicBezTo>
                        <a:cubicBezTo>
                          <a:pt x="2813089" y="-51107"/>
                          <a:pt x="2963633" y="24353"/>
                          <a:pt x="3158174" y="0"/>
                        </a:cubicBezTo>
                        <a:cubicBezTo>
                          <a:pt x="3352715" y="-24353"/>
                          <a:pt x="3616913" y="62931"/>
                          <a:pt x="3912782" y="0"/>
                        </a:cubicBezTo>
                        <a:cubicBezTo>
                          <a:pt x="3942819" y="115760"/>
                          <a:pt x="3868635" y="291450"/>
                          <a:pt x="3912782" y="493067"/>
                        </a:cubicBezTo>
                        <a:cubicBezTo>
                          <a:pt x="3956929" y="694684"/>
                          <a:pt x="3876747" y="826636"/>
                          <a:pt x="3912782" y="1017606"/>
                        </a:cubicBezTo>
                        <a:cubicBezTo>
                          <a:pt x="3948817" y="1208576"/>
                          <a:pt x="3881061" y="1445969"/>
                          <a:pt x="3912782" y="1573617"/>
                        </a:cubicBezTo>
                        <a:cubicBezTo>
                          <a:pt x="3774910" y="1642995"/>
                          <a:pt x="3462726" y="1558583"/>
                          <a:pt x="3275558" y="1573617"/>
                        </a:cubicBezTo>
                        <a:cubicBezTo>
                          <a:pt x="3088390" y="1588651"/>
                          <a:pt x="2916735" y="1555530"/>
                          <a:pt x="2716589" y="1573617"/>
                        </a:cubicBezTo>
                        <a:cubicBezTo>
                          <a:pt x="2516443" y="1591704"/>
                          <a:pt x="2437867" y="1553018"/>
                          <a:pt x="2235875" y="1573617"/>
                        </a:cubicBezTo>
                        <a:cubicBezTo>
                          <a:pt x="2033883" y="1594216"/>
                          <a:pt x="1928194" y="1554385"/>
                          <a:pt x="1716034" y="1573617"/>
                        </a:cubicBezTo>
                        <a:cubicBezTo>
                          <a:pt x="1503874" y="1592849"/>
                          <a:pt x="1372462" y="1511941"/>
                          <a:pt x="1078810" y="1573617"/>
                        </a:cubicBezTo>
                        <a:cubicBezTo>
                          <a:pt x="785158" y="1635293"/>
                          <a:pt x="746092" y="1518334"/>
                          <a:pt x="598097" y="1573617"/>
                        </a:cubicBezTo>
                        <a:cubicBezTo>
                          <a:pt x="450102" y="1628900"/>
                          <a:pt x="198948" y="1556396"/>
                          <a:pt x="0" y="1573617"/>
                        </a:cubicBezTo>
                        <a:cubicBezTo>
                          <a:pt x="-10126" y="1405530"/>
                          <a:pt x="42316" y="1181059"/>
                          <a:pt x="0" y="1064814"/>
                        </a:cubicBezTo>
                        <a:cubicBezTo>
                          <a:pt x="-42316" y="948569"/>
                          <a:pt x="53300" y="646010"/>
                          <a:pt x="0" y="524539"/>
                        </a:cubicBezTo>
                        <a:cubicBezTo>
                          <a:pt x="-53300" y="403069"/>
                          <a:pt x="25519" y="202560"/>
                          <a:pt x="0" y="0"/>
                        </a:cubicBezTo>
                        <a:close/>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4A5267"/>
                </a:solidFill>
              </a:rPr>
              <a:t>Issue with Suspense on sibling components that ‘fetch-on-render’ causing waterfall requests.</a:t>
            </a:r>
            <a:br>
              <a:rPr lang="en-US" dirty="0">
                <a:solidFill>
                  <a:srgbClr val="4A5267"/>
                </a:solidFill>
              </a:rPr>
            </a:br>
            <a:r>
              <a:rPr lang="en-US" sz="1200" dirty="0">
                <a:solidFill>
                  <a:srgbClr val="4A5267"/>
                </a:solidFill>
              </a:rPr>
              <a:t>https://github.com/facebook/react/issues/29898</a:t>
            </a:r>
            <a:br>
              <a:rPr lang="en-US" dirty="0">
                <a:solidFill>
                  <a:srgbClr val="82AAFF"/>
                </a:solidFill>
              </a:rPr>
            </a:br>
            <a:endParaRPr lang="en-US" dirty="0">
              <a:solidFill>
                <a:srgbClr val="82AAFF"/>
              </a:solidFill>
            </a:endParaRPr>
          </a:p>
        </p:txBody>
      </p:sp>
      <p:pic>
        <p:nvPicPr>
          <p:cNvPr id="6" name="Picture 5" descr="logo">
            <a:extLst>
              <a:ext uri="{FF2B5EF4-FFF2-40B4-BE49-F238E27FC236}">
                <a16:creationId xmlns:a16="http://schemas.microsoft.com/office/drawing/2014/main" id="{721B188A-5B89-CCAB-DC18-87CF0BAB13E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573441" y="317381"/>
            <a:ext cx="904875" cy="514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0003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Freeform 54">
            <a:extLst>
              <a:ext uri="{FF2B5EF4-FFF2-40B4-BE49-F238E27FC236}">
                <a16:creationId xmlns:a16="http://schemas.microsoft.com/office/drawing/2014/main" id="{2BF8D0C8-11D5-2F46-ACFA-5D1BA5E9B38C}"/>
              </a:ext>
            </a:extLst>
          </p:cNvPr>
          <p:cNvSpPr/>
          <p:nvPr/>
        </p:nvSpPr>
        <p:spPr>
          <a:xfrm>
            <a:off x="-6747" y="-66261"/>
            <a:ext cx="4431988" cy="6990523"/>
          </a:xfrm>
          <a:custGeom>
            <a:avLst/>
            <a:gdLst>
              <a:gd name="connsiteX0" fmla="*/ 8372475 w 8372475"/>
              <a:gd name="connsiteY0" fmla="*/ 14287 h 6915150"/>
              <a:gd name="connsiteX1" fmla="*/ 4014788 w 8372475"/>
              <a:gd name="connsiteY1" fmla="*/ 6915150 h 6915150"/>
              <a:gd name="connsiteX2" fmla="*/ 0 w 8372475"/>
              <a:gd name="connsiteY2" fmla="*/ 6915150 h 6915150"/>
              <a:gd name="connsiteX3" fmla="*/ 0 w 8372475"/>
              <a:gd name="connsiteY3" fmla="*/ 0 h 6915150"/>
              <a:gd name="connsiteX4" fmla="*/ 8372475 w 8372475"/>
              <a:gd name="connsiteY4" fmla="*/ 14287 h 6915150"/>
              <a:gd name="connsiteX0" fmla="*/ 8425309 w 8425309"/>
              <a:gd name="connsiteY0" fmla="*/ 0 h 6927589"/>
              <a:gd name="connsiteX1" fmla="*/ 4014788 w 8425309"/>
              <a:gd name="connsiteY1" fmla="*/ 6927589 h 6927589"/>
              <a:gd name="connsiteX2" fmla="*/ 0 w 8425309"/>
              <a:gd name="connsiteY2" fmla="*/ 6927589 h 6927589"/>
              <a:gd name="connsiteX3" fmla="*/ 0 w 8425309"/>
              <a:gd name="connsiteY3" fmla="*/ 12439 h 6927589"/>
              <a:gd name="connsiteX4" fmla="*/ 8425309 w 8425309"/>
              <a:gd name="connsiteY4" fmla="*/ 0 h 69275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25309" h="6927589">
                <a:moveTo>
                  <a:pt x="8425309" y="0"/>
                </a:moveTo>
                <a:lnTo>
                  <a:pt x="4014788" y="6927589"/>
                </a:lnTo>
                <a:lnTo>
                  <a:pt x="0" y="6927589"/>
                </a:lnTo>
                <a:lnTo>
                  <a:pt x="0" y="12439"/>
                </a:lnTo>
                <a:lnTo>
                  <a:pt x="8425309" y="0"/>
                </a:lnTo>
                <a:close/>
              </a:path>
            </a:pathLst>
          </a:custGeom>
          <a:solidFill>
            <a:srgbClr val="DC1E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6613483" y="1856748"/>
            <a:ext cx="3904082" cy="523220"/>
          </a:xfrm>
          <a:prstGeom prst="rect">
            <a:avLst/>
          </a:prstGeom>
          <a:noFill/>
        </p:spPr>
        <p:txBody>
          <a:bodyPr wrap="none" rtlCol="0">
            <a:spAutoFit/>
          </a:bodyPr>
          <a:lstStyle/>
          <a:p>
            <a:pPr algn="ctr"/>
            <a:r>
              <a:rPr lang="en-US" sz="2800" dirty="0">
                <a:solidFill>
                  <a:srgbClr val="DC1E35"/>
                </a:solidFill>
                <a:latin typeface="Core Sans M 35 Light" panose="020F0303030302020204" pitchFamily="34" charset="0"/>
              </a:rPr>
              <a:t>Upgrading to React 19</a:t>
            </a:r>
            <a:endParaRPr lang="en-US" sz="2800" dirty="0">
              <a:solidFill>
                <a:srgbClr val="4A5267"/>
              </a:solidFill>
              <a:latin typeface="Core Sans M 35 Light" panose="020F0303030302020204" pitchFamily="34" charset="0"/>
            </a:endParaRPr>
          </a:p>
        </p:txBody>
      </p:sp>
      <p:sp>
        <p:nvSpPr>
          <p:cNvPr id="28" name="Прямоугольник 17">
            <a:extLst>
              <a:ext uri="{FF2B5EF4-FFF2-40B4-BE49-F238E27FC236}">
                <a16:creationId xmlns:a16="http://schemas.microsoft.com/office/drawing/2014/main" id="{511EEACC-A029-A949-9328-883C21BAA979}"/>
              </a:ext>
            </a:extLst>
          </p:cNvPr>
          <p:cNvSpPr/>
          <p:nvPr/>
        </p:nvSpPr>
        <p:spPr>
          <a:xfrm>
            <a:off x="6600846" y="3678655"/>
            <a:ext cx="5178071" cy="330732"/>
          </a:xfrm>
          <a:prstGeom prst="rect">
            <a:avLst/>
          </a:prstGeom>
        </p:spPr>
        <p:txBody>
          <a:bodyPr wrap="square">
            <a:spAutoFit/>
          </a:bodyPr>
          <a:lstStyle/>
          <a:p>
            <a:pPr algn="ctr">
              <a:lnSpc>
                <a:spcPct val="120000"/>
              </a:lnSpc>
            </a:pPr>
            <a:r>
              <a:rPr lang="en-US" sz="1400" dirty="0">
                <a:solidFill>
                  <a:srgbClr val="4A5267"/>
                </a:solidFill>
                <a:latin typeface="Core Sans M 35 Light" panose="020F0303030302020204" pitchFamily="34" charset="0"/>
              </a:rPr>
              <a:t>https://react.dev/blog/2024/04/25/react-19-upgrade-guide</a:t>
            </a:r>
          </a:p>
        </p:txBody>
      </p:sp>
      <p:sp>
        <p:nvSpPr>
          <p:cNvPr id="37" name="TextBox 36">
            <a:extLst>
              <a:ext uri="{FF2B5EF4-FFF2-40B4-BE49-F238E27FC236}">
                <a16:creationId xmlns:a16="http://schemas.microsoft.com/office/drawing/2014/main" id="{6FC10CAC-5610-9449-95C5-D3DC778C7282}"/>
              </a:ext>
            </a:extLst>
          </p:cNvPr>
          <p:cNvSpPr txBox="1"/>
          <p:nvPr/>
        </p:nvSpPr>
        <p:spPr>
          <a:xfrm>
            <a:off x="11482248" y="6224947"/>
            <a:ext cx="348173" cy="276999"/>
          </a:xfrm>
          <a:prstGeom prst="rect">
            <a:avLst/>
          </a:prstGeom>
          <a:noFill/>
        </p:spPr>
        <p:txBody>
          <a:bodyPr wrap="none" rtlCol="0">
            <a:spAutoFit/>
          </a:bodyPr>
          <a:lstStyle/>
          <a:p>
            <a:pPr algn="r"/>
            <a:fld id="{3D84D9FA-1F41-744C-B738-DD7336045975}" type="slidenum">
              <a:rPr lang="en-US" sz="1200" smtClean="0">
                <a:latin typeface="Core Sans M 35 Light" panose="020F0303030302020204" pitchFamily="34" charset="0"/>
              </a:rPr>
              <a:t>77</a:t>
            </a:fld>
            <a:endParaRPr lang="en-US" sz="1200">
              <a:latin typeface="Core Sans M 35 Light" panose="020F0303030302020204" pitchFamily="34" charset="0"/>
            </a:endParaRPr>
          </a:p>
        </p:txBody>
      </p:sp>
      <p:cxnSp>
        <p:nvCxnSpPr>
          <p:cNvPr id="38" name="Straight Connector 37">
            <a:extLst>
              <a:ext uri="{FF2B5EF4-FFF2-40B4-BE49-F238E27FC236}">
                <a16:creationId xmlns:a16="http://schemas.microsoft.com/office/drawing/2014/main" id="{80515EE1-3C8A-7D4F-A6C1-3913F2CBAA33}"/>
              </a:ext>
            </a:extLst>
          </p:cNvPr>
          <p:cNvCxnSpPr>
            <a:cxnSpLocks/>
          </p:cNvCxnSpPr>
          <p:nvPr/>
        </p:nvCxnSpPr>
        <p:spPr>
          <a:xfrm>
            <a:off x="11857528" y="321138"/>
            <a:ext cx="0" cy="361771"/>
          </a:xfrm>
          <a:prstGeom prst="line">
            <a:avLst/>
          </a:prstGeom>
          <a:ln w="12700">
            <a:solidFill>
              <a:srgbClr val="DC1E35"/>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9A794B95-6CB5-654D-8403-B61C5744EEEC}"/>
              </a:ext>
            </a:extLst>
          </p:cNvPr>
          <p:cNvCxnSpPr>
            <a:cxnSpLocks/>
          </p:cNvCxnSpPr>
          <p:nvPr/>
        </p:nvCxnSpPr>
        <p:spPr>
          <a:xfrm>
            <a:off x="11857528" y="6175091"/>
            <a:ext cx="0" cy="361771"/>
          </a:xfrm>
          <a:prstGeom prst="line">
            <a:avLst/>
          </a:prstGeom>
          <a:ln w="12700">
            <a:solidFill>
              <a:srgbClr val="DC1E35"/>
            </a:solidFill>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D635E4E0-331A-A84E-8A44-72EA04667B2B}"/>
              </a:ext>
            </a:extLst>
          </p:cNvPr>
          <p:cNvSpPr txBox="1"/>
          <p:nvPr/>
        </p:nvSpPr>
        <p:spPr>
          <a:xfrm>
            <a:off x="9786913" y="365568"/>
            <a:ext cx="2043508" cy="276999"/>
          </a:xfrm>
          <a:prstGeom prst="rect">
            <a:avLst/>
          </a:prstGeom>
          <a:noFill/>
        </p:spPr>
        <p:txBody>
          <a:bodyPr wrap="none" rtlCol="0">
            <a:spAutoFit/>
          </a:bodyPr>
          <a:lstStyle/>
          <a:p>
            <a:pPr algn="r"/>
            <a:r>
              <a:rPr lang="en-US" sz="1200" dirty="0">
                <a:solidFill>
                  <a:srgbClr val="DC1E35"/>
                </a:solidFill>
                <a:latin typeface="Core Sans M 55 Medium" panose="020F0603030302020204" pitchFamily="34" charset="0"/>
              </a:rPr>
              <a:t>React 19 </a:t>
            </a:r>
            <a:r>
              <a:rPr lang="en-US" sz="1200" dirty="0">
                <a:solidFill>
                  <a:srgbClr val="4A5267"/>
                </a:solidFill>
                <a:latin typeface="Core Sans M 35 Light" panose="020F0303030302020204" pitchFamily="34" charset="0"/>
              </a:rPr>
              <a:t>– Upgrade Guide</a:t>
            </a:r>
          </a:p>
        </p:txBody>
      </p:sp>
      <p:cxnSp>
        <p:nvCxnSpPr>
          <p:cNvPr id="45" name="Straight Connector 44">
            <a:extLst>
              <a:ext uri="{FF2B5EF4-FFF2-40B4-BE49-F238E27FC236}">
                <a16:creationId xmlns:a16="http://schemas.microsoft.com/office/drawing/2014/main" id="{9C5A47ED-BF80-304E-AC2D-D9981C45D9E9}"/>
              </a:ext>
            </a:extLst>
          </p:cNvPr>
          <p:cNvCxnSpPr>
            <a:cxnSpLocks/>
          </p:cNvCxnSpPr>
          <p:nvPr/>
        </p:nvCxnSpPr>
        <p:spPr>
          <a:xfrm>
            <a:off x="351327" y="6178826"/>
            <a:ext cx="0" cy="361771"/>
          </a:xfrm>
          <a:prstGeom prst="line">
            <a:avLst/>
          </a:prstGeom>
          <a:ln w="12700">
            <a:solidFill>
              <a:srgbClr val="DC1E35"/>
            </a:solidFill>
          </a:ln>
        </p:spPr>
        <p:style>
          <a:lnRef idx="1">
            <a:schemeClr val="accent1"/>
          </a:lnRef>
          <a:fillRef idx="0">
            <a:schemeClr val="accent1"/>
          </a:fillRef>
          <a:effectRef idx="0">
            <a:schemeClr val="accent1"/>
          </a:effectRef>
          <a:fontRef idx="minor">
            <a:schemeClr val="tx1"/>
          </a:fontRef>
        </p:style>
      </p:cxnSp>
      <p:pic>
        <p:nvPicPr>
          <p:cNvPr id="46" name="Graphic 45">
            <a:extLst>
              <a:ext uri="{FF2B5EF4-FFF2-40B4-BE49-F238E27FC236}">
                <a16:creationId xmlns:a16="http://schemas.microsoft.com/office/drawing/2014/main" id="{1FA9ECE6-E578-A74E-B7CA-BA68AE6B6EF5}"/>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322439" y="321138"/>
            <a:ext cx="1884326" cy="406202"/>
          </a:xfrm>
          <a:prstGeom prst="rect">
            <a:avLst/>
          </a:prstGeom>
        </p:spPr>
      </p:pic>
      <p:pic>
        <p:nvPicPr>
          <p:cNvPr id="50" name="Graphic 49">
            <a:extLst>
              <a:ext uri="{FF2B5EF4-FFF2-40B4-BE49-F238E27FC236}">
                <a16:creationId xmlns:a16="http://schemas.microsoft.com/office/drawing/2014/main" id="{2375394C-AE74-9F43-B16D-436C57B95F6D}"/>
              </a:ext>
            </a:extLst>
          </p:cNvPr>
          <p:cNvPicPr>
            <a:picLocks noChangeAspect="1"/>
          </p:cNvPicPr>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480395" y="6305029"/>
            <a:ext cx="1392353" cy="117996"/>
          </a:xfrm>
          <a:prstGeom prst="rect">
            <a:avLst/>
          </a:prstGeom>
        </p:spPr>
      </p:pic>
      <p:pic>
        <p:nvPicPr>
          <p:cNvPr id="6" name="Picture 5">
            <a:extLst>
              <a:ext uri="{FF2B5EF4-FFF2-40B4-BE49-F238E27FC236}">
                <a16:creationId xmlns:a16="http://schemas.microsoft.com/office/drawing/2014/main" id="{9F1D495B-D11E-9E79-869E-7ACABE116D7A}"/>
              </a:ext>
            </a:extLst>
          </p:cNvPr>
          <p:cNvPicPr>
            <a:picLocks noChangeAspect="1"/>
          </p:cNvPicPr>
          <p:nvPr/>
        </p:nvPicPr>
        <p:blipFill>
          <a:blip r:embed="rId7"/>
          <a:stretch>
            <a:fillRect/>
          </a:stretch>
        </p:blipFill>
        <p:spPr>
          <a:xfrm>
            <a:off x="3002118" y="1829856"/>
            <a:ext cx="2271120" cy="3215641"/>
          </a:xfrm>
          <a:prstGeom prst="rect">
            <a:avLst/>
          </a:prstGeom>
        </p:spPr>
      </p:pic>
      <p:pic>
        <p:nvPicPr>
          <p:cNvPr id="10" name="Picture 9">
            <a:extLst>
              <a:ext uri="{FF2B5EF4-FFF2-40B4-BE49-F238E27FC236}">
                <a16:creationId xmlns:a16="http://schemas.microsoft.com/office/drawing/2014/main" id="{C30A4EEA-999B-D28A-775C-F026E32B40FA}"/>
              </a:ext>
            </a:extLst>
          </p:cNvPr>
          <p:cNvPicPr>
            <a:picLocks noChangeAspect="1"/>
          </p:cNvPicPr>
          <p:nvPr/>
        </p:nvPicPr>
        <p:blipFill>
          <a:blip r:embed="rId8"/>
          <a:stretch>
            <a:fillRect/>
          </a:stretch>
        </p:blipFill>
        <p:spPr>
          <a:xfrm>
            <a:off x="-20694" y="1219043"/>
            <a:ext cx="3304223" cy="4594283"/>
          </a:xfrm>
          <a:prstGeom prst="rect">
            <a:avLst/>
          </a:prstGeom>
        </p:spPr>
      </p:pic>
      <p:sp>
        <p:nvSpPr>
          <p:cNvPr id="13" name="Rectangle: Rounded Corners 12">
            <a:extLst>
              <a:ext uri="{FF2B5EF4-FFF2-40B4-BE49-F238E27FC236}">
                <a16:creationId xmlns:a16="http://schemas.microsoft.com/office/drawing/2014/main" id="{98689EFE-FD92-F7A2-1C9E-FCE0B8105137}"/>
              </a:ext>
            </a:extLst>
          </p:cNvPr>
          <p:cNvSpPr/>
          <p:nvPr/>
        </p:nvSpPr>
        <p:spPr>
          <a:xfrm>
            <a:off x="6106120" y="2782639"/>
            <a:ext cx="5550214" cy="658711"/>
          </a:xfrm>
          <a:prstGeom prst="roundRect">
            <a:avLst>
              <a:gd name="adj" fmla="val 31959"/>
            </a:avLst>
          </a:prstGeom>
          <a:solidFill>
            <a:schemeClr val="bg1"/>
          </a:solidFill>
          <a:ln>
            <a:solidFill>
              <a:schemeClr val="bg1">
                <a:lumMod val="95000"/>
              </a:schemeClr>
            </a:solid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0" i="0" dirty="0" err="1">
                <a:solidFill>
                  <a:srgbClr val="4A5267"/>
                </a:solidFill>
                <a:effectLst/>
                <a:latin typeface="Source Code Pro" panose="020B0509030403020204" pitchFamily="49" charset="0"/>
              </a:rPr>
              <a:t>npm</a:t>
            </a:r>
            <a:r>
              <a:rPr lang="en-US" sz="1400" b="0" i="0" dirty="0">
                <a:solidFill>
                  <a:srgbClr val="4A5267"/>
                </a:solidFill>
                <a:effectLst/>
                <a:latin typeface="Source Code Pro" panose="020B0509030403020204" pitchFamily="49" charset="0"/>
              </a:rPr>
              <a:t> install --save-exact </a:t>
            </a:r>
            <a:r>
              <a:rPr lang="en-US" sz="1400" b="0" i="0" dirty="0" err="1">
                <a:solidFill>
                  <a:srgbClr val="4A5267"/>
                </a:solidFill>
                <a:effectLst/>
                <a:latin typeface="Source Code Pro" panose="020B0509030403020204" pitchFamily="49" charset="0"/>
              </a:rPr>
              <a:t>react@rc</a:t>
            </a:r>
            <a:r>
              <a:rPr lang="en-US" sz="1400" b="0" i="0" dirty="0">
                <a:solidFill>
                  <a:srgbClr val="4A5267"/>
                </a:solidFill>
                <a:effectLst/>
                <a:latin typeface="Source Code Pro" panose="020B0509030403020204" pitchFamily="49" charset="0"/>
              </a:rPr>
              <a:t> </a:t>
            </a:r>
            <a:r>
              <a:rPr lang="en-US" sz="1400" b="0" i="0" dirty="0" err="1">
                <a:solidFill>
                  <a:srgbClr val="4A5267"/>
                </a:solidFill>
                <a:effectLst/>
                <a:latin typeface="Source Code Pro" panose="020B0509030403020204" pitchFamily="49" charset="0"/>
              </a:rPr>
              <a:t>react-dom@rc</a:t>
            </a:r>
            <a:endParaRPr lang="en-US" sz="1400" dirty="0">
              <a:solidFill>
                <a:srgbClr val="4A5267"/>
              </a:solidFill>
              <a:latin typeface="Helvetica" pitchFamily="2" charset="0"/>
            </a:endParaRPr>
          </a:p>
        </p:txBody>
      </p:sp>
      <p:pic>
        <p:nvPicPr>
          <p:cNvPr id="2" name="Picture 1" descr="logo">
            <a:extLst>
              <a:ext uri="{FF2B5EF4-FFF2-40B4-BE49-F238E27FC236}">
                <a16:creationId xmlns:a16="http://schemas.microsoft.com/office/drawing/2014/main" id="{8DA76633-49B5-A8BF-6FD4-7F824EF6653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573441" y="317381"/>
            <a:ext cx="904875" cy="514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28331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650730" y="2948548"/>
            <a:ext cx="9058827" cy="769441"/>
          </a:xfrm>
          <a:prstGeom prst="rect">
            <a:avLst/>
          </a:prstGeom>
          <a:noFill/>
        </p:spPr>
        <p:txBody>
          <a:bodyPr wrap="none" rtlCol="0">
            <a:spAutoFit/>
          </a:bodyPr>
          <a:lstStyle/>
          <a:p>
            <a:r>
              <a:rPr lang="en-US" sz="4400" b="1" spc="-150" dirty="0" err="1">
                <a:solidFill>
                  <a:srgbClr val="0070C0"/>
                </a:solidFill>
                <a:latin typeface="Core Sans M 35 Light" panose="020F0303030302020204" pitchFamily="34" charset="0"/>
              </a:rPr>
              <a:t>react</a:t>
            </a:r>
            <a:r>
              <a:rPr lang="en-US" sz="4400" spc="-150" dirty="0" err="1">
                <a:solidFill>
                  <a:srgbClr val="0070C0"/>
                </a:solidFill>
                <a:latin typeface="Core Sans M 35 Light" panose="020F0303030302020204" pitchFamily="34" charset="0"/>
              </a:rPr>
              <a:t>.dev</a:t>
            </a:r>
            <a:r>
              <a:rPr lang="en-US" sz="4400" spc="-150" dirty="0">
                <a:solidFill>
                  <a:srgbClr val="0070C0"/>
                </a:solidFill>
                <a:latin typeface="Core Sans M 35 Light" panose="020F0303030302020204" pitchFamily="34" charset="0"/>
              </a:rPr>
              <a:t>/blog/2024/04/25/react-19</a:t>
            </a:r>
          </a:p>
        </p:txBody>
      </p:sp>
      <p:pic>
        <p:nvPicPr>
          <p:cNvPr id="22" name="Graphic 21">
            <a:extLst>
              <a:ext uri="{FF2B5EF4-FFF2-40B4-BE49-F238E27FC236}">
                <a16:creationId xmlns:a16="http://schemas.microsoft.com/office/drawing/2014/main" id="{CBA637A5-2B18-A34A-AAAC-7EF19D1CBF5B}"/>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15350" y="6305029"/>
            <a:ext cx="1290495" cy="109364"/>
          </a:xfrm>
          <a:prstGeom prst="rect">
            <a:avLst/>
          </a:prstGeom>
        </p:spPr>
      </p:pic>
      <p:cxnSp>
        <p:nvCxnSpPr>
          <p:cNvPr id="23" name="Straight Connector 22">
            <a:extLst>
              <a:ext uri="{FF2B5EF4-FFF2-40B4-BE49-F238E27FC236}">
                <a16:creationId xmlns:a16="http://schemas.microsoft.com/office/drawing/2014/main" id="{9570BA4D-4D0B-F143-A4D9-39B0178E65F6}"/>
              </a:ext>
            </a:extLst>
          </p:cNvPr>
          <p:cNvCxnSpPr>
            <a:cxnSpLocks/>
          </p:cNvCxnSpPr>
          <p:nvPr/>
        </p:nvCxnSpPr>
        <p:spPr>
          <a:xfrm>
            <a:off x="351327" y="6178826"/>
            <a:ext cx="0" cy="361771"/>
          </a:xfrm>
          <a:prstGeom prst="line">
            <a:avLst/>
          </a:prstGeom>
          <a:ln w="12700">
            <a:solidFill>
              <a:srgbClr val="DC1E35"/>
            </a:solidFill>
          </a:ln>
        </p:spPr>
        <p:style>
          <a:lnRef idx="1">
            <a:schemeClr val="accent1"/>
          </a:lnRef>
          <a:fillRef idx="0">
            <a:schemeClr val="accent1"/>
          </a:fillRef>
          <a:effectRef idx="0">
            <a:schemeClr val="accent1"/>
          </a:effectRef>
          <a:fontRef idx="minor">
            <a:schemeClr val="tx1"/>
          </a:fontRef>
        </p:style>
      </p:cxnSp>
      <p:pic>
        <p:nvPicPr>
          <p:cNvPr id="24" name="Graphic 23">
            <a:extLst>
              <a:ext uri="{FF2B5EF4-FFF2-40B4-BE49-F238E27FC236}">
                <a16:creationId xmlns:a16="http://schemas.microsoft.com/office/drawing/2014/main" id="{30395EA8-BA6D-6840-AB3F-D4ED68B2730D}"/>
              </a:ext>
            </a:extLst>
          </p:cNvPr>
          <p:cNvPicPr>
            <a:picLocks noChangeAspect="1"/>
          </p:cNvPicPr>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322439" y="321138"/>
            <a:ext cx="1884326" cy="406202"/>
          </a:xfrm>
          <a:prstGeom prst="rect">
            <a:avLst/>
          </a:prstGeom>
        </p:spPr>
      </p:pic>
      <p:sp>
        <p:nvSpPr>
          <p:cNvPr id="25" name="TextBox 24">
            <a:extLst>
              <a:ext uri="{FF2B5EF4-FFF2-40B4-BE49-F238E27FC236}">
                <a16:creationId xmlns:a16="http://schemas.microsoft.com/office/drawing/2014/main" id="{DFDC8C20-306E-0E47-AFBF-B4785C2DF8A1}"/>
              </a:ext>
            </a:extLst>
          </p:cNvPr>
          <p:cNvSpPr txBox="1"/>
          <p:nvPr/>
        </p:nvSpPr>
        <p:spPr>
          <a:xfrm>
            <a:off x="11400495" y="6221212"/>
            <a:ext cx="429926" cy="276999"/>
          </a:xfrm>
          <a:prstGeom prst="rect">
            <a:avLst/>
          </a:prstGeom>
          <a:noFill/>
        </p:spPr>
        <p:txBody>
          <a:bodyPr wrap="none" rtlCol="0">
            <a:spAutoFit/>
          </a:bodyPr>
          <a:lstStyle/>
          <a:p>
            <a:pPr algn="r"/>
            <a:fld id="{3D84D9FA-1F41-744C-B738-DD7336045975}" type="slidenum">
              <a:rPr lang="en-US" sz="1200" smtClean="0">
                <a:latin typeface="Core Sans M 35 Light" panose="020F0303030302020204" pitchFamily="34" charset="0"/>
              </a:rPr>
              <a:t>78</a:t>
            </a:fld>
            <a:endParaRPr lang="en-US" sz="1200">
              <a:latin typeface="Core Sans M 35 Light" panose="020F0303030302020204" pitchFamily="34" charset="0"/>
            </a:endParaRPr>
          </a:p>
        </p:txBody>
      </p:sp>
      <p:cxnSp>
        <p:nvCxnSpPr>
          <p:cNvPr id="26" name="Straight Connector 25">
            <a:extLst>
              <a:ext uri="{FF2B5EF4-FFF2-40B4-BE49-F238E27FC236}">
                <a16:creationId xmlns:a16="http://schemas.microsoft.com/office/drawing/2014/main" id="{44C2012A-1B41-6344-B9AF-DB0703AD6B70}"/>
              </a:ext>
            </a:extLst>
          </p:cNvPr>
          <p:cNvCxnSpPr>
            <a:cxnSpLocks/>
          </p:cNvCxnSpPr>
          <p:nvPr/>
        </p:nvCxnSpPr>
        <p:spPr>
          <a:xfrm>
            <a:off x="11857528" y="321138"/>
            <a:ext cx="0" cy="361771"/>
          </a:xfrm>
          <a:prstGeom prst="line">
            <a:avLst/>
          </a:prstGeom>
          <a:ln w="12700">
            <a:solidFill>
              <a:srgbClr val="DC1E35"/>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EDE2513E-B357-624D-B0B3-97DCA8F0EEDD}"/>
              </a:ext>
            </a:extLst>
          </p:cNvPr>
          <p:cNvCxnSpPr>
            <a:cxnSpLocks/>
          </p:cNvCxnSpPr>
          <p:nvPr/>
        </p:nvCxnSpPr>
        <p:spPr>
          <a:xfrm>
            <a:off x="11857528" y="6178826"/>
            <a:ext cx="0" cy="361771"/>
          </a:xfrm>
          <a:prstGeom prst="line">
            <a:avLst/>
          </a:prstGeom>
          <a:ln w="12700">
            <a:solidFill>
              <a:srgbClr val="DC1E35"/>
            </a:solidFill>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ABE18FC3-FBF8-9B47-85D6-98EEF4A8ED3F}"/>
              </a:ext>
            </a:extLst>
          </p:cNvPr>
          <p:cNvSpPr txBox="1"/>
          <p:nvPr/>
        </p:nvSpPr>
        <p:spPr>
          <a:xfrm>
            <a:off x="11030907" y="365568"/>
            <a:ext cx="799514" cy="276999"/>
          </a:xfrm>
          <a:prstGeom prst="rect">
            <a:avLst/>
          </a:prstGeom>
          <a:noFill/>
        </p:spPr>
        <p:txBody>
          <a:bodyPr wrap="none" rtlCol="0">
            <a:spAutoFit/>
          </a:bodyPr>
          <a:lstStyle/>
          <a:p>
            <a:pPr algn="r"/>
            <a:r>
              <a:rPr lang="en-US" sz="1200" dirty="0">
                <a:solidFill>
                  <a:srgbClr val="4A5267"/>
                </a:solidFill>
                <a:latin typeface="Core Sans M 35 Light" panose="020F0303030302020204" pitchFamily="34" charset="0"/>
              </a:rPr>
              <a:t>React 19</a:t>
            </a:r>
          </a:p>
        </p:txBody>
      </p:sp>
      <p:pic>
        <p:nvPicPr>
          <p:cNvPr id="3" name="Picture 4">
            <a:extLst>
              <a:ext uri="{FF2B5EF4-FFF2-40B4-BE49-F238E27FC236}">
                <a16:creationId xmlns:a16="http://schemas.microsoft.com/office/drawing/2014/main" id="{1A58ADB0-0FCA-21DD-32F4-4030BAED50E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23130" y="248873"/>
            <a:ext cx="985346" cy="550732"/>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descr="Yes Pusheen">
            <a:extLst>
              <a:ext uri="{FF2B5EF4-FFF2-40B4-BE49-F238E27FC236}">
                <a16:creationId xmlns:a16="http://schemas.microsoft.com/office/drawing/2014/main" id="{189374FB-5D11-C641-2E93-BCC110B2A37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052841" y="4749139"/>
            <a:ext cx="1572674" cy="1572674"/>
          </a:xfrm>
          <a:prstGeom prst="rect">
            <a:avLst/>
          </a:prstGeom>
        </p:spPr>
      </p:pic>
    </p:spTree>
    <p:extLst>
      <p:ext uri="{BB962C8B-B14F-4D97-AF65-F5344CB8AC3E}">
        <p14:creationId xmlns:p14="http://schemas.microsoft.com/office/powerpoint/2010/main" val="390262281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286048" y="2400486"/>
            <a:ext cx="3619902" cy="954107"/>
          </a:xfrm>
          <a:prstGeom prst="rect">
            <a:avLst/>
          </a:prstGeom>
          <a:noFill/>
        </p:spPr>
        <p:txBody>
          <a:bodyPr wrap="none" rtlCol="0">
            <a:spAutoFit/>
          </a:bodyPr>
          <a:lstStyle/>
          <a:p>
            <a:r>
              <a:rPr lang="en-US" sz="5600" spc="-150" dirty="0">
                <a:solidFill>
                  <a:srgbClr val="DC1E35"/>
                </a:solidFill>
                <a:latin typeface="Core Sans M 35 Light" panose="020F0303030302020204" pitchFamily="34" charset="0"/>
              </a:rPr>
              <a:t>Questions?</a:t>
            </a:r>
            <a:endParaRPr lang="en-US" sz="5600" spc="-150" dirty="0">
              <a:solidFill>
                <a:srgbClr val="4A5267"/>
              </a:solidFill>
              <a:latin typeface="Core Sans M 35 Light" panose="020F0303030302020204" pitchFamily="34" charset="0"/>
            </a:endParaRPr>
          </a:p>
        </p:txBody>
      </p:sp>
      <p:cxnSp>
        <p:nvCxnSpPr>
          <p:cNvPr id="9" name="Straight Connector 8">
            <a:extLst>
              <a:ext uri="{FF2B5EF4-FFF2-40B4-BE49-F238E27FC236}">
                <a16:creationId xmlns:a16="http://schemas.microsoft.com/office/drawing/2014/main" id="{37E5D65A-FD64-3E4F-B541-35272576BA26}"/>
              </a:ext>
            </a:extLst>
          </p:cNvPr>
          <p:cNvCxnSpPr>
            <a:cxnSpLocks/>
          </p:cNvCxnSpPr>
          <p:nvPr/>
        </p:nvCxnSpPr>
        <p:spPr>
          <a:xfrm>
            <a:off x="5834061" y="3503407"/>
            <a:ext cx="523876" cy="0"/>
          </a:xfrm>
          <a:prstGeom prst="line">
            <a:avLst/>
          </a:prstGeom>
          <a:ln w="22225">
            <a:solidFill>
              <a:srgbClr val="DC1E35"/>
            </a:solidFill>
          </a:ln>
        </p:spPr>
        <p:style>
          <a:lnRef idx="1">
            <a:schemeClr val="accent1"/>
          </a:lnRef>
          <a:fillRef idx="0">
            <a:schemeClr val="accent1"/>
          </a:fillRef>
          <a:effectRef idx="0">
            <a:schemeClr val="accent1"/>
          </a:effectRef>
          <a:fontRef idx="minor">
            <a:schemeClr val="tx1"/>
          </a:fontRef>
        </p:style>
      </p:cxnSp>
      <p:pic>
        <p:nvPicPr>
          <p:cNvPr id="22" name="Graphic 21">
            <a:extLst>
              <a:ext uri="{FF2B5EF4-FFF2-40B4-BE49-F238E27FC236}">
                <a16:creationId xmlns:a16="http://schemas.microsoft.com/office/drawing/2014/main" id="{CBA637A5-2B18-A34A-AAAC-7EF19D1CBF5B}"/>
              </a:ext>
            </a:extLst>
          </p:cNvPr>
          <p:cNvPicPr>
            <a:picLocks noChangeAspect="1"/>
          </p:cNvPicPr>
          <p:nvPr/>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15350" y="6305029"/>
            <a:ext cx="1290495" cy="109364"/>
          </a:xfrm>
          <a:prstGeom prst="rect">
            <a:avLst/>
          </a:prstGeom>
        </p:spPr>
      </p:pic>
      <p:cxnSp>
        <p:nvCxnSpPr>
          <p:cNvPr id="23" name="Straight Connector 22">
            <a:extLst>
              <a:ext uri="{FF2B5EF4-FFF2-40B4-BE49-F238E27FC236}">
                <a16:creationId xmlns:a16="http://schemas.microsoft.com/office/drawing/2014/main" id="{9570BA4D-4D0B-F143-A4D9-39B0178E65F6}"/>
              </a:ext>
            </a:extLst>
          </p:cNvPr>
          <p:cNvCxnSpPr>
            <a:cxnSpLocks/>
          </p:cNvCxnSpPr>
          <p:nvPr/>
        </p:nvCxnSpPr>
        <p:spPr>
          <a:xfrm>
            <a:off x="351327" y="6178826"/>
            <a:ext cx="0" cy="361771"/>
          </a:xfrm>
          <a:prstGeom prst="line">
            <a:avLst/>
          </a:prstGeom>
          <a:ln w="12700">
            <a:solidFill>
              <a:srgbClr val="DC1E35"/>
            </a:solidFill>
          </a:ln>
        </p:spPr>
        <p:style>
          <a:lnRef idx="1">
            <a:schemeClr val="accent1"/>
          </a:lnRef>
          <a:fillRef idx="0">
            <a:schemeClr val="accent1"/>
          </a:fillRef>
          <a:effectRef idx="0">
            <a:schemeClr val="accent1"/>
          </a:effectRef>
          <a:fontRef idx="minor">
            <a:schemeClr val="tx1"/>
          </a:fontRef>
        </p:style>
      </p:cxnSp>
      <p:pic>
        <p:nvPicPr>
          <p:cNvPr id="24" name="Graphic 23">
            <a:extLst>
              <a:ext uri="{FF2B5EF4-FFF2-40B4-BE49-F238E27FC236}">
                <a16:creationId xmlns:a16="http://schemas.microsoft.com/office/drawing/2014/main" id="{30395EA8-BA6D-6840-AB3F-D4ED68B2730D}"/>
              </a:ext>
            </a:extLst>
          </p:cNvPr>
          <p:cNvPicPr>
            <a:picLocks noChangeAspect="1"/>
          </p:cNvPicPr>
          <p:nvPr/>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322439" y="321138"/>
            <a:ext cx="1884326" cy="406202"/>
          </a:xfrm>
          <a:prstGeom prst="rect">
            <a:avLst/>
          </a:prstGeom>
        </p:spPr>
      </p:pic>
      <p:sp>
        <p:nvSpPr>
          <p:cNvPr id="25" name="TextBox 24">
            <a:extLst>
              <a:ext uri="{FF2B5EF4-FFF2-40B4-BE49-F238E27FC236}">
                <a16:creationId xmlns:a16="http://schemas.microsoft.com/office/drawing/2014/main" id="{DFDC8C20-306E-0E47-AFBF-B4785C2DF8A1}"/>
              </a:ext>
            </a:extLst>
          </p:cNvPr>
          <p:cNvSpPr txBox="1"/>
          <p:nvPr/>
        </p:nvSpPr>
        <p:spPr>
          <a:xfrm>
            <a:off x="11400495" y="6221212"/>
            <a:ext cx="429926" cy="276999"/>
          </a:xfrm>
          <a:prstGeom prst="rect">
            <a:avLst/>
          </a:prstGeom>
          <a:noFill/>
        </p:spPr>
        <p:txBody>
          <a:bodyPr wrap="none" rtlCol="0">
            <a:spAutoFit/>
          </a:bodyPr>
          <a:lstStyle/>
          <a:p>
            <a:pPr algn="r"/>
            <a:fld id="{3D84D9FA-1F41-744C-B738-DD7336045975}" type="slidenum">
              <a:rPr lang="en-US" sz="1200" smtClean="0">
                <a:latin typeface="Core Sans M 35 Light" panose="020F0303030302020204" pitchFamily="34" charset="0"/>
              </a:rPr>
              <a:t>79</a:t>
            </a:fld>
            <a:endParaRPr lang="en-US" sz="1200">
              <a:latin typeface="Core Sans M 35 Light" panose="020F0303030302020204" pitchFamily="34" charset="0"/>
            </a:endParaRPr>
          </a:p>
        </p:txBody>
      </p:sp>
      <p:cxnSp>
        <p:nvCxnSpPr>
          <p:cNvPr id="26" name="Straight Connector 25">
            <a:extLst>
              <a:ext uri="{FF2B5EF4-FFF2-40B4-BE49-F238E27FC236}">
                <a16:creationId xmlns:a16="http://schemas.microsoft.com/office/drawing/2014/main" id="{44C2012A-1B41-6344-B9AF-DB0703AD6B70}"/>
              </a:ext>
            </a:extLst>
          </p:cNvPr>
          <p:cNvCxnSpPr>
            <a:cxnSpLocks/>
          </p:cNvCxnSpPr>
          <p:nvPr/>
        </p:nvCxnSpPr>
        <p:spPr>
          <a:xfrm>
            <a:off x="11857528" y="321138"/>
            <a:ext cx="0" cy="361771"/>
          </a:xfrm>
          <a:prstGeom prst="line">
            <a:avLst/>
          </a:prstGeom>
          <a:ln w="12700">
            <a:solidFill>
              <a:srgbClr val="DC1E35"/>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EDE2513E-B357-624D-B0B3-97DCA8F0EEDD}"/>
              </a:ext>
            </a:extLst>
          </p:cNvPr>
          <p:cNvCxnSpPr>
            <a:cxnSpLocks/>
          </p:cNvCxnSpPr>
          <p:nvPr/>
        </p:nvCxnSpPr>
        <p:spPr>
          <a:xfrm>
            <a:off x="11857528" y="6178826"/>
            <a:ext cx="0" cy="361771"/>
          </a:xfrm>
          <a:prstGeom prst="line">
            <a:avLst/>
          </a:prstGeom>
          <a:ln w="12700">
            <a:solidFill>
              <a:srgbClr val="DC1E35"/>
            </a:solidFill>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ABE18FC3-FBF8-9B47-85D6-98EEF4A8ED3F}"/>
              </a:ext>
            </a:extLst>
          </p:cNvPr>
          <p:cNvSpPr txBox="1"/>
          <p:nvPr/>
        </p:nvSpPr>
        <p:spPr>
          <a:xfrm>
            <a:off x="11030907" y="365568"/>
            <a:ext cx="799514" cy="276999"/>
          </a:xfrm>
          <a:prstGeom prst="rect">
            <a:avLst/>
          </a:prstGeom>
          <a:noFill/>
        </p:spPr>
        <p:txBody>
          <a:bodyPr wrap="none" rtlCol="0">
            <a:spAutoFit/>
          </a:bodyPr>
          <a:lstStyle/>
          <a:p>
            <a:pPr algn="r"/>
            <a:r>
              <a:rPr lang="en-US" sz="1200" dirty="0">
                <a:solidFill>
                  <a:srgbClr val="4A5267"/>
                </a:solidFill>
                <a:latin typeface="Core Sans M 35 Light" panose="020F0303030302020204" pitchFamily="34" charset="0"/>
              </a:rPr>
              <a:t>React 19</a:t>
            </a:r>
          </a:p>
        </p:txBody>
      </p:sp>
      <p:pic>
        <p:nvPicPr>
          <p:cNvPr id="2" name="Picture 1" descr="Sweating Pusheen">
            <a:extLst>
              <a:ext uri="{FF2B5EF4-FFF2-40B4-BE49-F238E27FC236}">
                <a16:creationId xmlns:a16="http://schemas.microsoft.com/office/drawing/2014/main" id="{5C566559-51EC-C769-2DD5-46322AD82B7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904908" y="4510662"/>
            <a:ext cx="1710550" cy="1710550"/>
          </a:xfrm>
          <a:prstGeom prst="rect">
            <a:avLst/>
          </a:prstGeom>
        </p:spPr>
      </p:pic>
      <p:pic>
        <p:nvPicPr>
          <p:cNvPr id="3" name="Picture 4">
            <a:extLst>
              <a:ext uri="{FF2B5EF4-FFF2-40B4-BE49-F238E27FC236}">
                <a16:creationId xmlns:a16="http://schemas.microsoft.com/office/drawing/2014/main" id="{1A58ADB0-0FCA-21DD-32F4-4030BAED50E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23130" y="248873"/>
            <a:ext cx="985346" cy="5507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4912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childTnLst>
                          </p:cTn>
                        </p:par>
                        <p:par>
                          <p:cTn id="11" fill="hold">
                            <p:stCondLst>
                              <p:cond delay="1000"/>
                            </p:stCondLst>
                            <p:childTnLst>
                              <p:par>
                                <p:cTn id="12" presetID="32" presetClass="emph" presetSubtype="0" fill="hold" nodeType="afterEffect">
                                  <p:stCondLst>
                                    <p:cond delay="0"/>
                                  </p:stCondLst>
                                  <p:childTnLst>
                                    <p:animRot by="120000">
                                      <p:cBhvr>
                                        <p:cTn id="13" dur="400" fill="hold">
                                          <p:stCondLst>
                                            <p:cond delay="0"/>
                                          </p:stCondLst>
                                        </p:cTn>
                                        <p:tgtEl>
                                          <p:spTgt spid="2"/>
                                        </p:tgtEl>
                                        <p:attrNameLst>
                                          <p:attrName>r</p:attrName>
                                        </p:attrNameLst>
                                      </p:cBhvr>
                                    </p:animRot>
                                    <p:animRot by="-240000">
                                      <p:cBhvr>
                                        <p:cTn id="14" dur="800" fill="hold">
                                          <p:stCondLst>
                                            <p:cond delay="800"/>
                                          </p:stCondLst>
                                        </p:cTn>
                                        <p:tgtEl>
                                          <p:spTgt spid="2"/>
                                        </p:tgtEl>
                                        <p:attrNameLst>
                                          <p:attrName>r</p:attrName>
                                        </p:attrNameLst>
                                      </p:cBhvr>
                                    </p:animRot>
                                    <p:animRot by="240000">
                                      <p:cBhvr>
                                        <p:cTn id="15" dur="800" fill="hold">
                                          <p:stCondLst>
                                            <p:cond delay="1600"/>
                                          </p:stCondLst>
                                        </p:cTn>
                                        <p:tgtEl>
                                          <p:spTgt spid="2"/>
                                        </p:tgtEl>
                                        <p:attrNameLst>
                                          <p:attrName>r</p:attrName>
                                        </p:attrNameLst>
                                      </p:cBhvr>
                                    </p:animRot>
                                    <p:animRot by="-240000">
                                      <p:cBhvr>
                                        <p:cTn id="16" dur="800" fill="hold">
                                          <p:stCondLst>
                                            <p:cond delay="2400"/>
                                          </p:stCondLst>
                                        </p:cTn>
                                        <p:tgtEl>
                                          <p:spTgt spid="2"/>
                                        </p:tgtEl>
                                        <p:attrNameLst>
                                          <p:attrName>r</p:attrName>
                                        </p:attrNameLst>
                                      </p:cBhvr>
                                    </p:animRot>
                                    <p:animRot by="120000">
                                      <p:cBhvr>
                                        <p:cTn id="17" dur="800" fill="hold">
                                          <p:stCondLst>
                                            <p:cond delay="3200"/>
                                          </p:stCondLst>
                                        </p:cTn>
                                        <p:tgtEl>
                                          <p:spTgt spid="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extBox 33">
            <a:extLst>
              <a:ext uri="{FF2B5EF4-FFF2-40B4-BE49-F238E27FC236}">
                <a16:creationId xmlns:a16="http://schemas.microsoft.com/office/drawing/2014/main" id="{D8B89413-A466-4A46-B080-2A0F2354137A}"/>
              </a:ext>
            </a:extLst>
          </p:cNvPr>
          <p:cNvSpPr txBox="1"/>
          <p:nvPr/>
        </p:nvSpPr>
        <p:spPr>
          <a:xfrm>
            <a:off x="11482248" y="6224947"/>
            <a:ext cx="348173" cy="276999"/>
          </a:xfrm>
          <a:prstGeom prst="rect">
            <a:avLst/>
          </a:prstGeom>
          <a:noFill/>
        </p:spPr>
        <p:txBody>
          <a:bodyPr wrap="none" rtlCol="0">
            <a:spAutoFit/>
          </a:bodyPr>
          <a:lstStyle/>
          <a:p>
            <a:pPr algn="r"/>
            <a:fld id="{3D84D9FA-1F41-744C-B738-DD7336045975}" type="slidenum">
              <a:rPr lang="en-US" sz="1200" smtClean="0">
                <a:latin typeface="Core Sans M 35 Light" panose="020F0303030302020204" pitchFamily="34" charset="0"/>
              </a:rPr>
              <a:t>8</a:t>
            </a:fld>
            <a:endParaRPr lang="en-US" sz="1200">
              <a:latin typeface="Core Sans M 35 Light" panose="020F0303030302020204" pitchFamily="34" charset="0"/>
            </a:endParaRPr>
          </a:p>
        </p:txBody>
      </p:sp>
      <p:cxnSp>
        <p:nvCxnSpPr>
          <p:cNvPr id="35" name="Straight Connector 34">
            <a:extLst>
              <a:ext uri="{FF2B5EF4-FFF2-40B4-BE49-F238E27FC236}">
                <a16:creationId xmlns:a16="http://schemas.microsoft.com/office/drawing/2014/main" id="{A7ABFCCF-4F37-5D49-97D4-1C0B45AE6005}"/>
              </a:ext>
            </a:extLst>
          </p:cNvPr>
          <p:cNvCxnSpPr>
            <a:cxnSpLocks/>
          </p:cNvCxnSpPr>
          <p:nvPr/>
        </p:nvCxnSpPr>
        <p:spPr>
          <a:xfrm>
            <a:off x="11857528" y="321138"/>
            <a:ext cx="0" cy="361771"/>
          </a:xfrm>
          <a:prstGeom prst="line">
            <a:avLst/>
          </a:prstGeom>
          <a:ln w="12700">
            <a:solidFill>
              <a:srgbClr val="DC1E35"/>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F3BD5120-9210-6143-9F69-7DC8DEF4E083}"/>
              </a:ext>
            </a:extLst>
          </p:cNvPr>
          <p:cNvCxnSpPr>
            <a:cxnSpLocks/>
          </p:cNvCxnSpPr>
          <p:nvPr/>
        </p:nvCxnSpPr>
        <p:spPr>
          <a:xfrm>
            <a:off x="11857528" y="6175091"/>
            <a:ext cx="0" cy="361771"/>
          </a:xfrm>
          <a:prstGeom prst="line">
            <a:avLst/>
          </a:prstGeom>
          <a:ln w="12700">
            <a:solidFill>
              <a:srgbClr val="DC1E35"/>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47A1194E-6020-524B-A700-6A1191C1771D}"/>
              </a:ext>
            </a:extLst>
          </p:cNvPr>
          <p:cNvCxnSpPr>
            <a:cxnSpLocks/>
          </p:cNvCxnSpPr>
          <p:nvPr/>
        </p:nvCxnSpPr>
        <p:spPr>
          <a:xfrm>
            <a:off x="351327" y="6178826"/>
            <a:ext cx="0" cy="361771"/>
          </a:xfrm>
          <a:prstGeom prst="line">
            <a:avLst/>
          </a:prstGeom>
          <a:ln w="12700">
            <a:solidFill>
              <a:srgbClr val="DC1E35"/>
            </a:solidFill>
          </a:ln>
        </p:spPr>
        <p:style>
          <a:lnRef idx="1">
            <a:schemeClr val="accent1"/>
          </a:lnRef>
          <a:fillRef idx="0">
            <a:schemeClr val="accent1"/>
          </a:fillRef>
          <a:effectRef idx="0">
            <a:schemeClr val="accent1"/>
          </a:effectRef>
          <a:fontRef idx="minor">
            <a:schemeClr val="tx1"/>
          </a:fontRef>
        </p:style>
      </p:cxnSp>
      <p:pic>
        <p:nvPicPr>
          <p:cNvPr id="43" name="Graphic 42">
            <a:extLst>
              <a:ext uri="{FF2B5EF4-FFF2-40B4-BE49-F238E27FC236}">
                <a16:creationId xmlns:a16="http://schemas.microsoft.com/office/drawing/2014/main" id="{F8282668-0591-0946-806F-4B6A27F56C73}"/>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322439" y="321138"/>
            <a:ext cx="1884326" cy="406202"/>
          </a:xfrm>
          <a:prstGeom prst="rect">
            <a:avLst/>
          </a:prstGeom>
        </p:spPr>
      </p:pic>
      <p:pic>
        <p:nvPicPr>
          <p:cNvPr id="44" name="Graphic 43">
            <a:extLst>
              <a:ext uri="{FF2B5EF4-FFF2-40B4-BE49-F238E27FC236}">
                <a16:creationId xmlns:a16="http://schemas.microsoft.com/office/drawing/2014/main" id="{3B0E865A-1CD1-1C4B-A488-ACAAD5B64CF8}"/>
              </a:ext>
            </a:extLst>
          </p:cNvPr>
          <p:cNvPicPr>
            <a:picLocks noChangeAspect="1"/>
          </p:cNvPicPr>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480395" y="6305029"/>
            <a:ext cx="1392353" cy="117996"/>
          </a:xfrm>
          <a:prstGeom prst="rect">
            <a:avLst/>
          </a:prstGeom>
        </p:spPr>
      </p:pic>
      <p:sp>
        <p:nvSpPr>
          <p:cNvPr id="8" name="TextBox 7">
            <a:extLst>
              <a:ext uri="{FF2B5EF4-FFF2-40B4-BE49-F238E27FC236}">
                <a16:creationId xmlns:a16="http://schemas.microsoft.com/office/drawing/2014/main" id="{D1FC4828-EED3-5E05-7864-10DF7896FEEE}"/>
              </a:ext>
            </a:extLst>
          </p:cNvPr>
          <p:cNvSpPr txBox="1"/>
          <p:nvPr/>
        </p:nvSpPr>
        <p:spPr>
          <a:xfrm>
            <a:off x="3113454" y="3075057"/>
            <a:ext cx="5965095" cy="707886"/>
          </a:xfrm>
          <a:prstGeom prst="rect">
            <a:avLst/>
          </a:prstGeom>
          <a:noFill/>
        </p:spPr>
        <p:txBody>
          <a:bodyPr wrap="none" rtlCol="0">
            <a:spAutoFit/>
          </a:bodyPr>
          <a:lstStyle/>
          <a:p>
            <a:pPr algn="ctr"/>
            <a:r>
              <a:rPr lang="en-US" sz="4000" dirty="0">
                <a:solidFill>
                  <a:srgbClr val="DC1E35"/>
                </a:solidFill>
                <a:latin typeface="Core Sans M 35 Light" panose="020F0303030302020204" pitchFamily="34" charset="0"/>
              </a:rPr>
              <a:t>How would it</a:t>
            </a:r>
            <a:r>
              <a:rPr lang="en-US" sz="4000" dirty="0">
                <a:solidFill>
                  <a:schemeClr val="bg1"/>
                </a:solidFill>
                <a:latin typeface="Core Sans M 35 Light" panose="020F0303030302020204" pitchFamily="34" charset="0"/>
              </a:rPr>
              <a:t> </a:t>
            </a:r>
            <a:r>
              <a:rPr lang="en-US" sz="4000" dirty="0">
                <a:solidFill>
                  <a:srgbClr val="4A5267"/>
                </a:solidFill>
                <a:latin typeface="Core Sans M 35 Light" panose="020F0303030302020204" pitchFamily="34" charset="0"/>
              </a:rPr>
              <a:t>affect me?</a:t>
            </a:r>
          </a:p>
        </p:txBody>
      </p:sp>
      <p:pic>
        <p:nvPicPr>
          <p:cNvPr id="3" name="Picture 4">
            <a:extLst>
              <a:ext uri="{FF2B5EF4-FFF2-40B4-BE49-F238E27FC236}">
                <a16:creationId xmlns:a16="http://schemas.microsoft.com/office/drawing/2014/main" id="{C72A2B17-7EEE-D32E-486F-D5DDE7E052C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23130" y="248873"/>
            <a:ext cx="985346" cy="5507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21692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167010" y="2357044"/>
            <a:ext cx="3816301" cy="954107"/>
          </a:xfrm>
          <a:prstGeom prst="rect">
            <a:avLst/>
          </a:prstGeom>
          <a:noFill/>
        </p:spPr>
        <p:txBody>
          <a:bodyPr wrap="none" rtlCol="0">
            <a:spAutoFit/>
          </a:bodyPr>
          <a:lstStyle/>
          <a:p>
            <a:r>
              <a:rPr lang="en-US" sz="5600" spc="-150">
                <a:solidFill>
                  <a:srgbClr val="DC1E35"/>
                </a:solidFill>
                <a:latin typeface="Core Sans M 35 Light" panose="020F0303030302020204" pitchFamily="34" charset="0"/>
              </a:rPr>
              <a:t>THANK</a:t>
            </a:r>
            <a:r>
              <a:rPr lang="en-US" sz="5600" spc="-150">
                <a:solidFill>
                  <a:schemeClr val="bg1"/>
                </a:solidFill>
                <a:latin typeface="Core Sans M 35 Light" panose="020F0303030302020204" pitchFamily="34" charset="0"/>
              </a:rPr>
              <a:t> </a:t>
            </a:r>
            <a:r>
              <a:rPr lang="en-US" sz="5600" spc="-150">
                <a:solidFill>
                  <a:srgbClr val="4A5267"/>
                </a:solidFill>
                <a:latin typeface="Core Sans M 35 Light" panose="020F0303030302020204" pitchFamily="34" charset="0"/>
              </a:rPr>
              <a:t>YOU</a:t>
            </a:r>
          </a:p>
        </p:txBody>
      </p:sp>
      <p:cxnSp>
        <p:nvCxnSpPr>
          <p:cNvPr id="9" name="Straight Connector 8">
            <a:extLst>
              <a:ext uri="{FF2B5EF4-FFF2-40B4-BE49-F238E27FC236}">
                <a16:creationId xmlns:a16="http://schemas.microsoft.com/office/drawing/2014/main" id="{37E5D65A-FD64-3E4F-B541-35272576BA26}"/>
              </a:ext>
            </a:extLst>
          </p:cNvPr>
          <p:cNvCxnSpPr>
            <a:cxnSpLocks/>
          </p:cNvCxnSpPr>
          <p:nvPr/>
        </p:nvCxnSpPr>
        <p:spPr>
          <a:xfrm>
            <a:off x="5834061" y="3503407"/>
            <a:ext cx="523876" cy="0"/>
          </a:xfrm>
          <a:prstGeom prst="line">
            <a:avLst/>
          </a:prstGeom>
          <a:ln w="22225">
            <a:solidFill>
              <a:srgbClr val="DC1E35"/>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300B9F1F-929B-9942-9D12-45D5C86B168F}"/>
              </a:ext>
            </a:extLst>
          </p:cNvPr>
          <p:cNvSpPr txBox="1"/>
          <p:nvPr/>
        </p:nvSpPr>
        <p:spPr>
          <a:xfrm>
            <a:off x="4400343" y="3867113"/>
            <a:ext cx="3391313" cy="400110"/>
          </a:xfrm>
          <a:prstGeom prst="rect">
            <a:avLst/>
          </a:prstGeom>
          <a:noFill/>
        </p:spPr>
        <p:txBody>
          <a:bodyPr wrap="none" rtlCol="0">
            <a:spAutoFit/>
          </a:bodyPr>
          <a:lstStyle/>
          <a:p>
            <a:r>
              <a:rPr lang="en-US" sz="2000" dirty="0">
                <a:solidFill>
                  <a:srgbClr val="4A5267"/>
                </a:solidFill>
                <a:latin typeface="Core Sans M 35 Light" panose="020F0303030302020204" pitchFamily="34" charset="0"/>
              </a:rPr>
              <a:t>Enjoy the rest of your day.</a:t>
            </a:r>
          </a:p>
        </p:txBody>
      </p:sp>
      <p:pic>
        <p:nvPicPr>
          <p:cNvPr id="22" name="Graphic 21">
            <a:extLst>
              <a:ext uri="{FF2B5EF4-FFF2-40B4-BE49-F238E27FC236}">
                <a16:creationId xmlns:a16="http://schemas.microsoft.com/office/drawing/2014/main" id="{CBA637A5-2B18-A34A-AAAC-7EF19D1CBF5B}"/>
              </a:ext>
            </a:extLst>
          </p:cNvPr>
          <p:cNvPicPr>
            <a:picLocks noChangeAspect="1"/>
          </p:cNvPicPr>
          <p:nvPr/>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15350" y="6305029"/>
            <a:ext cx="1290495" cy="109364"/>
          </a:xfrm>
          <a:prstGeom prst="rect">
            <a:avLst/>
          </a:prstGeom>
        </p:spPr>
      </p:pic>
      <p:cxnSp>
        <p:nvCxnSpPr>
          <p:cNvPr id="23" name="Straight Connector 22">
            <a:extLst>
              <a:ext uri="{FF2B5EF4-FFF2-40B4-BE49-F238E27FC236}">
                <a16:creationId xmlns:a16="http://schemas.microsoft.com/office/drawing/2014/main" id="{9570BA4D-4D0B-F143-A4D9-39B0178E65F6}"/>
              </a:ext>
            </a:extLst>
          </p:cNvPr>
          <p:cNvCxnSpPr>
            <a:cxnSpLocks/>
          </p:cNvCxnSpPr>
          <p:nvPr/>
        </p:nvCxnSpPr>
        <p:spPr>
          <a:xfrm>
            <a:off x="351327" y="6178826"/>
            <a:ext cx="0" cy="361771"/>
          </a:xfrm>
          <a:prstGeom prst="line">
            <a:avLst/>
          </a:prstGeom>
          <a:ln w="12700">
            <a:solidFill>
              <a:srgbClr val="DC1E35"/>
            </a:solidFill>
          </a:ln>
        </p:spPr>
        <p:style>
          <a:lnRef idx="1">
            <a:schemeClr val="accent1"/>
          </a:lnRef>
          <a:fillRef idx="0">
            <a:schemeClr val="accent1"/>
          </a:fillRef>
          <a:effectRef idx="0">
            <a:schemeClr val="accent1"/>
          </a:effectRef>
          <a:fontRef idx="minor">
            <a:schemeClr val="tx1"/>
          </a:fontRef>
        </p:style>
      </p:cxnSp>
      <p:pic>
        <p:nvPicPr>
          <p:cNvPr id="24" name="Graphic 23">
            <a:extLst>
              <a:ext uri="{FF2B5EF4-FFF2-40B4-BE49-F238E27FC236}">
                <a16:creationId xmlns:a16="http://schemas.microsoft.com/office/drawing/2014/main" id="{30395EA8-BA6D-6840-AB3F-D4ED68B2730D}"/>
              </a:ext>
            </a:extLst>
          </p:cNvPr>
          <p:cNvPicPr>
            <a:picLocks noChangeAspect="1"/>
          </p:cNvPicPr>
          <p:nvPr/>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322439" y="321138"/>
            <a:ext cx="1884326" cy="406202"/>
          </a:xfrm>
          <a:prstGeom prst="rect">
            <a:avLst/>
          </a:prstGeom>
        </p:spPr>
      </p:pic>
      <p:sp>
        <p:nvSpPr>
          <p:cNvPr id="25" name="TextBox 24">
            <a:extLst>
              <a:ext uri="{FF2B5EF4-FFF2-40B4-BE49-F238E27FC236}">
                <a16:creationId xmlns:a16="http://schemas.microsoft.com/office/drawing/2014/main" id="{DFDC8C20-306E-0E47-AFBF-B4785C2DF8A1}"/>
              </a:ext>
            </a:extLst>
          </p:cNvPr>
          <p:cNvSpPr txBox="1"/>
          <p:nvPr/>
        </p:nvSpPr>
        <p:spPr>
          <a:xfrm>
            <a:off x="11400495" y="6221212"/>
            <a:ext cx="429926" cy="276999"/>
          </a:xfrm>
          <a:prstGeom prst="rect">
            <a:avLst/>
          </a:prstGeom>
          <a:noFill/>
        </p:spPr>
        <p:txBody>
          <a:bodyPr wrap="none" rtlCol="0">
            <a:spAutoFit/>
          </a:bodyPr>
          <a:lstStyle/>
          <a:p>
            <a:pPr algn="r"/>
            <a:fld id="{3D84D9FA-1F41-744C-B738-DD7336045975}" type="slidenum">
              <a:rPr lang="en-US" sz="1200" smtClean="0">
                <a:latin typeface="Core Sans M 35 Light" panose="020F0303030302020204" pitchFamily="34" charset="0"/>
              </a:rPr>
              <a:t>80</a:t>
            </a:fld>
            <a:endParaRPr lang="en-US" sz="1200">
              <a:latin typeface="Core Sans M 35 Light" panose="020F0303030302020204" pitchFamily="34" charset="0"/>
            </a:endParaRPr>
          </a:p>
        </p:txBody>
      </p:sp>
      <p:cxnSp>
        <p:nvCxnSpPr>
          <p:cNvPr id="26" name="Straight Connector 25">
            <a:extLst>
              <a:ext uri="{FF2B5EF4-FFF2-40B4-BE49-F238E27FC236}">
                <a16:creationId xmlns:a16="http://schemas.microsoft.com/office/drawing/2014/main" id="{44C2012A-1B41-6344-B9AF-DB0703AD6B70}"/>
              </a:ext>
            </a:extLst>
          </p:cNvPr>
          <p:cNvCxnSpPr>
            <a:cxnSpLocks/>
          </p:cNvCxnSpPr>
          <p:nvPr/>
        </p:nvCxnSpPr>
        <p:spPr>
          <a:xfrm>
            <a:off x="11857528" y="321138"/>
            <a:ext cx="0" cy="361771"/>
          </a:xfrm>
          <a:prstGeom prst="line">
            <a:avLst/>
          </a:prstGeom>
          <a:ln w="12700">
            <a:solidFill>
              <a:srgbClr val="DC1E35"/>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EDE2513E-B357-624D-B0B3-97DCA8F0EEDD}"/>
              </a:ext>
            </a:extLst>
          </p:cNvPr>
          <p:cNvCxnSpPr>
            <a:cxnSpLocks/>
          </p:cNvCxnSpPr>
          <p:nvPr/>
        </p:nvCxnSpPr>
        <p:spPr>
          <a:xfrm>
            <a:off x="11857528" y="6178826"/>
            <a:ext cx="0" cy="361771"/>
          </a:xfrm>
          <a:prstGeom prst="line">
            <a:avLst/>
          </a:prstGeom>
          <a:ln w="12700">
            <a:solidFill>
              <a:srgbClr val="DC1E35"/>
            </a:solidFill>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ABE18FC3-FBF8-9B47-85D6-98EEF4A8ED3F}"/>
              </a:ext>
            </a:extLst>
          </p:cNvPr>
          <p:cNvSpPr txBox="1"/>
          <p:nvPr/>
        </p:nvSpPr>
        <p:spPr>
          <a:xfrm>
            <a:off x="11030907" y="365568"/>
            <a:ext cx="799514" cy="276999"/>
          </a:xfrm>
          <a:prstGeom prst="rect">
            <a:avLst/>
          </a:prstGeom>
          <a:noFill/>
        </p:spPr>
        <p:txBody>
          <a:bodyPr wrap="none" rtlCol="0">
            <a:spAutoFit/>
          </a:bodyPr>
          <a:lstStyle/>
          <a:p>
            <a:pPr algn="r"/>
            <a:r>
              <a:rPr lang="en-US" sz="1200" dirty="0">
                <a:solidFill>
                  <a:srgbClr val="4A5267"/>
                </a:solidFill>
                <a:latin typeface="Core Sans M 35 Light" panose="020F0303030302020204" pitchFamily="34" charset="0"/>
              </a:rPr>
              <a:t>React 19</a:t>
            </a:r>
          </a:p>
        </p:txBody>
      </p:sp>
      <p:pic>
        <p:nvPicPr>
          <p:cNvPr id="2" name="Picture 1" descr="Bye Pusheen">
            <a:extLst>
              <a:ext uri="{FF2B5EF4-FFF2-40B4-BE49-F238E27FC236}">
                <a16:creationId xmlns:a16="http://schemas.microsoft.com/office/drawing/2014/main" id="{21544CC6-E351-FF59-3342-E57C6254B54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88322" y="2834097"/>
            <a:ext cx="1989942" cy="1989942"/>
          </a:xfrm>
          <a:prstGeom prst="rect">
            <a:avLst/>
          </a:prstGeom>
        </p:spPr>
      </p:pic>
      <p:pic>
        <p:nvPicPr>
          <p:cNvPr id="3" name="Picture 4">
            <a:extLst>
              <a:ext uri="{FF2B5EF4-FFF2-40B4-BE49-F238E27FC236}">
                <a16:creationId xmlns:a16="http://schemas.microsoft.com/office/drawing/2014/main" id="{4F817386-5962-6198-5274-9B7CA4356C0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23130" y="248873"/>
            <a:ext cx="985346" cy="5507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9783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xit" presetSubtype="3" fill="hold" nodeType="withEffect">
                                  <p:stCondLst>
                                    <p:cond delay="0"/>
                                  </p:stCondLst>
                                  <p:childTnLst>
                                    <p:anim calcmode="lin" valueType="num">
                                      <p:cBhvr additive="base">
                                        <p:cTn id="6" dur="2500"/>
                                        <p:tgtEl>
                                          <p:spTgt spid="2"/>
                                        </p:tgtEl>
                                        <p:attrNameLst>
                                          <p:attrName>ppt_x</p:attrName>
                                        </p:attrNameLst>
                                      </p:cBhvr>
                                      <p:tavLst>
                                        <p:tav tm="0">
                                          <p:val>
                                            <p:strVal val="ppt_x"/>
                                          </p:val>
                                        </p:tav>
                                        <p:tav tm="100000">
                                          <p:val>
                                            <p:strVal val="1+ppt_w/2"/>
                                          </p:val>
                                        </p:tav>
                                      </p:tavLst>
                                    </p:anim>
                                    <p:anim calcmode="lin" valueType="num">
                                      <p:cBhvr additive="base">
                                        <p:cTn id="7" dur="2500"/>
                                        <p:tgtEl>
                                          <p:spTgt spid="2"/>
                                        </p:tgtEl>
                                        <p:attrNameLst>
                                          <p:attrName>ppt_y</p:attrName>
                                        </p:attrNameLst>
                                      </p:cBhvr>
                                      <p:tavLst>
                                        <p:tav tm="0">
                                          <p:val>
                                            <p:strVal val="ppt_y"/>
                                          </p:val>
                                        </p:tav>
                                        <p:tav tm="100000">
                                          <p:val>
                                            <p:strVal val="0-ppt_h/2"/>
                                          </p:val>
                                        </p:tav>
                                      </p:tavLst>
                                    </p:anim>
                                    <p:set>
                                      <p:cBhvr>
                                        <p:cTn id="8" dur="1" fill="hold">
                                          <p:stCondLst>
                                            <p:cond delay="24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1266" name="Picture 2" descr="Form - Free seo and web icons">
            <a:extLst>
              <a:ext uri="{FF2B5EF4-FFF2-40B4-BE49-F238E27FC236}">
                <a16:creationId xmlns:a16="http://schemas.microsoft.com/office/drawing/2014/main" id="{72B32A23-FA66-1351-8D04-4C02092C141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08064" y="1709928"/>
            <a:ext cx="3438144" cy="3438144"/>
          </a:xfrm>
          <a:prstGeom prst="rect">
            <a:avLst/>
          </a:prstGeom>
          <a:noFill/>
          <a:extLst>
            <a:ext uri="{909E8E84-426E-40DD-AFC4-6F175D3DCCD1}">
              <a14:hiddenFill xmlns:a14="http://schemas.microsoft.com/office/drawing/2010/main">
                <a:solidFill>
                  <a:srgbClr val="FFFFFF"/>
                </a:solidFill>
              </a14:hiddenFill>
            </a:ext>
          </a:extLst>
        </p:spPr>
      </p:pic>
      <p:pic>
        <p:nvPicPr>
          <p:cNvPr id="3" name="Graphic 2" descr="Browser window with solid fill">
            <a:extLst>
              <a:ext uri="{FF2B5EF4-FFF2-40B4-BE49-F238E27FC236}">
                <a16:creationId xmlns:a16="http://schemas.microsoft.com/office/drawing/2014/main" id="{9AB4B47B-65AB-97CD-E809-9E289199DEC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37616" y="1328998"/>
            <a:ext cx="3779520" cy="3194375"/>
          </a:xfrm>
          <a:prstGeom prst="rect">
            <a:avLst/>
          </a:prstGeom>
        </p:spPr>
      </p:pic>
      <p:pic>
        <p:nvPicPr>
          <p:cNvPr id="6" name="Picture 5" descr="Box Pusheen">
            <a:extLst>
              <a:ext uri="{FF2B5EF4-FFF2-40B4-BE49-F238E27FC236}">
                <a16:creationId xmlns:a16="http://schemas.microsoft.com/office/drawing/2014/main" id="{B520C6B8-6AA0-ECD8-15D4-77CB44B798C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901" y="2768621"/>
            <a:ext cx="3810000" cy="3810000"/>
          </a:xfrm>
          <a:prstGeom prst="rect">
            <a:avLst/>
          </a:prstGeom>
        </p:spPr>
      </p:pic>
      <p:pic>
        <p:nvPicPr>
          <p:cNvPr id="8" name="Picture 7" descr="Delete Pusheen">
            <a:extLst>
              <a:ext uri="{FF2B5EF4-FFF2-40B4-BE49-F238E27FC236}">
                <a16:creationId xmlns:a16="http://schemas.microsoft.com/office/drawing/2014/main" id="{FB5460BF-72E2-426C-01E9-BC80109082F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09120" y="2335413"/>
            <a:ext cx="3810000" cy="3810000"/>
          </a:xfrm>
          <a:prstGeom prst="rect">
            <a:avLst/>
          </a:prstGeom>
        </p:spPr>
      </p:pic>
      <p:pic>
        <p:nvPicPr>
          <p:cNvPr id="10" name="Picture 9" descr="Driving Pusheen">
            <a:extLst>
              <a:ext uri="{FF2B5EF4-FFF2-40B4-BE49-F238E27FC236}">
                <a16:creationId xmlns:a16="http://schemas.microsoft.com/office/drawing/2014/main" id="{019413F1-7E47-2F6D-9FF2-6F4CF2EB06B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902581" y="-293042"/>
            <a:ext cx="3810000" cy="3810000"/>
          </a:xfrm>
          <a:prstGeom prst="rect">
            <a:avLst/>
          </a:prstGeom>
        </p:spPr>
      </p:pic>
      <p:pic>
        <p:nvPicPr>
          <p:cNvPr id="12" name="Picture 11" descr="Winking Pusheen">
            <a:extLst>
              <a:ext uri="{FF2B5EF4-FFF2-40B4-BE49-F238E27FC236}">
                <a16:creationId xmlns:a16="http://schemas.microsoft.com/office/drawing/2014/main" id="{1C638AB1-DAB4-92F8-F570-2EF38C7FCC8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223675" y="3243072"/>
            <a:ext cx="3810000" cy="3810000"/>
          </a:xfrm>
          <a:prstGeom prst="rect">
            <a:avLst/>
          </a:prstGeom>
        </p:spPr>
      </p:pic>
      <p:sp>
        <p:nvSpPr>
          <p:cNvPr id="15" name="Rectangle: Rounded Corners 14">
            <a:extLst>
              <a:ext uri="{FF2B5EF4-FFF2-40B4-BE49-F238E27FC236}">
                <a16:creationId xmlns:a16="http://schemas.microsoft.com/office/drawing/2014/main" id="{B5399286-02E1-D28C-A5E8-8896916C08CD}"/>
              </a:ext>
            </a:extLst>
          </p:cNvPr>
          <p:cNvSpPr/>
          <p:nvPr/>
        </p:nvSpPr>
        <p:spPr>
          <a:xfrm>
            <a:off x="9737562" y="1126842"/>
            <a:ext cx="2259453" cy="1673352"/>
          </a:xfrm>
          <a:prstGeom prst="roundRect">
            <a:avLst>
              <a:gd name="adj" fmla="val 7377"/>
            </a:avLst>
          </a:prstGeom>
          <a:solidFill>
            <a:schemeClr val="bg1"/>
          </a:solidFill>
          <a:ln w="38100">
            <a:solidFill>
              <a:srgbClr val="4A526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Bye Pusheen">
            <a:extLst>
              <a:ext uri="{FF2B5EF4-FFF2-40B4-BE49-F238E27FC236}">
                <a16:creationId xmlns:a16="http://schemas.microsoft.com/office/drawing/2014/main" id="{38573D58-6580-E259-97BF-9E0DCFEACC7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57014" y="-726250"/>
            <a:ext cx="3810000" cy="3810000"/>
          </a:xfrm>
          <a:prstGeom prst="rect">
            <a:avLst/>
          </a:prstGeom>
        </p:spPr>
      </p:pic>
      <p:pic>
        <p:nvPicPr>
          <p:cNvPr id="19" name="Picture 18" descr="Crying Pusheen">
            <a:extLst>
              <a:ext uri="{FF2B5EF4-FFF2-40B4-BE49-F238E27FC236}">
                <a16:creationId xmlns:a16="http://schemas.microsoft.com/office/drawing/2014/main" id="{B1B9EEBF-40E3-FF7D-28FE-F3FD4F4B5D8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440458" y="1844486"/>
            <a:ext cx="2045445" cy="2045445"/>
          </a:xfrm>
          <a:prstGeom prst="rect">
            <a:avLst/>
          </a:prstGeom>
        </p:spPr>
      </p:pic>
      <p:pic>
        <p:nvPicPr>
          <p:cNvPr id="21" name="Picture 20" descr="Crying Pusheen">
            <a:extLst>
              <a:ext uri="{FF2B5EF4-FFF2-40B4-BE49-F238E27FC236}">
                <a16:creationId xmlns:a16="http://schemas.microsoft.com/office/drawing/2014/main" id="{FD790C26-58D3-48B8-9750-12DFB0D2306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835980" y="-248227"/>
            <a:ext cx="1792499" cy="1792499"/>
          </a:xfrm>
          <a:prstGeom prst="rect">
            <a:avLst/>
          </a:prstGeom>
        </p:spPr>
      </p:pic>
      <p:pic>
        <p:nvPicPr>
          <p:cNvPr id="23" name="Picture 22" descr="Hi Pusheen">
            <a:extLst>
              <a:ext uri="{FF2B5EF4-FFF2-40B4-BE49-F238E27FC236}">
                <a16:creationId xmlns:a16="http://schemas.microsoft.com/office/drawing/2014/main" id="{92A1C31C-436B-1119-DD56-649F193F4706}"/>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784999" y="5569560"/>
            <a:ext cx="1643282" cy="1643282"/>
          </a:xfrm>
          <a:prstGeom prst="rect">
            <a:avLst/>
          </a:prstGeom>
        </p:spPr>
      </p:pic>
      <p:pic>
        <p:nvPicPr>
          <p:cNvPr id="25" name="Picture 24" descr="Laptop Pusheen">
            <a:extLst>
              <a:ext uri="{FF2B5EF4-FFF2-40B4-BE49-F238E27FC236}">
                <a16:creationId xmlns:a16="http://schemas.microsoft.com/office/drawing/2014/main" id="{8730ECAD-6881-86AA-0E2C-AA1341458705}"/>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34020" y="5344400"/>
            <a:ext cx="1868442" cy="1868442"/>
          </a:xfrm>
          <a:prstGeom prst="rect">
            <a:avLst/>
          </a:prstGeom>
        </p:spPr>
      </p:pic>
      <p:pic>
        <p:nvPicPr>
          <p:cNvPr id="27" name="Picture 26" descr="No Pusheen">
            <a:extLst>
              <a:ext uri="{FF2B5EF4-FFF2-40B4-BE49-F238E27FC236}">
                <a16:creationId xmlns:a16="http://schemas.microsoft.com/office/drawing/2014/main" id="{BA6A6D48-3DD0-4E4E-0C65-587150A28301}"/>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8916493" y="-378596"/>
            <a:ext cx="1998823" cy="1998823"/>
          </a:xfrm>
          <a:prstGeom prst="rect">
            <a:avLst/>
          </a:prstGeom>
        </p:spPr>
      </p:pic>
      <p:pic>
        <p:nvPicPr>
          <p:cNvPr id="29" name="Picture 28" descr="Pop Corn Pusheen">
            <a:extLst>
              <a:ext uri="{FF2B5EF4-FFF2-40B4-BE49-F238E27FC236}">
                <a16:creationId xmlns:a16="http://schemas.microsoft.com/office/drawing/2014/main" id="{13562DF4-9214-1C43-086C-BDD38BD95F44}"/>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393068" y="4615143"/>
            <a:ext cx="2464728" cy="2464728"/>
          </a:xfrm>
          <a:prstGeom prst="rect">
            <a:avLst/>
          </a:prstGeom>
        </p:spPr>
      </p:pic>
      <p:pic>
        <p:nvPicPr>
          <p:cNvPr id="31" name="Picture 30" descr="Shocked Pusheen">
            <a:extLst>
              <a:ext uri="{FF2B5EF4-FFF2-40B4-BE49-F238E27FC236}">
                <a16:creationId xmlns:a16="http://schemas.microsoft.com/office/drawing/2014/main" id="{2480F813-C790-0D7A-CFFC-9366859BE0BE}"/>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9833617" y="762787"/>
            <a:ext cx="2163398" cy="2163398"/>
          </a:xfrm>
          <a:prstGeom prst="rect">
            <a:avLst/>
          </a:prstGeom>
        </p:spPr>
      </p:pic>
      <p:pic>
        <p:nvPicPr>
          <p:cNvPr id="33" name="Picture 32" descr="Sweating Pusheen">
            <a:extLst>
              <a:ext uri="{FF2B5EF4-FFF2-40B4-BE49-F238E27FC236}">
                <a16:creationId xmlns:a16="http://schemas.microsoft.com/office/drawing/2014/main" id="{EF8F16D2-96F2-970B-4C04-B92AAA6A8588}"/>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6797268" y="-270370"/>
            <a:ext cx="2340294" cy="2340294"/>
          </a:xfrm>
          <a:prstGeom prst="rect">
            <a:avLst/>
          </a:prstGeom>
        </p:spPr>
      </p:pic>
      <p:pic>
        <p:nvPicPr>
          <p:cNvPr id="35" name="Picture 34" descr="Yes Pusheen">
            <a:extLst>
              <a:ext uri="{FF2B5EF4-FFF2-40B4-BE49-F238E27FC236}">
                <a16:creationId xmlns:a16="http://schemas.microsoft.com/office/drawing/2014/main" id="{278D42B8-748A-F90D-AD75-CA6A9D37585A}"/>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8501602" y="3249074"/>
            <a:ext cx="3810000" cy="3810000"/>
          </a:xfrm>
          <a:prstGeom prst="rect">
            <a:avLst/>
          </a:prstGeom>
        </p:spPr>
      </p:pic>
    </p:spTree>
    <p:extLst>
      <p:ext uri="{BB962C8B-B14F-4D97-AF65-F5344CB8AC3E}">
        <p14:creationId xmlns:p14="http://schemas.microsoft.com/office/powerpoint/2010/main" val="8950321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25">
            <a:extLst>
              <a:ext uri="{FF2B5EF4-FFF2-40B4-BE49-F238E27FC236}">
                <a16:creationId xmlns:a16="http://schemas.microsoft.com/office/drawing/2014/main" id="{68153FA9-E49B-544A-93E4-C39F51FD0699}"/>
              </a:ext>
            </a:extLst>
          </p:cNvPr>
          <p:cNvSpPr/>
          <p:nvPr/>
        </p:nvSpPr>
        <p:spPr>
          <a:xfrm>
            <a:off x="-6747" y="-66261"/>
            <a:ext cx="4431988" cy="6990523"/>
          </a:xfrm>
          <a:custGeom>
            <a:avLst/>
            <a:gdLst>
              <a:gd name="connsiteX0" fmla="*/ 8372475 w 8372475"/>
              <a:gd name="connsiteY0" fmla="*/ 14287 h 6915150"/>
              <a:gd name="connsiteX1" fmla="*/ 4014788 w 8372475"/>
              <a:gd name="connsiteY1" fmla="*/ 6915150 h 6915150"/>
              <a:gd name="connsiteX2" fmla="*/ 0 w 8372475"/>
              <a:gd name="connsiteY2" fmla="*/ 6915150 h 6915150"/>
              <a:gd name="connsiteX3" fmla="*/ 0 w 8372475"/>
              <a:gd name="connsiteY3" fmla="*/ 0 h 6915150"/>
              <a:gd name="connsiteX4" fmla="*/ 8372475 w 8372475"/>
              <a:gd name="connsiteY4" fmla="*/ 14287 h 6915150"/>
              <a:gd name="connsiteX0" fmla="*/ 8425309 w 8425309"/>
              <a:gd name="connsiteY0" fmla="*/ 0 h 6927589"/>
              <a:gd name="connsiteX1" fmla="*/ 4014788 w 8425309"/>
              <a:gd name="connsiteY1" fmla="*/ 6927589 h 6927589"/>
              <a:gd name="connsiteX2" fmla="*/ 0 w 8425309"/>
              <a:gd name="connsiteY2" fmla="*/ 6927589 h 6927589"/>
              <a:gd name="connsiteX3" fmla="*/ 0 w 8425309"/>
              <a:gd name="connsiteY3" fmla="*/ 12439 h 6927589"/>
              <a:gd name="connsiteX4" fmla="*/ 8425309 w 8425309"/>
              <a:gd name="connsiteY4" fmla="*/ 0 h 69275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25309" h="6927589">
                <a:moveTo>
                  <a:pt x="8425309" y="0"/>
                </a:moveTo>
                <a:lnTo>
                  <a:pt x="4014788" y="6927589"/>
                </a:lnTo>
                <a:lnTo>
                  <a:pt x="0" y="6927589"/>
                </a:lnTo>
                <a:lnTo>
                  <a:pt x="0" y="12439"/>
                </a:lnTo>
                <a:lnTo>
                  <a:pt x="8425309" y="0"/>
                </a:lnTo>
                <a:close/>
              </a:path>
            </a:pathLst>
          </a:custGeom>
          <a:solidFill>
            <a:srgbClr val="DC1E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D287992C-C5E1-5649-8FED-BA9D097B09D3}"/>
              </a:ext>
            </a:extLst>
          </p:cNvPr>
          <p:cNvSpPr txBox="1"/>
          <p:nvPr/>
        </p:nvSpPr>
        <p:spPr>
          <a:xfrm>
            <a:off x="11562399" y="6224947"/>
            <a:ext cx="268022" cy="276999"/>
          </a:xfrm>
          <a:prstGeom prst="rect">
            <a:avLst/>
          </a:prstGeom>
          <a:noFill/>
        </p:spPr>
        <p:txBody>
          <a:bodyPr wrap="none" rtlCol="0">
            <a:spAutoFit/>
          </a:bodyPr>
          <a:lstStyle/>
          <a:p>
            <a:pPr algn="r"/>
            <a:fld id="{3D84D9FA-1F41-744C-B738-DD7336045975}" type="slidenum">
              <a:rPr lang="en-US" sz="1200" smtClean="0">
                <a:latin typeface="Core Sans M 35 Light" panose="020F0303030302020204" pitchFamily="34" charset="0"/>
              </a:rPr>
              <a:t>9</a:t>
            </a:fld>
            <a:endParaRPr lang="en-US" sz="1200">
              <a:latin typeface="Core Sans M 35 Light" panose="020F0303030302020204" pitchFamily="34" charset="0"/>
            </a:endParaRPr>
          </a:p>
        </p:txBody>
      </p:sp>
      <p:cxnSp>
        <p:nvCxnSpPr>
          <p:cNvPr id="11" name="Straight Connector 10">
            <a:extLst>
              <a:ext uri="{FF2B5EF4-FFF2-40B4-BE49-F238E27FC236}">
                <a16:creationId xmlns:a16="http://schemas.microsoft.com/office/drawing/2014/main" id="{FA685DFC-7637-A644-8C68-6B355BEEFC16}"/>
              </a:ext>
            </a:extLst>
          </p:cNvPr>
          <p:cNvCxnSpPr>
            <a:cxnSpLocks/>
          </p:cNvCxnSpPr>
          <p:nvPr/>
        </p:nvCxnSpPr>
        <p:spPr>
          <a:xfrm>
            <a:off x="11857528" y="321138"/>
            <a:ext cx="0" cy="361771"/>
          </a:xfrm>
          <a:prstGeom prst="line">
            <a:avLst/>
          </a:prstGeom>
          <a:ln w="12700">
            <a:solidFill>
              <a:srgbClr val="DC1E35"/>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C674C75-76D7-2445-85AC-D02D98968ED4}"/>
              </a:ext>
            </a:extLst>
          </p:cNvPr>
          <p:cNvCxnSpPr>
            <a:cxnSpLocks/>
          </p:cNvCxnSpPr>
          <p:nvPr/>
        </p:nvCxnSpPr>
        <p:spPr>
          <a:xfrm>
            <a:off x="11857528" y="6175091"/>
            <a:ext cx="0" cy="361771"/>
          </a:xfrm>
          <a:prstGeom prst="line">
            <a:avLst/>
          </a:prstGeom>
          <a:ln w="12700">
            <a:solidFill>
              <a:srgbClr val="DC1E35"/>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9A4B3335-096A-AE46-86AD-F373EF10494C}"/>
              </a:ext>
            </a:extLst>
          </p:cNvPr>
          <p:cNvSpPr txBox="1"/>
          <p:nvPr/>
        </p:nvSpPr>
        <p:spPr>
          <a:xfrm>
            <a:off x="10231008" y="365568"/>
            <a:ext cx="1599413" cy="276999"/>
          </a:xfrm>
          <a:prstGeom prst="rect">
            <a:avLst/>
          </a:prstGeom>
          <a:noFill/>
        </p:spPr>
        <p:txBody>
          <a:bodyPr wrap="none" rtlCol="0">
            <a:spAutoFit/>
          </a:bodyPr>
          <a:lstStyle/>
          <a:p>
            <a:pPr algn="r"/>
            <a:r>
              <a:rPr lang="en-US" sz="1200" dirty="0">
                <a:solidFill>
                  <a:srgbClr val="DC1E35"/>
                </a:solidFill>
                <a:latin typeface="Core Sans M 55 Medium" panose="020F0603030302020204" pitchFamily="34" charset="0"/>
              </a:rPr>
              <a:t>React 19 </a:t>
            </a:r>
            <a:r>
              <a:rPr lang="en-US" sz="1200" dirty="0">
                <a:solidFill>
                  <a:srgbClr val="4A5267"/>
                </a:solidFill>
                <a:latin typeface="Core Sans M 35 Light" panose="020F0303030302020204" pitchFamily="34" charset="0"/>
              </a:rPr>
              <a:t>– Compiler</a:t>
            </a:r>
          </a:p>
        </p:txBody>
      </p:sp>
      <p:cxnSp>
        <p:nvCxnSpPr>
          <p:cNvPr id="15" name="Straight Connector 14">
            <a:extLst>
              <a:ext uri="{FF2B5EF4-FFF2-40B4-BE49-F238E27FC236}">
                <a16:creationId xmlns:a16="http://schemas.microsoft.com/office/drawing/2014/main" id="{626F65C7-A54C-134E-B293-3A863EE61393}"/>
              </a:ext>
            </a:extLst>
          </p:cNvPr>
          <p:cNvCxnSpPr>
            <a:cxnSpLocks/>
          </p:cNvCxnSpPr>
          <p:nvPr/>
        </p:nvCxnSpPr>
        <p:spPr>
          <a:xfrm>
            <a:off x="351327" y="6178826"/>
            <a:ext cx="0" cy="361771"/>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pic>
        <p:nvPicPr>
          <p:cNvPr id="16" name="Graphic 15">
            <a:extLst>
              <a:ext uri="{FF2B5EF4-FFF2-40B4-BE49-F238E27FC236}">
                <a16:creationId xmlns:a16="http://schemas.microsoft.com/office/drawing/2014/main" id="{B04D028F-6E37-F748-AED4-3770D57EC532}"/>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322439" y="321138"/>
            <a:ext cx="1884326" cy="406202"/>
          </a:xfrm>
          <a:prstGeom prst="rect">
            <a:avLst/>
          </a:prstGeom>
        </p:spPr>
      </p:pic>
      <p:pic>
        <p:nvPicPr>
          <p:cNvPr id="20" name="Graphic 19">
            <a:extLst>
              <a:ext uri="{FF2B5EF4-FFF2-40B4-BE49-F238E27FC236}">
                <a16:creationId xmlns:a16="http://schemas.microsoft.com/office/drawing/2014/main" id="{EE49FCA3-4B22-274E-BB11-0DE995C56934}"/>
              </a:ext>
            </a:extLst>
          </p:cNvPr>
          <p:cNvPicPr>
            <a:picLocks noChangeAspect="1"/>
          </p:cNvPicPr>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480395" y="6305029"/>
            <a:ext cx="1392353" cy="117996"/>
          </a:xfrm>
          <a:prstGeom prst="rect">
            <a:avLst/>
          </a:prstGeom>
        </p:spPr>
      </p:pic>
      <p:cxnSp>
        <p:nvCxnSpPr>
          <p:cNvPr id="29" name="Straight Connector 28">
            <a:extLst>
              <a:ext uri="{FF2B5EF4-FFF2-40B4-BE49-F238E27FC236}">
                <a16:creationId xmlns:a16="http://schemas.microsoft.com/office/drawing/2014/main" id="{B26BEF62-CA2C-704E-BEEB-5BD2FFDEF7CC}"/>
              </a:ext>
            </a:extLst>
          </p:cNvPr>
          <p:cNvCxnSpPr>
            <a:cxnSpLocks/>
          </p:cNvCxnSpPr>
          <p:nvPr/>
        </p:nvCxnSpPr>
        <p:spPr>
          <a:xfrm>
            <a:off x="7265296" y="2540288"/>
            <a:ext cx="381208" cy="0"/>
          </a:xfrm>
          <a:prstGeom prst="line">
            <a:avLst/>
          </a:prstGeom>
          <a:ln w="22225">
            <a:solidFill>
              <a:srgbClr val="DC1E35"/>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15F65EBB-3CCF-5CFB-9AC9-90CC0FA52D9A}"/>
              </a:ext>
            </a:extLst>
          </p:cNvPr>
          <p:cNvSpPr txBox="1"/>
          <p:nvPr/>
        </p:nvSpPr>
        <p:spPr>
          <a:xfrm>
            <a:off x="7105912" y="1724418"/>
            <a:ext cx="3740896" cy="707886"/>
          </a:xfrm>
          <a:prstGeom prst="rect">
            <a:avLst/>
          </a:prstGeom>
          <a:noFill/>
        </p:spPr>
        <p:txBody>
          <a:bodyPr wrap="none" rtlCol="0">
            <a:spAutoFit/>
          </a:bodyPr>
          <a:lstStyle/>
          <a:p>
            <a:pPr algn="ctr"/>
            <a:r>
              <a:rPr lang="en-US" sz="4000" dirty="0">
                <a:solidFill>
                  <a:srgbClr val="DC1E35"/>
                </a:solidFill>
                <a:latin typeface="Core Sans M 35 Light" panose="020F0303030302020204" pitchFamily="34" charset="0"/>
              </a:rPr>
              <a:t>React</a:t>
            </a:r>
            <a:r>
              <a:rPr lang="en-US" sz="4000" dirty="0">
                <a:solidFill>
                  <a:schemeClr val="bg1"/>
                </a:solidFill>
                <a:latin typeface="Core Sans M 35 Light" panose="020F0303030302020204" pitchFamily="34" charset="0"/>
              </a:rPr>
              <a:t> </a:t>
            </a:r>
            <a:r>
              <a:rPr lang="en-US" sz="4000" dirty="0">
                <a:solidFill>
                  <a:srgbClr val="4A5267"/>
                </a:solidFill>
                <a:latin typeface="Core Sans M 35 Light" panose="020F0303030302020204" pitchFamily="34" charset="0"/>
              </a:rPr>
              <a:t>Compiler</a:t>
            </a:r>
          </a:p>
        </p:txBody>
      </p:sp>
      <p:pic>
        <p:nvPicPr>
          <p:cNvPr id="3" name="Picture 2" descr="logo">
            <a:extLst>
              <a:ext uri="{FF2B5EF4-FFF2-40B4-BE49-F238E27FC236}">
                <a16:creationId xmlns:a16="http://schemas.microsoft.com/office/drawing/2014/main" id="{7E53A664-D446-3DDB-1B35-4BFF3746A96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73441" y="317381"/>
            <a:ext cx="904875" cy="514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0650131"/>
      </p:ext>
    </p:extLst>
  </p:cSld>
  <p:clrMapOvr>
    <a:masterClrMapping/>
  </p:clrMapOvr>
</p:sld>
</file>

<file path=ppt/theme/theme1.xml><?xml version="1.0" encoding="utf-8"?>
<a:theme xmlns:a="http://schemas.openxmlformats.org/drawingml/2006/main" name="Online_Business_Systems">
  <a:themeElements>
    <a:clrScheme name="Online Business Systems">
      <a:dk1>
        <a:srgbClr val="3A4762"/>
      </a:dk1>
      <a:lt1>
        <a:srgbClr val="FFFFFF"/>
      </a:lt1>
      <a:dk2>
        <a:srgbClr val="3A4762"/>
      </a:dk2>
      <a:lt2>
        <a:srgbClr val="F8F8F8"/>
      </a:lt2>
      <a:accent1>
        <a:srgbClr val="DC1F36"/>
      </a:accent1>
      <a:accent2>
        <a:srgbClr val="712670"/>
      </a:accent2>
      <a:accent3>
        <a:srgbClr val="D75928"/>
      </a:accent3>
      <a:accent4>
        <a:srgbClr val="5DA6D5"/>
      </a:accent4>
      <a:accent5>
        <a:srgbClr val="3E4861"/>
      </a:accent5>
      <a:accent6>
        <a:srgbClr val="E19D26"/>
      </a:accent6>
      <a:hlink>
        <a:srgbClr val="1E98DB"/>
      </a:hlink>
      <a:folHlink>
        <a:srgbClr val="1E98DB"/>
      </a:folHlink>
    </a:clrScheme>
    <a:fontScheme name="Стандартная">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nlineBusinessSystems" id="{FE68625E-8A44-214B-AE30-8C87FC146EF7}" vid="{0D9C67F1-E1E9-9445-A9DF-1C05C3BF1241}"/>
    </a:ext>
  </a:extLst>
</a:theme>
</file>

<file path=ppt/theme/theme2.xml><?xml version="1.0" encoding="utf-8"?>
<a:theme xmlns:a="http://schemas.openxmlformats.org/drawingml/2006/main" name="1_Online_Business_Systems">
  <a:themeElements>
    <a:clrScheme name="Online Primary Palette">
      <a:dk1>
        <a:srgbClr val="1B2738"/>
      </a:dk1>
      <a:lt1>
        <a:sysClr val="window" lastClr="FFFFFF"/>
      </a:lt1>
      <a:dk2>
        <a:srgbClr val="DC1E35"/>
      </a:dk2>
      <a:lt2>
        <a:srgbClr val="E7E6E6"/>
      </a:lt2>
      <a:accent1>
        <a:srgbClr val="01B5BB"/>
      </a:accent1>
      <a:accent2>
        <a:srgbClr val="008F8A"/>
      </a:accent2>
      <a:accent3>
        <a:srgbClr val="5D5C64"/>
      </a:accent3>
      <a:accent4>
        <a:srgbClr val="722670"/>
      </a:accent4>
      <a:accent5>
        <a:srgbClr val="A3C2D6"/>
      </a:accent5>
      <a:accent6>
        <a:srgbClr val="3E4861"/>
      </a:accent6>
      <a:hlink>
        <a:srgbClr val="D6582A"/>
      </a:hlink>
      <a:folHlink>
        <a:srgbClr val="AEAEB2"/>
      </a:folHlink>
    </a:clrScheme>
    <a:fontScheme name="Online Fonts">
      <a:majorFont>
        <a:latin typeface="Core Sans M 35 Light"/>
        <a:ea typeface=""/>
        <a:cs typeface=""/>
      </a:majorFont>
      <a:minorFont>
        <a:latin typeface="Helvetica"/>
        <a:ea typeface=""/>
        <a:cs typeface=""/>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nlineBusinessSystems" id="{FE68625E-8A44-214B-AE30-8C87FC146EF7}" vid="{0D9C67F1-E1E9-9445-A9DF-1C05C3BF1241}"/>
    </a:ext>
  </a:extLst>
</a:theme>
</file>

<file path=ppt/theme/theme3.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9AA927A7EF9A3B40AC81241B31CEA10E" ma:contentTypeVersion="18" ma:contentTypeDescription="Create a new document." ma:contentTypeScope="" ma:versionID="98db8eb10de742f8999d2236b7ed865d">
  <xsd:schema xmlns:xsd="http://www.w3.org/2001/XMLSchema" xmlns:xs="http://www.w3.org/2001/XMLSchema" xmlns:p="http://schemas.microsoft.com/office/2006/metadata/properties" xmlns:ns2="69faa922-5d61-42f3-8211-99eaf04b0717" xmlns:ns3="ef723c61-d391-4a4e-8060-75cf1177eadb" targetNamespace="http://schemas.microsoft.com/office/2006/metadata/properties" ma:root="true" ma:fieldsID="c674f0120984919a3dcf3dafc35545e5" ns2:_="" ns3:_="">
    <xsd:import namespace="69faa922-5d61-42f3-8211-99eaf04b0717"/>
    <xsd:import namespace="ef723c61-d391-4a4e-8060-75cf1177eadb"/>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OCR" minOccurs="0"/>
                <xsd:element ref="ns2:MediaServiceGenerationTime" minOccurs="0"/>
                <xsd:element ref="ns2:MediaServiceEventHashCode" minOccurs="0"/>
                <xsd:element ref="ns2:MediaServiceAutoKeyPoints" minOccurs="0"/>
                <xsd:element ref="ns2:MediaServiceKeyPoints" minOccurs="0"/>
                <xsd:element ref="ns2:MarketingMaterial" minOccurs="0"/>
                <xsd:element ref="ns2:FileDescription" minOccurs="0"/>
                <xsd:element ref="ns3:TaxCatchAll" minOccurs="0"/>
                <xsd:element ref="ns2:lcf76f155ced4ddcb4097134ff3c332f"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9faa922-5d61-42f3-8211-99eaf04b071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arketingMaterial" ma:index="17" nillable="true" ma:displayName="Marketing Material" ma:format="Dropdown" ma:internalName="MarketingMaterial">
      <xsd:simpleType>
        <xsd:restriction base="dms:Choice">
          <xsd:enumeration value="Marketing Material"/>
          <xsd:enumeration value="Choice 2"/>
          <xsd:enumeration value="Choice 3"/>
        </xsd:restriction>
      </xsd:simpleType>
    </xsd:element>
    <xsd:element name="FileDescription" ma:index="18" nillable="true" ma:displayName="File Description" ma:format="Dropdown" ma:internalName="FileDescription">
      <xsd:simpleType>
        <xsd:restriction base="dms:Choice">
          <xsd:enumeration value="PDF"/>
          <xsd:enumeration value="Powerpoint"/>
          <xsd:enumeration value="Image"/>
          <xsd:enumeration value="Link"/>
        </xsd:restriction>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d3d4eb59-fbf7-47a0-be4e-c2d69b07999b"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2" nillable="true" ma:displayName="MediaServiceObjectDetectorVersions" ma:hidden="true" ma:indexed="true" ma:internalName="MediaServiceObjectDetectorVersions" ma:readOnly="true">
      <xsd:simpleType>
        <xsd:restriction base="dms:Text"/>
      </xsd:simpleType>
    </xsd:element>
    <xsd:element name="MediaServiceSearchProperties" ma:index="23"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ef723c61-d391-4a4e-8060-75cf1177eadb" elementFormDefault="qualified">
    <xsd:import namespace="http://schemas.microsoft.com/office/2006/documentManagement/types"/>
    <xsd:import namespace="http://schemas.microsoft.com/office/infopath/2007/PartnerControls"/>
    <xsd:element name="TaxCatchAll" ma:index="19" nillable="true" ma:displayName="Taxonomy Catch All Column" ma:hidden="true" ma:list="{e369a27e-4842-46e2-b34d-d4f036a6eac1}" ma:internalName="TaxCatchAll" ma:showField="CatchAllData" ma:web="ef723c61-d391-4a4e-8060-75cf1177eadb">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TaxCatchAll xmlns="ef723c61-d391-4a4e-8060-75cf1177eadb" xsi:nil="true"/>
    <lcf76f155ced4ddcb4097134ff3c332f xmlns="69faa922-5d61-42f3-8211-99eaf04b0717">
      <Terms xmlns="http://schemas.microsoft.com/office/infopath/2007/PartnerControls"/>
    </lcf76f155ced4ddcb4097134ff3c332f>
    <MarketingMaterial xmlns="69faa922-5d61-42f3-8211-99eaf04b0717" xsi:nil="true"/>
    <FileDescription xmlns="69faa922-5d61-42f3-8211-99eaf04b0717"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48D013E-D232-4468-83F9-1FBE56A9BB6E}">
  <ds:schemaRefs>
    <ds:schemaRef ds:uri="http://schemas.microsoft.com/office/2006/metadata/contentType"/>
    <ds:schemaRef ds:uri="http://schemas.microsoft.com/office/2006/metadata/properties/metaAttributes"/>
    <ds:schemaRef ds:uri="http://www.w3.org/2000/xmlns/"/>
    <ds:schemaRef ds:uri="http://www.w3.org/2001/XMLSchema"/>
    <ds:schemaRef ds:uri="69faa922-5d61-42f3-8211-99eaf04b0717"/>
    <ds:schemaRef ds:uri="ef723c61-d391-4a4e-8060-75cf1177eadb"/>
  </ds:schemaRefs>
</ds:datastoreItem>
</file>

<file path=customXml/itemProps2.xml><?xml version="1.0" encoding="utf-8"?>
<ds:datastoreItem xmlns:ds="http://schemas.openxmlformats.org/officeDocument/2006/customXml" ds:itemID="{F310D9B8-D179-4FC0-B0E2-628DF5027844}">
  <ds:schemaRefs>
    <ds:schemaRef ds:uri="http://schemas.microsoft.com/office/2006/metadata/properties"/>
    <ds:schemaRef ds:uri="http://www.w3.org/2000/xmlns/"/>
    <ds:schemaRef ds:uri="ef723c61-d391-4a4e-8060-75cf1177eadb"/>
    <ds:schemaRef ds:uri="http://www.w3.org/2001/XMLSchema-instance"/>
    <ds:schemaRef ds:uri="69faa922-5d61-42f3-8211-99eaf04b0717"/>
    <ds:schemaRef ds:uri="http://schemas.microsoft.com/office/infopath/2007/PartnerControls"/>
  </ds:schemaRefs>
</ds:datastoreItem>
</file>

<file path=customXml/itemProps3.xml><?xml version="1.0" encoding="utf-8"?>
<ds:datastoreItem xmlns:ds="http://schemas.openxmlformats.org/officeDocument/2006/customXml" ds:itemID="{A87DC420-9E46-4B42-A1F5-D7C384E2288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OnlineBusinessSystems</Template>
  <TotalTime>18730</TotalTime>
  <Words>6608</Words>
  <Application>Microsoft Office PowerPoint</Application>
  <PresentationFormat>Widescreen</PresentationFormat>
  <Paragraphs>1135</Paragraphs>
  <Slides>81</Slides>
  <Notes>52</Notes>
  <HiddenSlides>1</HiddenSlides>
  <MMClips>0</MMClips>
  <ScaleCrop>false</ScaleCrop>
  <HeadingPairs>
    <vt:vector size="4" baseType="variant">
      <vt:variant>
        <vt:lpstr>Theme</vt:lpstr>
      </vt:variant>
      <vt:variant>
        <vt:i4>2</vt:i4>
      </vt:variant>
      <vt:variant>
        <vt:lpstr>Slide Titles</vt:lpstr>
      </vt:variant>
      <vt:variant>
        <vt:i4>81</vt:i4>
      </vt:variant>
    </vt:vector>
  </HeadingPairs>
  <TitlesOfParts>
    <vt:vector size="83" baseType="lpstr">
      <vt:lpstr>Online_Business_Systems</vt:lpstr>
      <vt:lpstr>1_Online_Business_Systems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Admin</dc:creator>
  <cp:lastModifiedBy>Giba, Jerecho</cp:lastModifiedBy>
  <cp:revision>3</cp:revision>
  <dcterms:created xsi:type="dcterms:W3CDTF">2018-08-13T08:17:05Z</dcterms:created>
  <dcterms:modified xsi:type="dcterms:W3CDTF">2024-09-25T01:52:08Z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0x0101009AA927A7EF9A3B40AC81241B31CEA10E</vt:lpwstr>
  </property>
  <property fmtid="{D5CDD505-2E9C-101B-9397-08002B2CF9AE}" pid="3" name="Terms">
    <vt:lpwstr/>
  </property>
  <property fmtid="{D5CDD505-2E9C-101B-9397-08002B2CF9AE}" pid="4" name="MediaServiceImageTags">
    <vt:lpwstr/>
  </property>
</Properties>
</file>